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  <p:sldMasterId id="2147483813" r:id="rId2"/>
    <p:sldMasterId id="2147483825" r:id="rId3"/>
    <p:sldMasterId id="2147483837" r:id="rId4"/>
    <p:sldMasterId id="2147483849" r:id="rId5"/>
    <p:sldMasterId id="2147483861" r:id="rId6"/>
    <p:sldMasterId id="2147483873" r:id="rId7"/>
  </p:sldMasterIdLst>
  <p:notesMasterIdLst>
    <p:notesMasterId r:id="rId70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6" r:id="rId15"/>
    <p:sldId id="263" r:id="rId16"/>
    <p:sldId id="265" r:id="rId17"/>
    <p:sldId id="264" r:id="rId18"/>
    <p:sldId id="267" r:id="rId19"/>
    <p:sldId id="268" r:id="rId20"/>
    <p:sldId id="269" r:id="rId21"/>
    <p:sldId id="271" r:id="rId22"/>
    <p:sldId id="272" r:id="rId23"/>
    <p:sldId id="273" r:id="rId24"/>
    <p:sldId id="274" r:id="rId25"/>
    <p:sldId id="275" r:id="rId26"/>
    <p:sldId id="332" r:id="rId27"/>
    <p:sldId id="277" r:id="rId28"/>
    <p:sldId id="333" r:id="rId29"/>
    <p:sldId id="279" r:id="rId30"/>
    <p:sldId id="324" r:id="rId31"/>
    <p:sldId id="280" r:id="rId32"/>
    <p:sldId id="334" r:id="rId33"/>
    <p:sldId id="282" r:id="rId34"/>
    <p:sldId id="335" r:id="rId35"/>
    <p:sldId id="284" r:id="rId36"/>
    <p:sldId id="336" r:id="rId37"/>
    <p:sldId id="286" r:id="rId38"/>
    <p:sldId id="337" r:id="rId39"/>
    <p:sldId id="288" r:id="rId40"/>
    <p:sldId id="290" r:id="rId41"/>
    <p:sldId id="291" r:id="rId42"/>
    <p:sldId id="292" r:id="rId43"/>
    <p:sldId id="294" r:id="rId44"/>
    <p:sldId id="295" r:id="rId45"/>
    <p:sldId id="296" r:id="rId46"/>
    <p:sldId id="309" r:id="rId47"/>
    <p:sldId id="297" r:id="rId48"/>
    <p:sldId id="298" r:id="rId49"/>
    <p:sldId id="329" r:id="rId50"/>
    <p:sldId id="299" r:id="rId51"/>
    <p:sldId id="301" r:id="rId52"/>
    <p:sldId id="302" r:id="rId53"/>
    <p:sldId id="305" r:id="rId54"/>
    <p:sldId id="306" r:id="rId55"/>
    <p:sldId id="307" r:id="rId56"/>
    <p:sldId id="308" r:id="rId57"/>
    <p:sldId id="316" r:id="rId58"/>
    <p:sldId id="317" r:id="rId59"/>
    <p:sldId id="318" r:id="rId60"/>
    <p:sldId id="319" r:id="rId61"/>
    <p:sldId id="320" r:id="rId62"/>
    <p:sldId id="330" r:id="rId63"/>
    <p:sldId id="331" r:id="rId64"/>
    <p:sldId id="323" r:id="rId65"/>
    <p:sldId id="328" r:id="rId66"/>
    <p:sldId id="325" r:id="rId67"/>
    <p:sldId id="326" r:id="rId68"/>
    <p:sldId id="327" r:id="rId6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rin Jordan" initials="KJ" lastIdx="5" clrIdx="0"/>
  <p:cmAuthor id="1" name="Sanneke Koekkoek, BSN, OCN" initials="SKBO" lastIdx="23" clrIdx="1"/>
  <p:cmAuthor id="2" name="CRC" initials="" lastIdx="28" clrIdx="2"/>
  <p:cmAuthor id="3" name="Trudy Stoddert, ELS" initials="TS" lastIdx="1" clrIdx="3"/>
  <p:cmAuthor id="4" name="Amy Furedy, RN, OCN" initials="AF" lastIdx="80" clrIdx="4"/>
  <p:cmAuthor id="5" name="Heather Tomlinson" initials="HT" lastIdx="2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CCCCFF"/>
    <a:srgbClr val="9999FF"/>
    <a:srgbClr val="66FF33"/>
    <a:srgbClr val="FF7C80"/>
    <a:srgbClr val="00CC00"/>
    <a:srgbClr val="FFCF37"/>
    <a:srgbClr val="00FFFF"/>
    <a:srgbClr val="66FF99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3" autoAdjust="0"/>
    <p:restoredTop sz="97751" autoAdjust="0"/>
  </p:normalViewPr>
  <p:slideViewPr>
    <p:cSldViewPr snapToGrid="0">
      <p:cViewPr varScale="1">
        <p:scale>
          <a:sx n="123" d="100"/>
          <a:sy n="123" d="100"/>
        </p:scale>
        <p:origin x="-1674" y="-90"/>
      </p:cViewPr>
      <p:guideLst>
        <p:guide orient="horz" pos="2155"/>
        <p:guide orient="horz" pos="618"/>
        <p:guide orient="horz" pos="4178"/>
        <p:guide orient="horz" pos="527"/>
        <p:guide pos="2880"/>
        <p:guide pos="3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246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455025614811248"/>
          <c:y val="3.4375000000000003E-2"/>
          <c:w val="0.60497282343005521"/>
          <c:h val="0.8485206692913386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MSKCC (n = 22)</c:v>
                </c:pt>
              </c:strCache>
            </c:strRef>
          </c:tx>
          <c:spPr>
            <a:solidFill>
              <a:srgbClr val="99CCFF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TP53</c:v>
                </c:pt>
                <c:pt idx="1">
                  <c:v>PIK3CA</c:v>
                </c:pt>
                <c:pt idx="2">
                  <c:v>GATA3</c:v>
                </c:pt>
                <c:pt idx="3">
                  <c:v>ESR1</c:v>
                </c:pt>
                <c:pt idx="4">
                  <c:v>RPTOR</c:v>
                </c:pt>
                <c:pt idx="5">
                  <c:v>ERBB3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50</c:v>
                </c:pt>
                <c:pt idx="1">
                  <c:v>36</c:v>
                </c:pt>
                <c:pt idx="2">
                  <c:v>23</c:v>
                </c:pt>
                <c:pt idx="3">
                  <c:v>32</c:v>
                </c:pt>
                <c:pt idx="4">
                  <c:v>14</c:v>
                </c:pt>
                <c:pt idx="5">
                  <c:v>14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TCGA breast cancer (n = 507)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TP53</c:v>
                </c:pt>
                <c:pt idx="1">
                  <c:v>PIK3CA</c:v>
                </c:pt>
                <c:pt idx="2">
                  <c:v>GATA3</c:v>
                </c:pt>
                <c:pt idx="3">
                  <c:v>ESR1</c:v>
                </c:pt>
                <c:pt idx="4">
                  <c:v>RPTOR</c:v>
                </c:pt>
                <c:pt idx="5">
                  <c:v>ERBB3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37</c:v>
                </c:pt>
                <c:pt idx="1">
                  <c:v>35</c:v>
                </c:pt>
                <c:pt idx="2">
                  <c:v>11</c:v>
                </c:pt>
                <c:pt idx="3">
                  <c:v>0.4</c:v>
                </c:pt>
                <c:pt idx="4">
                  <c:v>0.4</c:v>
                </c:pt>
                <c:pt idx="5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TCGA luminal A and luminal B (n = 31)</c:v>
                </c:pt>
              </c:strCache>
            </c:strRef>
          </c:tx>
          <c:spPr>
            <a:solidFill>
              <a:srgbClr val="00CC00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TP53</c:v>
                </c:pt>
                <c:pt idx="1">
                  <c:v>PIK3CA</c:v>
                </c:pt>
                <c:pt idx="2">
                  <c:v>GATA3</c:v>
                </c:pt>
                <c:pt idx="3">
                  <c:v>ESR1</c:v>
                </c:pt>
                <c:pt idx="4">
                  <c:v>RPTOR</c:v>
                </c:pt>
                <c:pt idx="5">
                  <c:v>ERBB3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19</c:v>
                </c:pt>
                <c:pt idx="1">
                  <c:v>43</c:v>
                </c:pt>
                <c:pt idx="2">
                  <c:v>14</c:v>
                </c:pt>
                <c:pt idx="3">
                  <c:v>0.6</c:v>
                </c:pt>
                <c:pt idx="4">
                  <c:v>0</c:v>
                </c:pt>
                <c:pt idx="5">
                  <c:v>0.3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492672"/>
        <c:axId val="106494208"/>
      </c:barChart>
      <c:catAx>
        <c:axId val="10649267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600" b="1" i="1"/>
            </a:pPr>
            <a:endParaRPr lang="en-US"/>
          </a:p>
        </c:txPr>
        <c:crossAx val="106494208"/>
        <c:crosses val="autoZero"/>
        <c:auto val="1"/>
        <c:lblAlgn val="ctr"/>
        <c:lblOffset val="100"/>
        <c:noMultiLvlLbl val="0"/>
      </c:catAx>
      <c:valAx>
        <c:axId val="106494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106492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4003581545786761"/>
          <c:y val="3.6091043307086637E-2"/>
          <c:w val="0.45935864213611849"/>
          <c:h val="0.20070986382721134"/>
        </c:manualLayout>
      </c:layout>
      <c:overlay val="0"/>
      <c:txPr>
        <a:bodyPr/>
        <a:lstStyle/>
        <a:p>
          <a:pPr>
            <a:lnSpc>
              <a:spcPct val="90000"/>
            </a:lnSpc>
            <a:defRPr sz="14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85A08-8CAC-476D-8379-E738867D68A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7BCE12A-717A-4BB1-8E75-438B53FE60AC}">
      <dgm:prSet phldrT="[Text]"/>
      <dgm:spPr>
        <a:solidFill>
          <a:srgbClr val="92D050"/>
        </a:solidFill>
      </dgm:spPr>
      <dgm:t>
        <a:bodyPr/>
        <a:lstStyle/>
        <a:p>
          <a:endParaRPr lang="de-DE" dirty="0"/>
        </a:p>
      </dgm:t>
    </dgm:pt>
    <dgm:pt modelId="{93C11F4C-A013-48A2-B24C-988C6AFC6D1F}" type="parTrans" cxnId="{B45DBAA3-1522-4220-BB94-F6D26BCEE4FF}">
      <dgm:prSet/>
      <dgm:spPr/>
      <dgm:t>
        <a:bodyPr/>
        <a:lstStyle/>
        <a:p>
          <a:endParaRPr lang="de-DE"/>
        </a:p>
      </dgm:t>
    </dgm:pt>
    <dgm:pt modelId="{5BF314BD-833E-4255-A61B-E5077EA7364A}" type="sibTrans" cxnId="{B45DBAA3-1522-4220-BB94-F6D26BCEE4FF}">
      <dgm:prSet/>
      <dgm:spPr/>
      <dgm:t>
        <a:bodyPr/>
        <a:lstStyle/>
        <a:p>
          <a:endParaRPr lang="de-DE"/>
        </a:p>
      </dgm:t>
    </dgm:pt>
    <dgm:pt modelId="{7B446B0A-A958-4D65-AFC0-14D7FBDFD230}">
      <dgm:prSet phldrT="[Text]"/>
      <dgm:spPr>
        <a:solidFill>
          <a:srgbClr val="FFC000"/>
        </a:solidFill>
      </dgm:spPr>
      <dgm:t>
        <a:bodyPr/>
        <a:lstStyle/>
        <a:p>
          <a:endParaRPr lang="de-DE" dirty="0"/>
        </a:p>
      </dgm:t>
    </dgm:pt>
    <dgm:pt modelId="{4082A4C0-9ADA-4A23-A5BD-AD64B67814F9}" type="parTrans" cxnId="{C4BBD59A-A629-4D32-92C1-9BFF809175EB}">
      <dgm:prSet/>
      <dgm:spPr/>
      <dgm:t>
        <a:bodyPr/>
        <a:lstStyle/>
        <a:p>
          <a:endParaRPr lang="de-DE"/>
        </a:p>
      </dgm:t>
    </dgm:pt>
    <dgm:pt modelId="{1887E447-5D22-4447-B241-ECA9020A8139}" type="sibTrans" cxnId="{C4BBD59A-A629-4D32-92C1-9BFF809175EB}">
      <dgm:prSet/>
      <dgm:spPr/>
      <dgm:t>
        <a:bodyPr/>
        <a:lstStyle/>
        <a:p>
          <a:endParaRPr lang="de-DE"/>
        </a:p>
      </dgm:t>
    </dgm:pt>
    <dgm:pt modelId="{756B53FC-EC8B-46CD-ABDC-16351414C1DC}">
      <dgm:prSet phldrT="[Text]"/>
      <dgm:spPr>
        <a:solidFill>
          <a:srgbClr val="FF0000"/>
        </a:solidFill>
      </dgm:spPr>
      <dgm:t>
        <a:bodyPr/>
        <a:lstStyle/>
        <a:p>
          <a:endParaRPr lang="de-DE" b="1" dirty="0"/>
        </a:p>
      </dgm:t>
    </dgm:pt>
    <dgm:pt modelId="{3C8D53AE-F5A5-4FD4-9DEA-D6149D6B8531}" type="parTrans" cxnId="{6A55F5C8-1A90-46E3-93A6-A34D086899F4}">
      <dgm:prSet/>
      <dgm:spPr/>
      <dgm:t>
        <a:bodyPr/>
        <a:lstStyle/>
        <a:p>
          <a:endParaRPr lang="de-DE"/>
        </a:p>
      </dgm:t>
    </dgm:pt>
    <dgm:pt modelId="{7E1D41C6-2489-410B-9E28-B577AA57480A}" type="sibTrans" cxnId="{6A55F5C8-1A90-46E3-93A6-A34D086899F4}">
      <dgm:prSet/>
      <dgm:spPr/>
      <dgm:t>
        <a:bodyPr/>
        <a:lstStyle/>
        <a:p>
          <a:endParaRPr lang="de-DE"/>
        </a:p>
      </dgm:t>
    </dgm:pt>
    <dgm:pt modelId="{09C5D099-B39F-44E2-8CBC-B16B8B4C746F}" type="pres">
      <dgm:prSet presAssocID="{87285A08-8CAC-476D-8379-E738867D68AA}" presName="Name0" presStyleCnt="0">
        <dgm:presLayoutVars>
          <dgm:dir/>
          <dgm:animLvl val="lvl"/>
          <dgm:resizeHandles val="exact"/>
        </dgm:presLayoutVars>
      </dgm:prSet>
      <dgm:spPr/>
    </dgm:pt>
    <dgm:pt modelId="{7BED3A29-A74D-46CF-A947-5AEF60D58703}" type="pres">
      <dgm:prSet presAssocID="{17BCE12A-717A-4BB1-8E75-438B53FE60A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1F2739-E923-42E2-8C0A-71039B3E62F7}" type="pres">
      <dgm:prSet presAssocID="{5BF314BD-833E-4255-A61B-E5077EA7364A}" presName="parTxOnlySpace" presStyleCnt="0"/>
      <dgm:spPr/>
    </dgm:pt>
    <dgm:pt modelId="{87194BE3-B82E-4D0D-A31E-2C176608B2C5}" type="pres">
      <dgm:prSet presAssocID="{7B446B0A-A958-4D65-AFC0-14D7FBDFD230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7D4DC3E-F5A9-483F-86FB-7E340D84C39F}" type="pres">
      <dgm:prSet presAssocID="{1887E447-5D22-4447-B241-ECA9020A8139}" presName="parTxOnlySpace" presStyleCnt="0"/>
      <dgm:spPr/>
    </dgm:pt>
    <dgm:pt modelId="{45102338-9C49-4A95-A056-9A95467F001D}" type="pres">
      <dgm:prSet presAssocID="{756B53FC-EC8B-46CD-ABDC-16351414C1D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A55F5C8-1A90-46E3-93A6-A34D086899F4}" srcId="{87285A08-8CAC-476D-8379-E738867D68AA}" destId="{756B53FC-EC8B-46CD-ABDC-16351414C1DC}" srcOrd="2" destOrd="0" parTransId="{3C8D53AE-F5A5-4FD4-9DEA-D6149D6B8531}" sibTransId="{7E1D41C6-2489-410B-9E28-B577AA57480A}"/>
    <dgm:cxn modelId="{A04C6227-181F-2C4A-817C-2C21BFBFB122}" type="presOf" srcId="{756B53FC-EC8B-46CD-ABDC-16351414C1DC}" destId="{45102338-9C49-4A95-A056-9A95467F001D}" srcOrd="0" destOrd="0" presId="urn:microsoft.com/office/officeart/2005/8/layout/chevron1"/>
    <dgm:cxn modelId="{40E7F78A-C1F6-2E42-8D2A-66B052B52D56}" type="presOf" srcId="{87285A08-8CAC-476D-8379-E738867D68AA}" destId="{09C5D099-B39F-44E2-8CBC-B16B8B4C746F}" srcOrd="0" destOrd="0" presId="urn:microsoft.com/office/officeart/2005/8/layout/chevron1"/>
    <dgm:cxn modelId="{AFBE2F78-7431-DE43-AA7C-924BA803AE75}" type="presOf" srcId="{7B446B0A-A958-4D65-AFC0-14D7FBDFD230}" destId="{87194BE3-B82E-4D0D-A31E-2C176608B2C5}" srcOrd="0" destOrd="0" presId="urn:microsoft.com/office/officeart/2005/8/layout/chevron1"/>
    <dgm:cxn modelId="{B45DBAA3-1522-4220-BB94-F6D26BCEE4FF}" srcId="{87285A08-8CAC-476D-8379-E738867D68AA}" destId="{17BCE12A-717A-4BB1-8E75-438B53FE60AC}" srcOrd="0" destOrd="0" parTransId="{93C11F4C-A013-48A2-B24C-988C6AFC6D1F}" sibTransId="{5BF314BD-833E-4255-A61B-E5077EA7364A}"/>
    <dgm:cxn modelId="{99DEAE1E-39FB-C144-8A65-8CEADB3998D4}" type="presOf" srcId="{17BCE12A-717A-4BB1-8E75-438B53FE60AC}" destId="{7BED3A29-A74D-46CF-A947-5AEF60D58703}" srcOrd="0" destOrd="0" presId="urn:microsoft.com/office/officeart/2005/8/layout/chevron1"/>
    <dgm:cxn modelId="{C4BBD59A-A629-4D32-92C1-9BFF809175EB}" srcId="{87285A08-8CAC-476D-8379-E738867D68AA}" destId="{7B446B0A-A958-4D65-AFC0-14D7FBDFD230}" srcOrd="1" destOrd="0" parTransId="{4082A4C0-9ADA-4A23-A5BD-AD64B67814F9}" sibTransId="{1887E447-5D22-4447-B241-ECA9020A8139}"/>
    <dgm:cxn modelId="{35FFA134-29C4-A940-8F21-A454F40B09CE}" type="presParOf" srcId="{09C5D099-B39F-44E2-8CBC-B16B8B4C746F}" destId="{7BED3A29-A74D-46CF-A947-5AEF60D58703}" srcOrd="0" destOrd="0" presId="urn:microsoft.com/office/officeart/2005/8/layout/chevron1"/>
    <dgm:cxn modelId="{EE05CECE-268A-AC4C-8A39-388849C1C214}" type="presParOf" srcId="{09C5D099-B39F-44E2-8CBC-B16B8B4C746F}" destId="{AD1F2739-E923-42E2-8C0A-71039B3E62F7}" srcOrd="1" destOrd="0" presId="urn:microsoft.com/office/officeart/2005/8/layout/chevron1"/>
    <dgm:cxn modelId="{F4A1B3E8-92BF-C64E-B53F-5128D8D9726B}" type="presParOf" srcId="{09C5D099-B39F-44E2-8CBC-B16B8B4C746F}" destId="{87194BE3-B82E-4D0D-A31E-2C176608B2C5}" srcOrd="2" destOrd="0" presId="urn:microsoft.com/office/officeart/2005/8/layout/chevron1"/>
    <dgm:cxn modelId="{95F739EF-C80A-C84F-89D8-C870FCBF3578}" type="presParOf" srcId="{09C5D099-B39F-44E2-8CBC-B16B8B4C746F}" destId="{57D4DC3E-F5A9-483F-86FB-7E340D84C39F}" srcOrd="3" destOrd="0" presId="urn:microsoft.com/office/officeart/2005/8/layout/chevron1"/>
    <dgm:cxn modelId="{27AA906F-4AF8-B048-8D04-D1C6CBEF5D1E}" type="presParOf" srcId="{09C5D099-B39F-44E2-8CBC-B16B8B4C746F}" destId="{45102338-9C49-4A95-A056-9A95467F001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D3A29-A74D-46CF-A947-5AEF60D58703}">
      <dsp:nvSpPr>
        <dsp:cNvPr id="0" name=""/>
        <dsp:cNvSpPr/>
      </dsp:nvSpPr>
      <dsp:spPr>
        <a:xfrm>
          <a:off x="2053" y="1847838"/>
          <a:ext cx="2501547" cy="1000619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84011" rIns="84011" bIns="84011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300" kern="1200" dirty="0"/>
        </a:p>
      </dsp:txBody>
      <dsp:txXfrm>
        <a:off x="502363" y="1847838"/>
        <a:ext cx="1500928" cy="1000619"/>
      </dsp:txXfrm>
    </dsp:sp>
    <dsp:sp modelId="{87194BE3-B82E-4D0D-A31E-2C176608B2C5}">
      <dsp:nvSpPr>
        <dsp:cNvPr id="0" name=""/>
        <dsp:cNvSpPr/>
      </dsp:nvSpPr>
      <dsp:spPr>
        <a:xfrm>
          <a:off x="2253446" y="1847838"/>
          <a:ext cx="2501547" cy="1000619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84011" rIns="84011" bIns="84011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300" kern="1200" dirty="0"/>
        </a:p>
      </dsp:txBody>
      <dsp:txXfrm>
        <a:off x="2753756" y="1847838"/>
        <a:ext cx="1500928" cy="1000619"/>
      </dsp:txXfrm>
    </dsp:sp>
    <dsp:sp modelId="{45102338-9C49-4A95-A056-9A95467F001D}">
      <dsp:nvSpPr>
        <dsp:cNvPr id="0" name=""/>
        <dsp:cNvSpPr/>
      </dsp:nvSpPr>
      <dsp:spPr>
        <a:xfrm>
          <a:off x="4504839" y="1847838"/>
          <a:ext cx="2501547" cy="1000619"/>
        </a:xfrm>
        <a:prstGeom prst="chevron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032" tIns="84011" rIns="84011" bIns="84011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6300" b="1" kern="1200" dirty="0"/>
        </a:p>
      </dsp:txBody>
      <dsp:txXfrm>
        <a:off x="5005149" y="1847838"/>
        <a:ext cx="1500928" cy="1000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0.01447</cdr:x>
      <cdr:y>0.33984</cdr:y>
    </cdr:from>
    <cdr:to>
      <cdr:x>0.11718</cdr:x>
      <cdr:y>0.4332</cdr:y>
    </cdr:to>
    <cdr:sp macro="" textlink="">
      <cdr:nvSpPr>
        <cdr:cNvPr id="2" name="Oval 1"/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10219" y="1381125"/>
          <a:ext cx="782638" cy="379413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8100">
          <a:solidFill>
            <a:srgbClr val="FFFF00"/>
          </a:solidFill>
          <a:round/>
          <a:headEnd/>
          <a:tailEnd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wrap="none" anchor="ctr"/>
        <a:lstStyle xmlns:a="http://schemas.openxmlformats.org/drawingml/2006/main">
          <a:defPPr>
            <a:defRPr lang="fr-FR"/>
          </a:defPPr>
          <a:lvl1pPr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itchFamily="34" charset="0"/>
              <a:ea typeface="+mn-ea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itchFamily="34" charset="0"/>
              <a:ea typeface="+mn-ea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itchFamily="34" charset="0"/>
              <a:ea typeface="+mn-ea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itchFamily="34" charset="0"/>
              <a:ea typeface="+mn-ea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tx1"/>
              </a:solidFill>
              <a:latin typeface="Arial" pitchFamily="34" charset="0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tx1"/>
              </a:solidFill>
              <a:latin typeface="Arial" pitchFamily="34" charset="0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tx1"/>
              </a:solidFill>
              <a:latin typeface="Arial" pitchFamily="34" charset="0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tx1"/>
              </a:solidFill>
              <a:latin typeface="Arial" pitchFamily="34" charset="0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tx1"/>
              </a:solidFill>
              <a:latin typeface="Arial" pitchFamily="34" charset="0"/>
              <a:ea typeface="+mn-ea"/>
              <a:cs typeface="+mn-cs"/>
            </a:defRPr>
          </a:lvl9pPr>
        </a:lstStyle>
        <a:p xmlns:a="http://schemas.openxmlformats.org/drawingml/2006/main">
          <a:pPr eaLnBrk="1" hangingPunct="1">
            <a:spcBef>
              <a:spcPct val="0"/>
            </a:spcBef>
            <a:buClrTx/>
            <a:buFontTx/>
            <a:buNone/>
          </a:pPr>
          <a:endParaRPr lang="en-US" altLang="en-US" sz="1800" b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B1FF7-A0EB-453E-9557-38A847763542}" type="datetimeFigureOut">
              <a:rPr lang="de-DE" smtClean="0"/>
              <a:pPr/>
              <a:t>06.03.2015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FCB17-0DB8-49EE-ABBC-C18312A2C1A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907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25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>
              <a:latin typeface="Times New Roman" charset="0"/>
            </a:endParaRPr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40D771-0C46-CF4B-8EF7-7F60DA3E64AE}" type="slidenum">
              <a:rPr lang="en-US">
                <a:solidFill>
                  <a:srgbClr val="000000"/>
                </a:solidFill>
                <a:ea typeface="MS PGothic" charset="0"/>
                <a:cs typeface="MS PGothic" charset="0"/>
              </a:rPr>
              <a:pPr eaLnBrk="1" hangingPunct="1"/>
              <a:t>50</a:t>
            </a:fld>
            <a:endParaRPr lang="en-US">
              <a:solidFill>
                <a:srgbClr val="000000"/>
              </a:solidFill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6371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FR" dirty="0" err="1">
                <a:latin typeface="Calibri" charset="0"/>
              </a:rPr>
              <a:t>we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demonstrate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that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inducible</a:t>
            </a:r>
            <a:r>
              <a:rPr lang="fr-FR" dirty="0">
                <a:latin typeface="Calibri" charset="0"/>
              </a:rPr>
              <a:t> expression of the </a:t>
            </a:r>
            <a:r>
              <a:rPr lang="fr-FR" dirty="0" err="1">
                <a:latin typeface="Calibri" charset="0"/>
              </a:rPr>
              <a:t>most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common</a:t>
            </a:r>
            <a:r>
              <a:rPr lang="fr-FR" dirty="0">
                <a:latin typeface="Calibri" charset="0"/>
              </a:rPr>
              <a:t> HER2 mutant (HER2YVMA) in mouse </a:t>
            </a:r>
            <a:r>
              <a:rPr lang="fr-FR" dirty="0" err="1">
                <a:latin typeface="Calibri" charset="0"/>
              </a:rPr>
              <a:t>lung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epithelium</a:t>
            </a:r>
            <a:r>
              <a:rPr lang="fr-FR" dirty="0">
                <a:latin typeface="Calibri" charset="0"/>
              </a:rPr>
              <a:t> causes invasive </a:t>
            </a:r>
            <a:r>
              <a:rPr lang="fr-FR" dirty="0" err="1">
                <a:latin typeface="Calibri" charset="0"/>
              </a:rPr>
              <a:t>adenosquamous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carcinomas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restricted</a:t>
            </a:r>
            <a:r>
              <a:rPr lang="fr-FR" baseline="0" dirty="0" smtClean="0">
                <a:latin typeface="Calibri" charset="0"/>
              </a:rPr>
              <a:t> </a:t>
            </a:r>
            <a:r>
              <a:rPr lang="fr-FR" dirty="0" smtClean="0">
                <a:latin typeface="Calibri" charset="0"/>
              </a:rPr>
              <a:t>to </a:t>
            </a:r>
            <a:r>
              <a:rPr lang="fr-FR" dirty="0">
                <a:latin typeface="Calibri" charset="0"/>
              </a:rPr>
              <a:t>proximal and distal bronchioles. </a:t>
            </a:r>
            <a:r>
              <a:rPr lang="fr-FR" dirty="0" err="1">
                <a:latin typeface="Calibri" charset="0"/>
              </a:rPr>
              <a:t>Continuous</a:t>
            </a:r>
            <a:r>
              <a:rPr lang="fr-FR" dirty="0">
                <a:latin typeface="Calibri" charset="0"/>
              </a:rPr>
              <a:t> expression of HER2YVMA </a:t>
            </a:r>
            <a:r>
              <a:rPr lang="fr-FR" dirty="0" err="1">
                <a:latin typeface="Calibri" charset="0"/>
              </a:rPr>
              <a:t>is</a:t>
            </a:r>
            <a:r>
              <a:rPr lang="fr-FR" dirty="0">
                <a:latin typeface="Calibri" charset="0"/>
              </a:rPr>
              <a:t> essential for </a:t>
            </a:r>
            <a:r>
              <a:rPr lang="fr-FR" dirty="0" err="1">
                <a:latin typeface="Calibri" charset="0"/>
              </a:rPr>
              <a:t>tumor</a:t>
            </a:r>
            <a:r>
              <a:rPr lang="fr-FR" dirty="0">
                <a:latin typeface="Calibri" charset="0"/>
              </a:rPr>
              <a:t> maintenance, </a:t>
            </a:r>
            <a:r>
              <a:rPr lang="fr-FR" dirty="0" err="1">
                <a:latin typeface="Calibri" charset="0"/>
              </a:rPr>
              <a:t>suggesting</a:t>
            </a:r>
            <a:r>
              <a:rPr lang="fr-FR" dirty="0">
                <a:latin typeface="Calibri" charset="0"/>
              </a:rPr>
              <a:t> a </a:t>
            </a:r>
            <a:r>
              <a:rPr lang="fr-FR" dirty="0" err="1">
                <a:latin typeface="Calibri" charset="0"/>
              </a:rPr>
              <a:t>key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role</a:t>
            </a:r>
            <a:r>
              <a:rPr lang="fr-FR" dirty="0">
                <a:latin typeface="Calibri" charset="0"/>
              </a:rPr>
              <a:t> for HER2 in </a:t>
            </a:r>
            <a:r>
              <a:rPr lang="fr-FR" dirty="0" err="1">
                <a:latin typeface="Calibri" charset="0"/>
              </a:rPr>
              <a:t>lung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adenosquamous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tumorigenesis</a:t>
            </a:r>
            <a:r>
              <a:rPr lang="fr-FR" dirty="0">
                <a:latin typeface="Calibri" charset="0"/>
              </a:rPr>
              <a:t>. </a:t>
            </a:r>
            <a:r>
              <a:rPr lang="fr-FR" dirty="0" err="1">
                <a:latin typeface="Calibri" charset="0"/>
              </a:rPr>
              <a:t>Preclinical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studies</a:t>
            </a:r>
            <a:r>
              <a:rPr lang="fr-FR" baseline="0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assessing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>
                <a:latin typeface="Calibri" charset="0"/>
              </a:rPr>
              <a:t>the in vivo </a:t>
            </a:r>
            <a:r>
              <a:rPr lang="fr-FR" dirty="0" err="1">
                <a:latin typeface="Calibri" charset="0"/>
              </a:rPr>
              <a:t>effect</a:t>
            </a:r>
            <a:r>
              <a:rPr lang="fr-FR" dirty="0">
                <a:latin typeface="Calibri" charset="0"/>
              </a:rPr>
              <a:t> of </a:t>
            </a:r>
            <a:r>
              <a:rPr lang="fr-FR" dirty="0" err="1">
                <a:latin typeface="Calibri" charset="0"/>
              </a:rPr>
              <a:t>erlotinib</a:t>
            </a:r>
            <a:r>
              <a:rPr lang="fr-FR" dirty="0">
                <a:latin typeface="Calibri" charset="0"/>
              </a:rPr>
              <a:t>, trastuzumab, BIBW2992</a:t>
            </a:r>
            <a:r>
              <a:rPr lang="fr-FR" dirty="0" smtClean="0">
                <a:latin typeface="Calibri" charset="0"/>
              </a:rPr>
              <a:t>,</a:t>
            </a:r>
            <a:r>
              <a:rPr lang="fr-FR" baseline="0" dirty="0" smtClean="0">
                <a:latin typeface="Calibri" charset="0"/>
              </a:rPr>
              <a:t> </a:t>
            </a:r>
            <a:r>
              <a:rPr lang="fr-FR" dirty="0" smtClean="0">
                <a:latin typeface="Calibri" charset="0"/>
              </a:rPr>
              <a:t>and</a:t>
            </a:r>
            <a:r>
              <a:rPr lang="fr-FR" dirty="0">
                <a:latin typeface="Calibri" charset="0"/>
              </a:rPr>
              <a:t>/or </a:t>
            </a:r>
            <a:r>
              <a:rPr lang="fr-FR" dirty="0" err="1">
                <a:latin typeface="Calibri" charset="0"/>
              </a:rPr>
              <a:t>rapamycin</a:t>
            </a:r>
            <a:r>
              <a:rPr lang="fr-FR" dirty="0">
                <a:latin typeface="Calibri" charset="0"/>
              </a:rPr>
              <a:t> on HER2YVMA </a:t>
            </a:r>
            <a:r>
              <a:rPr lang="fr-FR" dirty="0" err="1">
                <a:latin typeface="Calibri" charset="0"/>
              </a:rPr>
              <a:t>transgenic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mice</a:t>
            </a:r>
            <a:r>
              <a:rPr lang="fr-FR" dirty="0">
                <a:latin typeface="Calibri" charset="0"/>
              </a:rPr>
              <a:t> or H1781 </a:t>
            </a:r>
            <a:r>
              <a:rPr lang="fr-FR" dirty="0" err="1" smtClean="0">
                <a:latin typeface="Calibri" charset="0"/>
              </a:rPr>
              <a:t>xenografts</a:t>
            </a:r>
            <a:r>
              <a:rPr lang="fr-FR" baseline="0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with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documented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tumor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burden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revealed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that</a:t>
            </a:r>
            <a:r>
              <a:rPr lang="fr-FR" dirty="0">
                <a:latin typeface="Calibri" charset="0"/>
              </a:rPr>
              <a:t> the </a:t>
            </a:r>
            <a:r>
              <a:rPr lang="fr-FR" dirty="0" err="1">
                <a:latin typeface="Calibri" charset="0"/>
              </a:rPr>
              <a:t>combination</a:t>
            </a:r>
            <a:r>
              <a:rPr lang="fr-FR" dirty="0">
                <a:latin typeface="Calibri" charset="0"/>
              </a:rPr>
              <a:t> of</a:t>
            </a:r>
          </a:p>
          <a:p>
            <a:pPr eaLnBrk="1" hangingPunct="1"/>
            <a:r>
              <a:rPr lang="fr-FR" dirty="0">
                <a:latin typeface="Calibri" charset="0"/>
              </a:rPr>
              <a:t>BIBW2992 and </a:t>
            </a:r>
            <a:r>
              <a:rPr lang="fr-FR" dirty="0" err="1">
                <a:latin typeface="Calibri" charset="0"/>
              </a:rPr>
              <a:t>rapamycin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is</a:t>
            </a:r>
            <a:r>
              <a:rPr lang="fr-FR" dirty="0">
                <a:latin typeface="Calibri" charset="0"/>
              </a:rPr>
              <a:t> the </a:t>
            </a:r>
            <a:r>
              <a:rPr lang="fr-FR" dirty="0" err="1">
                <a:latin typeface="Calibri" charset="0"/>
              </a:rPr>
              <a:t>most</a:t>
            </a:r>
            <a:r>
              <a:rPr lang="fr-FR" dirty="0">
                <a:latin typeface="Calibri" charset="0"/>
              </a:rPr>
              <a:t> effective </a:t>
            </a:r>
            <a:r>
              <a:rPr lang="fr-FR" dirty="0" err="1">
                <a:latin typeface="Calibri" charset="0"/>
              </a:rPr>
              <a:t>treatment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paradigm</a:t>
            </a:r>
            <a:r>
              <a:rPr lang="fr-FR" baseline="0" dirty="0" smtClean="0">
                <a:latin typeface="Calibri" charset="0"/>
              </a:rPr>
              <a:t> </a:t>
            </a:r>
            <a:r>
              <a:rPr lang="fr-FR" dirty="0" err="1" smtClean="0">
                <a:latin typeface="Calibri" charset="0"/>
              </a:rPr>
              <a:t>causing</a:t>
            </a:r>
            <a:r>
              <a:rPr lang="fr-FR" dirty="0" smtClean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significant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tumor</a:t>
            </a:r>
            <a:r>
              <a:rPr lang="fr-FR" dirty="0">
                <a:latin typeface="Calibri" charset="0"/>
              </a:rPr>
              <a:t> </a:t>
            </a:r>
            <a:r>
              <a:rPr lang="fr-FR" dirty="0" err="1">
                <a:latin typeface="Calibri" charset="0"/>
              </a:rPr>
              <a:t>shrinkage</a:t>
            </a:r>
            <a:r>
              <a:rPr lang="fr-FR" dirty="0">
                <a:latin typeface="Calibri" charset="0"/>
              </a:rPr>
              <a:t>.</a:t>
            </a:r>
          </a:p>
        </p:txBody>
      </p:sp>
      <p:sp>
        <p:nvSpPr>
          <p:cNvPr id="186372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6B0B9C-D730-654F-80E6-232252FB51AD}" type="slidenum">
              <a:rPr lang="fr-FR">
                <a:solidFill>
                  <a:srgbClr val="000000"/>
                </a:solidFill>
              </a:rPr>
              <a:pPr eaLnBrk="1" hangingPunct="1"/>
              <a:t>21</a:t>
            </a:fld>
            <a:endParaRPr lang="fr-FR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739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fr-CH">
                <a:latin typeface="Calibri" charset="0"/>
              </a:rPr>
              <a:t>Inflamatory myofibroblastic tumour</a:t>
            </a:r>
          </a:p>
        </p:txBody>
      </p:sp>
      <p:sp>
        <p:nvSpPr>
          <p:cNvPr id="18739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58BE2C-0636-2B43-B50F-3CF748C44254}" type="slidenum">
              <a:rPr lang="fr-CH">
                <a:solidFill>
                  <a:srgbClr val="000000"/>
                </a:solidFill>
              </a:rPr>
              <a:pPr eaLnBrk="1" hangingPunct="1"/>
              <a:t>38</a:t>
            </a:fld>
            <a:endParaRPr lang="fr-CH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841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CH" dirty="0">
              <a:latin typeface="Calibri" charset="0"/>
            </a:endParaRPr>
          </a:p>
        </p:txBody>
      </p:sp>
      <p:sp>
        <p:nvSpPr>
          <p:cNvPr id="18842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232C7ED-26BD-0449-B6E4-70B8C9188740}" type="slidenum">
              <a:rPr lang="fr-CH">
                <a:solidFill>
                  <a:srgbClr val="000000"/>
                </a:solidFill>
              </a:rPr>
              <a:pPr eaLnBrk="1" hangingPunct="1"/>
              <a:t>39</a:t>
            </a:fld>
            <a:endParaRPr lang="fr-CH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04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CH" dirty="0">
              <a:latin typeface="Calibri" charset="0"/>
            </a:endParaRPr>
          </a:p>
        </p:txBody>
      </p:sp>
      <p:sp>
        <p:nvSpPr>
          <p:cNvPr id="1904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874A893-935F-9844-ABEC-AB9E12AE71CB}" type="slidenum">
              <a:rPr lang="fr-CH">
                <a:solidFill>
                  <a:srgbClr val="000000"/>
                </a:solidFill>
              </a:rPr>
              <a:pPr eaLnBrk="1" hangingPunct="1"/>
              <a:t>40</a:t>
            </a:fld>
            <a:endParaRPr lang="fr-CH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E36DB8-3D26-F748-A2B9-6150BCC52200}" type="slidenum">
              <a:rPr lang="en-US">
                <a:solidFill>
                  <a:srgbClr val="000000"/>
                </a:solidFill>
              </a:rPr>
              <a:pPr eaLnBrk="1" hangingPunct="1"/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4563" name="Rectangle 7"/>
          <p:cNvSpPr txBox="1">
            <a:spLocks noGrp="1" noChangeArrowheads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42" tIns="45670" rIns="91342" bIns="45670" anchor="b"/>
          <a:lstStyle>
            <a:lvl1pPr defTabSz="9128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35013" indent="-282575" defTabSz="9128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31888" indent="-227013" defTabSz="9128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84325" indent="-227013" defTabSz="9128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36763" indent="-225425" defTabSz="9128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93963" indent="-225425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51163" indent="-225425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08363" indent="-225425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65563" indent="-225425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E883CE7-F49C-3C49-ACBD-2A0983D0C382}" type="slidenum">
              <a:rPr lang="en-GB" altLang="ja-JP" sz="1200" b="1">
                <a:solidFill>
                  <a:srgbClr val="000000"/>
                </a:solidFill>
                <a:ea typeface="MS PGothic" charset="0"/>
                <a:cs typeface="Arial" charset="0"/>
              </a:rPr>
              <a:pPr algn="r"/>
              <a:t>46</a:t>
            </a:fld>
            <a:endParaRPr lang="en-GB" altLang="ja-JP" sz="1200" b="1">
              <a:solidFill>
                <a:srgbClr val="000000"/>
              </a:solidFill>
              <a:ea typeface="MS PGothic" charset="0"/>
              <a:cs typeface="Arial" charset="0"/>
            </a:endParaRPr>
          </a:p>
        </p:txBody>
      </p:sp>
      <p:sp>
        <p:nvSpPr>
          <p:cNvPr id="194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90638" y="795338"/>
            <a:ext cx="4279900" cy="320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6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57688"/>
            <a:ext cx="5032375" cy="41386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342" tIns="45670" rIns="91342" bIns="4567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ja-JP" altLang="en-US">
              <a:latin typeface="Calibri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558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>
                <a:latin typeface="Calibri" charset="0"/>
                <a:ea typeface="MS PGothic" charset="0"/>
                <a:cs typeface="MS PGothic" charset="0"/>
              </a:rPr>
              <a:t>In kinetic kinase experiments using mutant forms of EGFR, proteins with Leu858Arg or exon 19 deletions exhibit signifi cantly higher Michaelis</a:t>
            </a:r>
          </a:p>
          <a:p>
            <a:pPr eaLnBrk="1" hangingPunct="1"/>
            <a:r>
              <a:rPr lang="en-US" b="1">
                <a:latin typeface="Calibri" charset="0"/>
                <a:ea typeface="MS PGothic" charset="0"/>
                <a:cs typeface="MS PGothic" charset="0"/>
              </a:rPr>
              <a:t>constants for ATP (Km[ATP]; substrate concentration at half the maximum reaction rate), and have increased affinity (5–10 times) to gefi tinib or erlotinib compared </a:t>
            </a:r>
            <a:r>
              <a:rPr lang="fr-CH" b="1">
                <a:latin typeface="Calibri" charset="0"/>
                <a:ea typeface="MS PGothic" charset="0"/>
                <a:cs typeface="MS PGothic" charset="0"/>
              </a:rPr>
              <a:t>with the wild-type receptor. </a:t>
            </a:r>
            <a:r>
              <a:rPr lang="en-US" b="1">
                <a:latin typeface="Calibri" charset="0"/>
                <a:ea typeface="MS PGothic" charset="0"/>
                <a:cs typeface="MS PGothic" charset="0"/>
              </a:rPr>
              <a:t>Whereas the acquisition of T790M restores its</a:t>
            </a:r>
            <a:r>
              <a:rPr lang="fr-CH" b="1">
                <a:latin typeface="Calibri" charset="0"/>
                <a:ea typeface="MS PGothic" charset="0"/>
                <a:cs typeface="MS PGothic" charset="0"/>
              </a:rPr>
              <a:t> </a:t>
            </a:r>
            <a:r>
              <a:rPr lang="en-US" b="1">
                <a:latin typeface="Calibri" charset="0"/>
                <a:ea typeface="MS PGothic" charset="0"/>
                <a:cs typeface="MS PGothic" charset="0"/>
              </a:rPr>
              <a:t>affinity for ATP to wild-type levels, reducing the effect of TKI. </a:t>
            </a:r>
          </a:p>
          <a:p>
            <a:pPr eaLnBrk="1" hangingPunct="1"/>
            <a:r>
              <a:rPr lang="fr-CH">
                <a:latin typeface="Calibri" charset="0"/>
                <a:ea typeface="MS PGothic" charset="0"/>
                <a:cs typeface="MS PGothic" charset="0"/>
              </a:rPr>
              <a:t>The T790M </a:t>
            </a:r>
            <a:r>
              <a:rPr lang="en-US">
                <a:latin typeface="Calibri" charset="0"/>
                <a:ea typeface="MS PGothic" charset="0"/>
                <a:cs typeface="MS PGothic" charset="0"/>
              </a:rPr>
              <a:t>mutation merely restores ATP affinity to the level of the WT </a:t>
            </a:r>
            <a:r>
              <a:rPr lang="fr-CH">
                <a:latin typeface="Calibri" charset="0"/>
                <a:ea typeface="MS PGothic" charset="0"/>
                <a:cs typeface="MS PGothic" charset="0"/>
              </a:rPr>
              <a:t>kinase.</a:t>
            </a:r>
          </a:p>
          <a:p>
            <a:pPr eaLnBrk="1" hangingPunct="1"/>
            <a:r>
              <a:rPr lang="fr-CH">
                <a:latin typeface="Calibri" charset="0"/>
                <a:ea typeface="MS PGothic" charset="0"/>
                <a:cs typeface="MS PGothic" charset="0"/>
              </a:rPr>
              <a:t>We cannot explain structurally</a:t>
            </a:r>
          </a:p>
          <a:p>
            <a:pPr eaLnBrk="1" hangingPunct="1"/>
            <a:r>
              <a:rPr lang="en-US">
                <a:latin typeface="Calibri" charset="0"/>
                <a:ea typeface="MS PGothic" charset="0"/>
                <a:cs typeface="MS PGothic" charset="0"/>
              </a:rPr>
              <a:t>why the T790M mutation increases ATP affinity in the context</a:t>
            </a:r>
          </a:p>
          <a:p>
            <a:pPr eaLnBrk="1" hangingPunct="1"/>
            <a:r>
              <a:rPr lang="en-US">
                <a:latin typeface="Calibri" charset="0"/>
                <a:ea typeface="MS PGothic" charset="0"/>
                <a:cs typeface="MS PGothic" charset="0"/>
              </a:rPr>
              <a:t>of the L858R mutant, but not in the context of the WT enzyme.</a:t>
            </a:r>
          </a:p>
          <a:p>
            <a:pPr eaLnBrk="1" hangingPunct="1"/>
            <a:r>
              <a:rPr lang="en-US">
                <a:latin typeface="Calibri" charset="0"/>
                <a:ea typeface="MS PGothic" charset="0"/>
                <a:cs typeface="MS PGothic" charset="0"/>
              </a:rPr>
              <a:t>We also find that the T790M mutation activates the kinase</a:t>
            </a:r>
          </a:p>
          <a:p>
            <a:pPr eaLnBrk="1" hangingPunct="1"/>
            <a:r>
              <a:rPr lang="en-US">
                <a:latin typeface="Calibri" charset="0"/>
                <a:ea typeface="MS PGothic" charset="0"/>
                <a:cs typeface="MS PGothic" charset="0"/>
              </a:rPr>
              <a:t>5-fold as compared with the WT enzyme (Table 2); this</a:t>
            </a:r>
          </a:p>
          <a:p>
            <a:pPr eaLnBrk="1" hangingPunct="1"/>
            <a:r>
              <a:rPr lang="en-US">
                <a:latin typeface="Calibri" charset="0"/>
                <a:ea typeface="MS PGothic" charset="0"/>
                <a:cs typeface="MS PGothic" charset="0"/>
              </a:rPr>
              <a:t>catalytic activation of the T790M mutant likely explains its</a:t>
            </a:r>
          </a:p>
          <a:p>
            <a:pPr eaLnBrk="1" hangingPunct="1"/>
            <a:r>
              <a:rPr lang="en-US">
                <a:latin typeface="Calibri" charset="0"/>
                <a:ea typeface="MS PGothic" charset="0"/>
                <a:cs typeface="MS PGothic" charset="0"/>
              </a:rPr>
              <a:t>presence as a germ-line mutation in a family predisposed to lung</a:t>
            </a:r>
          </a:p>
          <a:p>
            <a:pPr eaLnBrk="1" hangingPunct="1"/>
            <a:r>
              <a:rPr lang="fr-CH">
                <a:latin typeface="Calibri" charset="0"/>
                <a:ea typeface="MS PGothic" charset="0"/>
                <a:cs typeface="MS PGothic" charset="0"/>
              </a:rPr>
              <a:t>cancer</a:t>
            </a:r>
            <a:endParaRPr lang="fr-CH">
              <a:latin typeface="Calibri" charset="0"/>
            </a:endParaRPr>
          </a:p>
        </p:txBody>
      </p:sp>
      <p:sp>
        <p:nvSpPr>
          <p:cNvPr id="19558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B606A6E-409D-E740-A255-880F1342011B}" type="slidenum">
              <a:rPr lang="de-DE">
                <a:solidFill>
                  <a:srgbClr val="000000"/>
                </a:solidFill>
              </a:rPr>
              <a:pPr eaLnBrk="1" hangingPunct="1"/>
              <a:t>47</a:t>
            </a:fld>
            <a:endParaRPr lang="de-DE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4352925"/>
            <a:ext cx="5010150" cy="4129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88128" tIns="44064" rIns="88128" bIns="44064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>
              <a:latin typeface="Arial" charset="0"/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>
              <a:latin typeface="Times New Roman" charset="0"/>
            </a:endParaRPr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223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E14FAD-79F7-C347-893F-3DC3420570EC}" type="slidenum">
              <a:rPr lang="en-US">
                <a:solidFill>
                  <a:srgbClr val="000000"/>
                </a:solidFill>
                <a:ea typeface="MS PGothic" charset="0"/>
                <a:cs typeface="MS PGothic" charset="0"/>
              </a:rPr>
              <a:pPr eaLnBrk="1" hangingPunct="1"/>
              <a:t>49</a:t>
            </a:fld>
            <a:endParaRPr lang="en-US">
              <a:solidFill>
                <a:srgbClr val="000000"/>
              </a:solidFill>
              <a:ea typeface="MS PGothic" charset="0"/>
              <a:cs typeface="MS P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5" name="Group 2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6" name="Rectangle 3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7" name="Oval 4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</p:grpSp>
      <p:pic>
        <p:nvPicPr>
          <p:cNvPr id="8" name="Picture 9" descr="prime band white on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08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77257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3837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086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40EEA21-79F2-4DF5-90B7-3DFF9B1DFEA3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561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85A95D-5A24-4025-9D7F-BFDF5DA62F65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05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429BA3-8107-4493-A170-F7E1EFF6F584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553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76DD7D-590D-437D-9260-68D828BBB49F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979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D4D2F6-2FE7-4368-BB50-C7BC6C191AE0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786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F1D58A-35B9-43B5-A71D-F9BE646305AE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21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5ECCA6-BBBA-4B87-9512-0536C94774A7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17708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07C596-7A23-49CB-B80C-4762C477BADC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667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B05427-12F4-4B4B-8DCD-CAEBC1E7376A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779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58AD86-7BB3-4CDD-8ADF-F2C50566401B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0879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00FDA1-F89A-4D46-9E0E-42F59FD66719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8957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F6FB0F-C4B7-46E3-9E39-240697C8C85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71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9C2912-FA42-4999-A06A-FCEEE2559C87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961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EC5815-7ED0-4F93-B5F5-CBAF508AC96D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335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E84393-83D3-48F0-ABCB-EA8CBEEDC65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655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5F9BD2-954E-421A-BB22-A722C1DBEFA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8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17C9BA-E728-408E-BEE8-5BBB350EC3B8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3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570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92CB28-C65D-4AF8-B765-780EF9A2DC92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348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FC3DCD-CE3A-4FAE-B940-3F9880FBCBE9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328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E9CDFD-05A2-4061-A508-9FEAE117B3A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771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718089-0A94-4FB9-B6AA-E1D084370B1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60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D5842E-9764-43DB-BE40-69355BD89EA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06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F6FB0F-C4B7-46E3-9E39-240697C8C85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858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9C2912-FA42-4999-A06A-FCEEE2559C87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873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EC5815-7ED0-4F93-B5F5-CBAF508AC96D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6654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E84393-83D3-48F0-ABCB-EA8CBEEDC65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794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5F9BD2-954E-421A-BB22-A722C1DBEFA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83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0182032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17C9BA-E728-408E-BEE8-5BBB350EC3B8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4214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92CB28-C65D-4AF8-B765-780EF9A2DC92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4312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FC3DCD-CE3A-4FAE-B940-3F9880FBCBE9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146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E9CDFD-05A2-4061-A508-9FEAE117B3A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64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718089-0A94-4FB9-B6AA-E1D084370B1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935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D5842E-9764-43DB-BE40-69355BD89EA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933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F6FB0F-C4B7-46E3-9E39-240697C8C85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597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9C2912-FA42-4999-A06A-FCEEE2559C87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406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EC5815-7ED0-4F93-B5F5-CBAF508AC96D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471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E84393-83D3-48F0-ABCB-EA8CBEEDC65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6063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5F9BD2-954E-421A-BB22-A722C1DBEFA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276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17C9BA-E728-408E-BEE8-5BBB350EC3B8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5991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92CB28-C65D-4AF8-B765-780EF9A2DC92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291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FC3DCD-CE3A-4FAE-B940-3F9880FBCBE9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184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E9CDFD-05A2-4061-A508-9FEAE117B3A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3503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718089-0A94-4FB9-B6AA-E1D084370B1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577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D5842E-9764-43DB-BE40-69355BD89EA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3373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F6FB0F-C4B7-46E3-9E39-240697C8C85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9448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9C2912-FA42-4999-A06A-FCEEE2559C87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132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EC5815-7ED0-4F93-B5F5-CBAF508AC96D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4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786338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E84393-83D3-48F0-ABCB-EA8CBEEDC65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490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5F9BD2-954E-421A-BB22-A722C1DBEFA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526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17C9BA-E728-408E-BEE8-5BBB350EC3B8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358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92CB28-C65D-4AF8-B765-780EF9A2DC92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910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FC3DCD-CE3A-4FAE-B940-3F9880FBCBE9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390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E9CDFD-05A2-4061-A508-9FEAE117B3A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696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718089-0A94-4FB9-B6AA-E1D084370B1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132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D5842E-9764-43DB-BE40-69355BD89EA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475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F6FB0F-C4B7-46E3-9E39-240697C8C85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597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9C2912-FA42-4999-A06A-FCEEE2559C87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4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09979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EC5815-7ED0-4F93-B5F5-CBAF508AC96D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342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E84393-83D3-48F0-ABCB-EA8CBEEDC65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7852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5F9BD2-954E-421A-BB22-A722C1DBEFA6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934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17C9BA-E728-408E-BEE8-5BBB350EC3B8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4887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92CB28-C65D-4AF8-B765-780EF9A2DC92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562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FC3DCD-CE3A-4FAE-B940-3F9880FBCBE9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4163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E9CDFD-05A2-4061-A508-9FEAE117B3AA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992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718089-0A94-4FB9-B6AA-E1D084370B1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661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D5842E-9764-43DB-BE40-69355BD89EA1}" type="slidenum">
              <a:rPr lang="fr-FR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2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24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03788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/>
              <a:t>Click to edit Master text styles</a:t>
            </a:r>
          </a:p>
          <a:p>
            <a:pPr lvl="1"/>
            <a:r>
              <a:rPr lang="en-US" altLang="nl-NL" smtClean="0"/>
              <a:t>Second level</a:t>
            </a:r>
          </a:p>
          <a:p>
            <a:pPr lvl="2"/>
            <a:r>
              <a:rPr lang="en-US" altLang="nl-NL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924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159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 style du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25554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8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2400" b="1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000" b="1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»"/>
        <a:defRPr sz="2000" b="1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159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3376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8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2400" b="1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000" b="1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»"/>
        <a:defRPr sz="2000" b="1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159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06545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8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2400" b="1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000" b="1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»"/>
        <a:defRPr sz="2000" b="1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159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4212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8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2400" b="1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000" b="1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»"/>
        <a:defRPr sz="2000" b="1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159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05197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8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2400" b="1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000" b="1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»"/>
        <a:defRPr sz="2000" b="1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159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38494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800" b="1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•"/>
        <a:defRPr sz="2400" b="1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–"/>
        <a:defRPr sz="2000" b="1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09828"/>
        </a:buClr>
        <a:buChar char="»"/>
        <a:defRPr sz="2000" b="1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2.jpeg"/><Relationship Id="rId7" Type="http://schemas.openxmlformats.org/officeDocument/2006/relationships/hyperlink" Target="http://www.pathology.vcu.edu/education/dental2/images/case2-7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4"/>
          <p:cNvSpPr txBox="1">
            <a:spLocks noChangeArrowheads="1"/>
          </p:cNvSpPr>
          <p:nvPr/>
        </p:nvSpPr>
        <p:spPr bwMode="auto">
          <a:xfrm>
            <a:off x="434975" y="425450"/>
            <a:ext cx="8237538" cy="260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sz="3600" dirty="0">
                <a:solidFill>
                  <a:srgbClr val="F09828"/>
                </a:solidFill>
              </a:rPr>
              <a:t>Expert Review in </a:t>
            </a:r>
          </a:p>
          <a:p>
            <a:pPr algn="ctr">
              <a:lnSpc>
                <a:spcPct val="85000"/>
              </a:lnSpc>
              <a:spcAft>
                <a:spcPts val="1200"/>
              </a:spcAft>
            </a:pPr>
            <a:r>
              <a:rPr lang="en-US" sz="3600" dirty="0">
                <a:solidFill>
                  <a:srgbClr val="F09828"/>
                </a:solidFill>
              </a:rPr>
              <a:t>Next Generation Sequencing:</a:t>
            </a:r>
          </a:p>
          <a:p>
            <a:pPr algn="ctr">
              <a:lnSpc>
                <a:spcPct val="85000"/>
              </a:lnSpc>
            </a:pPr>
            <a:r>
              <a:rPr lang="en-US" sz="3600" i="1" dirty="0">
                <a:solidFill>
                  <a:srgbClr val="F09828"/>
                </a:solidFill>
              </a:rPr>
              <a:t>Integration of Next Generation Sequencing Into Clinical Management of Solid Tumors</a:t>
            </a:r>
          </a:p>
        </p:txBody>
      </p:sp>
      <p:sp>
        <p:nvSpPr>
          <p:cNvPr id="122883" name="TextBox 5"/>
          <p:cNvSpPr txBox="1">
            <a:spLocks noChangeArrowheads="1"/>
          </p:cNvSpPr>
          <p:nvPr/>
        </p:nvSpPr>
        <p:spPr bwMode="auto">
          <a:xfrm>
            <a:off x="1160463" y="3287713"/>
            <a:ext cx="6821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FFFF00"/>
                </a:solidFill>
                <a:ea typeface="MS PGothic" charset="0"/>
                <a:cs typeface="MS PGothic" charset="0"/>
              </a:rPr>
              <a:t>Reference Slide Deck</a:t>
            </a:r>
          </a:p>
        </p:txBody>
      </p:sp>
      <p:sp>
        <p:nvSpPr>
          <p:cNvPr id="122884" name="TextBox 5"/>
          <p:cNvSpPr txBox="1">
            <a:spLocks noChangeArrowheads="1"/>
          </p:cNvSpPr>
          <p:nvPr/>
        </p:nvSpPr>
        <p:spPr bwMode="auto">
          <a:xfrm>
            <a:off x="423863" y="3967163"/>
            <a:ext cx="8228012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sz="1600" u="sng" dirty="0">
                <a:ea typeface="MS PGothic" charset="0"/>
                <a:cs typeface="MS PGothic" charset="0"/>
              </a:rPr>
              <a:t>Moderator</a:t>
            </a:r>
          </a:p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sz="1600" dirty="0" smtClean="0">
                <a:ea typeface="MS PGothic" charset="0"/>
                <a:cs typeface="MS PGothic" charset="0"/>
              </a:rPr>
              <a:t>Robert E. Coleman</a:t>
            </a:r>
            <a:r>
              <a:rPr lang="en-US" sz="1600" dirty="0">
                <a:ea typeface="MS PGothic" charset="0"/>
                <a:cs typeface="MS PGothic" charset="0"/>
              </a:rPr>
              <a:t>, MD, FRCP, FRCPE</a:t>
            </a:r>
          </a:p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sz="1200" dirty="0">
                <a:ea typeface="MS PGothic" charset="0"/>
                <a:cs typeface="MS PGothic" charset="0"/>
              </a:rPr>
              <a:t>Medical Director, prIME Oncology</a:t>
            </a:r>
          </a:p>
          <a:p>
            <a:pPr eaLnBrk="0" hangingPunct="0">
              <a:lnSpc>
                <a:spcPct val="90000"/>
              </a:lnSpc>
              <a:buClr>
                <a:schemeClr val="tx2"/>
              </a:buClr>
            </a:pPr>
            <a:endParaRPr lang="en-US" sz="1000" dirty="0">
              <a:ea typeface="MS PGothic" charset="0"/>
              <a:cs typeface="MS PGothic" charset="0"/>
            </a:endParaRPr>
          </a:p>
        </p:txBody>
      </p:sp>
      <p:sp>
        <p:nvSpPr>
          <p:cNvPr id="122885" name="TextBox 2"/>
          <p:cNvSpPr txBox="1">
            <a:spLocks noChangeArrowheads="1"/>
          </p:cNvSpPr>
          <p:nvPr/>
        </p:nvSpPr>
        <p:spPr bwMode="auto">
          <a:xfrm>
            <a:off x="3171825" y="4738688"/>
            <a:ext cx="2755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u="sng" dirty="0">
                <a:solidFill>
                  <a:srgbClr val="FFFFFF"/>
                </a:solidFill>
                <a:ea typeface="MS PGothic" charset="0"/>
                <a:cs typeface="MS PGothic" charset="0"/>
              </a:rPr>
              <a:t>Discussants</a:t>
            </a:r>
          </a:p>
        </p:txBody>
      </p:sp>
      <p:sp>
        <p:nvSpPr>
          <p:cNvPr id="122886" name="TextBox 5"/>
          <p:cNvSpPr txBox="1">
            <a:spLocks noChangeArrowheads="1"/>
          </p:cNvSpPr>
          <p:nvPr/>
        </p:nvSpPr>
        <p:spPr bwMode="auto">
          <a:xfrm>
            <a:off x="434975" y="5049838"/>
            <a:ext cx="410368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Fabrice</a:t>
            </a:r>
            <a:r>
              <a:rPr lang="en-US" sz="1600">
                <a:solidFill>
                  <a:srgbClr val="FFFFFF"/>
                </a:solidFill>
                <a:ea typeface="MS PGothic" charset="0"/>
                <a:cs typeface="MS PGothic" charset="0"/>
              </a:rPr>
              <a:t> André, MD, PhD</a:t>
            </a:r>
          </a:p>
          <a:p>
            <a:pPr algn="ctr">
              <a:lnSpc>
                <a:spcPct val="90000"/>
              </a:lnSpc>
            </a:pPr>
            <a:r>
              <a:rPr lang="en-US" sz="1200">
                <a:solidFill>
                  <a:srgbClr val="FFFFFF"/>
                </a:solidFill>
                <a:ea typeface="MS PGothic" charset="0"/>
                <a:cs typeface="MS PGothic" charset="0"/>
              </a:rPr>
              <a:t>Institute Gustave Roussy, Villejuif, France</a:t>
            </a:r>
          </a:p>
          <a:p>
            <a:pPr algn="ctr">
              <a:lnSpc>
                <a:spcPct val="90000"/>
              </a:lnSpc>
            </a:pPr>
            <a:endParaRPr lang="en-US" sz="1200">
              <a:solidFill>
                <a:srgbClr val="FFFFFF"/>
              </a:solidFill>
              <a:ea typeface="MS PGothic" charset="0"/>
              <a:cs typeface="MS PGothic" charset="0"/>
            </a:endParaRPr>
          </a:p>
          <a:p>
            <a:pPr algn="ctr">
              <a:lnSpc>
                <a:spcPct val="90000"/>
              </a:lnSpc>
            </a:pPr>
            <a:endParaRPr lang="en-US" sz="1200">
              <a:solidFill>
                <a:srgbClr val="FFFFFF"/>
              </a:solidFill>
              <a:ea typeface="MS PGothic" charset="0"/>
              <a:cs typeface="MS PGothic" charset="0"/>
            </a:endParaRPr>
          </a:p>
        </p:txBody>
      </p:sp>
      <p:sp>
        <p:nvSpPr>
          <p:cNvPr id="122887" name="TextBox 1"/>
          <p:cNvSpPr txBox="1">
            <a:spLocks noChangeArrowheads="1"/>
          </p:cNvSpPr>
          <p:nvPr/>
        </p:nvSpPr>
        <p:spPr bwMode="auto">
          <a:xfrm>
            <a:off x="4538663" y="5040313"/>
            <a:ext cx="4160837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>
                <a:solidFill>
                  <a:srgbClr val="FFFFFF"/>
                </a:solidFill>
                <a:ea typeface="MS PGothic" charset="0"/>
                <a:cs typeface="MS PGothic" charset="0"/>
              </a:rPr>
              <a:t>Dirk Arnold, MD, PhD</a:t>
            </a:r>
          </a:p>
          <a:p>
            <a:pPr algn="ctr">
              <a:lnSpc>
                <a:spcPct val="90000"/>
              </a:lnSpc>
            </a:pPr>
            <a:r>
              <a:rPr lang="en-US" sz="1200">
                <a:solidFill>
                  <a:srgbClr val="FFFFFF"/>
                </a:solidFill>
                <a:ea typeface="MS PGothic" charset="0"/>
                <a:cs typeface="MS PGothic" charset="0"/>
              </a:rPr>
              <a:t>Tumor Biology Center Freiburg, Freiburg, Germany</a:t>
            </a:r>
          </a:p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sz="1000">
                <a:ea typeface="MS PGothic" charset="0"/>
                <a:cs typeface="MS PGothic" charset="0"/>
              </a:rPr>
              <a:t> </a:t>
            </a:r>
          </a:p>
        </p:txBody>
      </p:sp>
      <p:sp>
        <p:nvSpPr>
          <p:cNvPr id="122888" name="TextBox 1"/>
          <p:cNvSpPr txBox="1">
            <a:spLocks noChangeArrowheads="1"/>
          </p:cNvSpPr>
          <p:nvPr/>
        </p:nvSpPr>
        <p:spPr bwMode="auto">
          <a:xfrm>
            <a:off x="2471738" y="5595938"/>
            <a:ext cx="41624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>
                <a:solidFill>
                  <a:srgbClr val="FFFFFF"/>
                </a:solidFill>
                <a:ea typeface="MS PGothic" charset="0"/>
                <a:cs typeface="MS PGothic" charset="0"/>
              </a:rPr>
              <a:t>Mary O’Brien, MD, FRCP</a:t>
            </a:r>
          </a:p>
          <a:p>
            <a:pPr algn="ctr">
              <a:lnSpc>
                <a:spcPct val="90000"/>
              </a:lnSpc>
            </a:pPr>
            <a:r>
              <a:rPr lang="en-US" sz="1200">
                <a:solidFill>
                  <a:srgbClr val="FFFFFF"/>
                </a:solidFill>
                <a:ea typeface="MS PGothic" charset="0"/>
                <a:cs typeface="MS PGothic" charset="0"/>
              </a:rPr>
              <a:t>Royal Marsden Hospital, London, United Kingdom</a:t>
            </a:r>
          </a:p>
          <a:p>
            <a:pPr algn="ctr" eaLnBrk="0" hangingPunct="0">
              <a:lnSpc>
                <a:spcPct val="90000"/>
              </a:lnSpc>
              <a:buClr>
                <a:schemeClr val="tx2"/>
              </a:buClr>
            </a:pPr>
            <a:r>
              <a:rPr lang="en-US" sz="1000">
                <a:ea typeface="MS PGothic" charset="0"/>
                <a:cs typeface="MS PGothic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435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1"/>
          <p:cNvSpPr txBox="1">
            <a:spLocks noChangeArrowheads="1"/>
          </p:cNvSpPr>
          <p:nvPr/>
        </p:nvSpPr>
        <p:spPr bwMode="auto">
          <a:xfrm>
            <a:off x="442913" y="481013"/>
            <a:ext cx="82232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49263" eaLnBrk="0" hangingPunct="0">
              <a:buClr>
                <a:schemeClr val="tx2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49263" eaLnBrk="0" hangingPunct="0">
              <a:buClr>
                <a:schemeClr val="tx2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49263" eaLnBrk="0" hangingPunct="0">
              <a:buClr>
                <a:schemeClr val="tx2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49263" eaLnBrk="0" hangingPunct="0">
              <a:buClr>
                <a:schemeClr val="tx2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DE" sz="4000" dirty="0">
                <a:solidFill>
                  <a:schemeClr val="tx2"/>
                </a:solidFill>
                <a:cs typeface="Bitstream Vera Sans" charset="0"/>
              </a:rPr>
              <a:t>Targeted Sequencing Approaches</a:t>
            </a:r>
          </a:p>
        </p:txBody>
      </p:sp>
      <p:pic>
        <p:nvPicPr>
          <p:cNvPr id="137219" name="Grafik 3" descr="nbt.1975-F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13" b="45744"/>
          <a:stretch>
            <a:fillRect/>
          </a:stretch>
        </p:blipFill>
        <p:spPr bwMode="auto">
          <a:xfrm>
            <a:off x="4500563" y="2133600"/>
            <a:ext cx="4233862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Textfeld 5"/>
          <p:cNvSpPr txBox="1">
            <a:spLocks noChangeArrowheads="1"/>
          </p:cNvSpPr>
          <p:nvPr/>
        </p:nvSpPr>
        <p:spPr bwMode="auto">
          <a:xfrm>
            <a:off x="755650" y="1557338"/>
            <a:ext cx="36718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1pPr>
            <a:lvl2pPr marL="742950" indent="-28575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2pPr>
            <a:lvl3pPr marL="11430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3pPr>
            <a:lvl4pPr marL="16002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4pPr>
            <a:lvl5pPr marL="20574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de-DE" sz="2400" b="1" dirty="0" smtClean="0">
                <a:solidFill>
                  <a:schemeClr val="tx1"/>
                </a:solidFill>
                <a:latin typeface="+mn-lt"/>
              </a:rPr>
              <a:t>Amplicon Sequencing</a:t>
            </a:r>
          </a:p>
        </p:txBody>
      </p:sp>
      <p:pic>
        <p:nvPicPr>
          <p:cNvPr id="137221" name="Picture 2" descr="An external file that holds a picture, illustration, etc.&#10;Object name is gbeevr106f01_3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19"/>
          <a:stretch>
            <a:fillRect/>
          </a:stretch>
        </p:blipFill>
        <p:spPr bwMode="auto">
          <a:xfrm>
            <a:off x="731838" y="2133600"/>
            <a:ext cx="3408362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2" name="Rechteck 10"/>
          <p:cNvSpPr>
            <a:spLocks noChangeArrowheads="1"/>
          </p:cNvSpPr>
          <p:nvPr/>
        </p:nvSpPr>
        <p:spPr bwMode="auto">
          <a:xfrm>
            <a:off x="371475" y="6407150"/>
            <a:ext cx="40973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1pPr>
            <a:lvl2pPr marL="742950" indent="-28575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2pPr>
            <a:lvl3pPr marL="11430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3pPr>
            <a:lvl4pPr marL="16002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4pPr>
            <a:lvl5pPr marL="20574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nl-NL" altLang="de-DE" sz="1200" b="1" dirty="0" smtClean="0">
                <a:solidFill>
                  <a:schemeClr val="tx1"/>
                </a:solidFill>
                <a:latin typeface="+mn-lt"/>
              </a:rPr>
              <a:t>Bybee SM, et al. </a:t>
            </a:r>
            <a:r>
              <a:rPr lang="nl-NL" altLang="de-DE" sz="1200" b="1" i="1" dirty="0" smtClean="0">
                <a:solidFill>
                  <a:schemeClr val="tx1"/>
                </a:solidFill>
                <a:latin typeface="+mn-lt"/>
              </a:rPr>
              <a:t>Genome Biol Evol.</a:t>
            </a:r>
            <a:r>
              <a:rPr lang="nl-NL" altLang="de-DE" sz="1200" b="1" dirty="0" smtClean="0">
                <a:solidFill>
                  <a:schemeClr val="tx1"/>
                </a:solidFill>
                <a:latin typeface="+mn-lt"/>
              </a:rPr>
              <a:t> 2011;3:1312-1323.</a:t>
            </a:r>
            <a:endParaRPr lang="de-DE" altLang="de-DE" sz="1200" b="1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6503" name="Textfeld 5"/>
          <p:cNvSpPr txBox="1">
            <a:spLocks noChangeArrowheads="1"/>
          </p:cNvSpPr>
          <p:nvPr/>
        </p:nvSpPr>
        <p:spPr bwMode="auto">
          <a:xfrm>
            <a:off x="4579938" y="1562100"/>
            <a:ext cx="4313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1pPr>
            <a:lvl2pPr marL="742950" indent="-28575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2pPr>
            <a:lvl3pPr marL="11430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3pPr>
            <a:lvl4pPr marL="16002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4pPr>
            <a:lvl5pPr marL="20574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de-DE" sz="2400" b="1" dirty="0" smtClean="0">
                <a:solidFill>
                  <a:schemeClr val="tx1"/>
                </a:solidFill>
                <a:latin typeface="+mn-lt"/>
              </a:rPr>
              <a:t>(Whole) Exome Sequencing</a:t>
            </a:r>
          </a:p>
        </p:txBody>
      </p:sp>
      <p:sp>
        <p:nvSpPr>
          <p:cNvPr id="106505" name="Rechteck 10"/>
          <p:cNvSpPr>
            <a:spLocks noChangeArrowheads="1"/>
          </p:cNvSpPr>
          <p:nvPr/>
        </p:nvSpPr>
        <p:spPr bwMode="auto">
          <a:xfrm>
            <a:off x="371475" y="6221413"/>
            <a:ext cx="4425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1pPr>
            <a:lvl2pPr marL="742950" indent="-28575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2pPr>
            <a:lvl3pPr marL="11430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3pPr>
            <a:lvl4pPr marL="16002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4pPr>
            <a:lvl5pPr marL="20574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GB" altLang="en-US" sz="1200" b="1" dirty="0" smtClean="0">
                <a:solidFill>
                  <a:schemeClr val="tx1"/>
                </a:solidFill>
                <a:latin typeface="+mn-lt"/>
              </a:rPr>
              <a:t>Clark MJ, et al. </a:t>
            </a:r>
            <a:r>
              <a:rPr lang="en-GB" altLang="en-US" sz="1200" b="1" i="1" dirty="0" smtClean="0">
                <a:solidFill>
                  <a:schemeClr val="tx1"/>
                </a:solidFill>
                <a:latin typeface="+mn-lt"/>
              </a:rPr>
              <a:t>Nat </a:t>
            </a:r>
            <a:r>
              <a:rPr lang="en-GB" altLang="en-US" sz="1200" b="1" i="1" dirty="0" err="1" smtClean="0">
                <a:solidFill>
                  <a:schemeClr val="tx1"/>
                </a:solidFill>
                <a:latin typeface="+mn-lt"/>
              </a:rPr>
              <a:t>Biotechnol</a:t>
            </a:r>
            <a:r>
              <a:rPr lang="en-GB" altLang="en-US" sz="1200" b="1" dirty="0" smtClean="0">
                <a:solidFill>
                  <a:schemeClr val="tx1"/>
                </a:solidFill>
                <a:latin typeface="+mn-lt"/>
              </a:rPr>
              <a:t>. 2011;29(10):908-914.</a:t>
            </a:r>
            <a:endParaRPr lang="en-GB" altLang="en-US" b="1" dirty="0" smtClean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30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138" y="367537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dirty="0">
                <a:latin typeface="Frutiger LT Com 45 Light" charset="0"/>
              </a:rPr>
              <a:t>Mutation </a:t>
            </a:r>
            <a:r>
              <a:rPr lang="de-DE" dirty="0" smtClean="0">
                <a:latin typeface="Frutiger LT Com 45 Light" charset="0"/>
              </a:rPr>
              <a:t>Detection </a:t>
            </a:r>
            <a:r>
              <a:rPr lang="de-DE" dirty="0">
                <a:latin typeface="Frutiger LT Com 45 Light" charset="0"/>
              </a:rPr>
              <a:t>in </a:t>
            </a:r>
            <a:r>
              <a:rPr lang="de-DE" dirty="0" smtClean="0">
                <a:latin typeface="Frutiger LT Com 45 Light" charset="0"/>
              </a:rPr>
              <a:t/>
            </a:r>
            <a:br>
              <a:rPr lang="de-DE" dirty="0" smtClean="0">
                <a:latin typeface="Frutiger LT Com 45 Light" charset="0"/>
              </a:rPr>
            </a:br>
            <a:r>
              <a:rPr lang="de-DE" dirty="0" smtClean="0">
                <a:latin typeface="Frutiger LT Com 45 Light" charset="0"/>
              </a:rPr>
              <a:t>Next</a:t>
            </a:r>
            <a:r>
              <a:rPr lang="de-DE" dirty="0">
                <a:latin typeface="Frutiger LT Com 45 Light" charset="0"/>
              </a:rPr>
              <a:t>-Generation </a:t>
            </a:r>
            <a:r>
              <a:rPr lang="de-DE" dirty="0" smtClean="0">
                <a:latin typeface="Frutiger LT Com 45 Light" charset="0"/>
              </a:rPr>
              <a:t>Sequencing</a:t>
            </a:r>
            <a:endParaRPr lang="en-US" dirty="0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1648111" y="534988"/>
            <a:ext cx="7043451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SzPct val="100000"/>
            </a:pPr>
            <a:endParaRPr lang="de-DE" sz="3200" b="1" dirty="0">
              <a:solidFill>
                <a:srgbClr val="FFFFFF"/>
              </a:solidFill>
              <a:latin typeface="Frutiger LT Com 45 Light" charset="0"/>
              <a:ea typeface="ＭＳ Ｐゴシック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8313" y="1700213"/>
            <a:ext cx="822325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2250" indent="-2222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725488" indent="-268288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342900" indent="-342900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+mn-lt"/>
                <a:ea typeface="ＭＳ Ｐゴシック" charset="0"/>
              </a:rPr>
              <a:t> </a:t>
            </a:r>
            <a:r>
              <a:rPr lang="en-US" b="1" dirty="0" smtClean="0">
                <a:solidFill>
                  <a:srgbClr val="FFFFFF"/>
                </a:solidFill>
                <a:latin typeface="+mn-lt"/>
                <a:ea typeface="ＭＳ Ｐゴシック" charset="0"/>
              </a:rPr>
              <a:t>High throughput</a:t>
            </a:r>
            <a:endParaRPr lang="en-US" b="1" dirty="0">
              <a:solidFill>
                <a:srgbClr val="FFFFFF"/>
              </a:solidFill>
              <a:latin typeface="+mn-lt"/>
              <a:ea typeface="ＭＳ Ｐゴシック" charset="0"/>
            </a:endParaRPr>
          </a:p>
          <a:p>
            <a:pPr marL="800100" lvl="2" indent="-342900" eaLnBrk="1" hangingPunct="1"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sz="2000" b="1" dirty="0">
                <a:solidFill>
                  <a:srgbClr val="FFFFFF"/>
                </a:solidFill>
                <a:latin typeface="+mn-lt"/>
                <a:ea typeface="Bitstream Vera Sans" charset="0"/>
                <a:cs typeface="Bitstream Vera Sans" charset="0"/>
              </a:rPr>
              <a:t>Survey many cancer-related genes at once </a:t>
            </a:r>
            <a:r>
              <a:rPr lang="de-DE" sz="2000" b="1" dirty="0">
                <a:solidFill>
                  <a:srgbClr val="FFFFFF"/>
                </a:solidFill>
                <a:latin typeface="+mn-lt"/>
                <a:ea typeface="Bitstream Vera Sans" charset="0"/>
                <a:cs typeface="Bitstream Vera Sans" charset="0"/>
              </a:rPr>
              <a:t/>
            </a:r>
            <a:br>
              <a:rPr lang="de-DE" sz="2000" b="1" dirty="0">
                <a:solidFill>
                  <a:srgbClr val="FFFFFF"/>
                </a:solidFill>
                <a:latin typeface="+mn-lt"/>
                <a:ea typeface="Bitstream Vera Sans" charset="0"/>
                <a:cs typeface="Bitstream Vera Sans" charset="0"/>
              </a:rPr>
            </a:br>
            <a:endParaRPr lang="de-DE" sz="2000" b="1" dirty="0">
              <a:solidFill>
                <a:srgbClr val="FFFFFF"/>
              </a:solidFill>
              <a:latin typeface="+mn-lt"/>
              <a:ea typeface="Bitstream Vera Sans" charset="0"/>
              <a:cs typeface="Bitstream Vera Sans" charset="0"/>
            </a:endParaRPr>
          </a:p>
          <a:p>
            <a:pPr marL="342900" indent="-342900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+mn-lt"/>
                <a:ea typeface="ＭＳ Ｐゴシック" charset="0"/>
              </a:rPr>
              <a:t> Mostly unbiased detection of all mutation types</a:t>
            </a:r>
          </a:p>
          <a:p>
            <a:pPr marL="800100" lvl="2" indent="-342900" eaLnBrk="1" hangingPunct="1"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</a:pPr>
            <a:r>
              <a:rPr lang="de-DE" b="1" dirty="0">
                <a:solidFill>
                  <a:srgbClr val="FFFFFF"/>
                </a:solidFill>
                <a:latin typeface="+mn-lt"/>
                <a:cs typeface="Bitstream Vera Sans" charset="0"/>
              </a:rPr>
              <a:t> </a:t>
            </a:r>
            <a:r>
              <a:rPr lang="de-DE" sz="2000" b="1" dirty="0" smtClean="0">
                <a:solidFill>
                  <a:srgbClr val="FFFFFF"/>
                </a:solidFill>
                <a:latin typeface="+mn-lt"/>
                <a:cs typeface="Bitstream Vera Sans" charset="0"/>
              </a:rPr>
              <a:t>Single-nucleotide </a:t>
            </a:r>
            <a:r>
              <a:rPr lang="de-DE" sz="2000" b="1" dirty="0">
                <a:solidFill>
                  <a:srgbClr val="FFFFFF"/>
                </a:solidFill>
                <a:latin typeface="+mn-lt"/>
                <a:cs typeface="Bitstream Vera Sans" charset="0"/>
              </a:rPr>
              <a:t>variations</a:t>
            </a:r>
          </a:p>
          <a:p>
            <a:pPr marL="800100" lvl="2" indent="-342900" eaLnBrk="1" hangingPunct="1"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</a:pPr>
            <a:r>
              <a:rPr lang="de-DE" b="1" dirty="0">
                <a:solidFill>
                  <a:srgbClr val="FFFFFF"/>
                </a:solidFill>
                <a:latin typeface="+mn-lt"/>
                <a:cs typeface="Bitstream Vera Sans" charset="0"/>
              </a:rPr>
              <a:t> </a:t>
            </a: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Copy-number</a:t>
            </a:r>
            <a:r>
              <a:rPr lang="de-DE" sz="2000" b="1" dirty="0">
                <a:solidFill>
                  <a:srgbClr val="FFFFFF"/>
                </a:solidFill>
                <a:latin typeface="+mn-lt"/>
                <a:cs typeface="Bitstream Vera Sans" charset="0"/>
              </a:rPr>
              <a:t> </a:t>
            </a: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alterations</a:t>
            </a:r>
            <a:endParaRPr lang="de-DE" sz="2000" b="1" dirty="0">
              <a:solidFill>
                <a:srgbClr val="FFFFFF"/>
              </a:solidFill>
              <a:latin typeface="+mn-lt"/>
              <a:cs typeface="Bitstream Vera Sans" charset="0"/>
            </a:endParaRPr>
          </a:p>
          <a:p>
            <a:pPr marL="800100" lvl="2" indent="-342900" eaLnBrk="1" hangingPunct="1"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</a:pPr>
            <a:r>
              <a:rPr lang="de-DE" b="1" dirty="0">
                <a:solidFill>
                  <a:srgbClr val="FFFFFF"/>
                </a:solidFill>
                <a:latin typeface="+mn-lt"/>
                <a:cs typeface="Bitstream Vera Sans" charset="0"/>
              </a:rPr>
              <a:t> </a:t>
            </a: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Indels</a:t>
            </a:r>
            <a:r>
              <a:rPr lang="de-DE" sz="2000" b="1" dirty="0">
                <a:solidFill>
                  <a:srgbClr val="FFFFFF"/>
                </a:solidFill>
                <a:latin typeface="+mn-lt"/>
                <a:cs typeface="Bitstream Vera Sans" charset="0"/>
              </a:rPr>
              <a:t>, </a:t>
            </a: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inversions</a:t>
            </a:r>
            <a:r>
              <a:rPr lang="de-DE" sz="2000" b="1" dirty="0">
                <a:solidFill>
                  <a:srgbClr val="FFFFFF"/>
                </a:solidFill>
                <a:latin typeface="+mn-lt"/>
                <a:cs typeface="Bitstream Vera Sans" charset="0"/>
              </a:rPr>
              <a:t>, </a:t>
            </a: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translocations</a:t>
            </a:r>
            <a:r>
              <a:rPr lang="de-DE" b="1" dirty="0">
                <a:solidFill>
                  <a:srgbClr val="FFFFFF"/>
                </a:solidFill>
                <a:latin typeface="+mn-lt"/>
                <a:cs typeface="Bitstream Vera Sans" charset="0"/>
              </a:rPr>
              <a:t/>
            </a:r>
            <a:br>
              <a:rPr lang="de-DE" b="1" dirty="0">
                <a:solidFill>
                  <a:srgbClr val="FFFFFF"/>
                </a:solidFill>
                <a:latin typeface="+mn-lt"/>
                <a:cs typeface="Bitstream Vera Sans" charset="0"/>
              </a:rPr>
            </a:br>
            <a:r>
              <a:rPr lang="de-DE" b="1" dirty="0">
                <a:solidFill>
                  <a:srgbClr val="FFFFFF"/>
                </a:solidFill>
                <a:latin typeface="+mn-lt"/>
                <a:cs typeface="Bitstream Vera Sans" charset="0"/>
              </a:rPr>
              <a:t>	</a:t>
            </a:r>
          </a:p>
          <a:p>
            <a:pPr marL="342900" indent="-342900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rPr>
              <a:t> Readout of the mutation frequency</a:t>
            </a:r>
          </a:p>
          <a:p>
            <a:pPr marL="800100" lvl="2" indent="-342900" eaLnBrk="1" hangingPunct="1">
              <a:spcAft>
                <a:spcPts val="9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–"/>
            </a:pP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Quantification</a:t>
            </a:r>
            <a:r>
              <a:rPr lang="de-DE" sz="2000" b="1" dirty="0">
                <a:solidFill>
                  <a:srgbClr val="FFFFFF"/>
                </a:solidFill>
                <a:latin typeface="+mn-lt"/>
                <a:cs typeface="Bitstream Vera Sans" charset="0"/>
              </a:rPr>
              <a:t> </a:t>
            </a: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of</a:t>
            </a:r>
            <a:r>
              <a:rPr lang="de-DE" sz="2000" b="1" dirty="0">
                <a:solidFill>
                  <a:srgbClr val="FFFFFF"/>
                </a:solidFill>
                <a:latin typeface="+mn-lt"/>
                <a:cs typeface="Bitstream Vera Sans" charset="0"/>
              </a:rPr>
              <a:t> </a:t>
            </a: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mutations</a:t>
            </a:r>
            <a:r>
              <a:rPr lang="de-DE" sz="2000" b="1" dirty="0">
                <a:solidFill>
                  <a:srgbClr val="FFFFFF"/>
                </a:solidFill>
                <a:latin typeface="+mn-lt"/>
                <a:cs typeface="Bitstream Vera Sans" charset="0"/>
              </a:rPr>
              <a:t> in </a:t>
            </a: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heterogeneous</a:t>
            </a:r>
            <a:r>
              <a:rPr lang="de-DE" sz="2000" b="1" dirty="0">
                <a:solidFill>
                  <a:srgbClr val="FFFFFF"/>
                </a:solidFill>
                <a:latin typeface="+mn-lt"/>
                <a:cs typeface="Bitstream Vera Sans" charset="0"/>
              </a:rPr>
              <a:t> </a:t>
            </a:r>
            <a:r>
              <a:rPr lang="de-DE" sz="2000" b="1" dirty="0" err="1">
                <a:solidFill>
                  <a:srgbClr val="FFFFFF"/>
                </a:solidFill>
                <a:latin typeface="+mn-lt"/>
                <a:cs typeface="Bitstream Vera Sans" charset="0"/>
              </a:rPr>
              <a:t>samples</a:t>
            </a:r>
            <a:endParaRPr lang="de-DE" sz="2000" b="1" dirty="0">
              <a:solidFill>
                <a:srgbClr val="FFFFFF"/>
              </a:solidFill>
              <a:latin typeface="+mn-lt"/>
              <a:cs typeface="Bitstream Ve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 2"/>
          <p:cNvGraphicFramePr/>
          <p:nvPr>
            <p:extLst>
              <p:ext uri="{D42A27DB-BD31-4B8C-83A1-F6EECF244321}">
                <p14:modId xmlns:p14="http://schemas.microsoft.com/office/powerpoint/2010/main" val="3164083179"/>
              </p:ext>
            </p:extLst>
          </p:nvPr>
        </p:nvGraphicFramePr>
        <p:xfrm>
          <a:off x="1031726" y="506118"/>
          <a:ext cx="7008440" cy="469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feld 3"/>
          <p:cNvSpPr txBox="1">
            <a:spLocks noChangeArrowheads="1"/>
          </p:cNvSpPr>
          <p:nvPr/>
        </p:nvSpPr>
        <p:spPr bwMode="auto">
          <a:xfrm>
            <a:off x="6008688" y="2628878"/>
            <a:ext cx="208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de-DE" sz="2000" b="1">
                <a:solidFill>
                  <a:schemeClr val="bg2"/>
                </a:solidFill>
                <a:latin typeface="Frutiger LT Com 55 Roman" charset="0"/>
                <a:cs typeface="Bitstream Vera Sans" charset="0"/>
              </a:rPr>
              <a:t>Bioinformatics</a:t>
            </a:r>
          </a:p>
        </p:txBody>
      </p:sp>
      <p:sp>
        <p:nvSpPr>
          <p:cNvPr id="6" name="Textfeld 7"/>
          <p:cNvSpPr txBox="1">
            <a:spLocks noChangeArrowheads="1"/>
          </p:cNvSpPr>
          <p:nvPr/>
        </p:nvSpPr>
        <p:spPr bwMode="auto">
          <a:xfrm>
            <a:off x="4211638" y="2633641"/>
            <a:ext cx="2089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de-DE" sz="2000" b="1">
                <a:solidFill>
                  <a:schemeClr val="bg2"/>
                </a:solidFill>
                <a:latin typeface="Frutiger LT Com 55 Roman" charset="0"/>
                <a:cs typeface="Bitstream Vera Sans" charset="0"/>
              </a:rPr>
              <a:t>NGS</a:t>
            </a:r>
          </a:p>
        </p:txBody>
      </p:sp>
      <p:sp>
        <p:nvSpPr>
          <p:cNvPr id="7" name="Textfeld 8"/>
          <p:cNvSpPr txBox="1">
            <a:spLocks noChangeArrowheads="1"/>
          </p:cNvSpPr>
          <p:nvPr/>
        </p:nvSpPr>
        <p:spPr bwMode="auto">
          <a:xfrm>
            <a:off x="1763713" y="2649516"/>
            <a:ext cx="208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de-DE" sz="2000" b="1">
                <a:solidFill>
                  <a:schemeClr val="bg2"/>
                </a:solidFill>
                <a:latin typeface="Frutiger LT Com 55 Roman" charset="0"/>
                <a:cs typeface="Bitstream Vera Sans" charset="0"/>
              </a:rPr>
              <a:t>Sample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143000" y="3590903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2250" indent="-2222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n-lt"/>
                <a:ea typeface="ＭＳ Ｐゴシック" charset="0"/>
              </a:rPr>
              <a:t>Origin</a:t>
            </a:r>
            <a:endParaRPr lang="en-US" sz="2000" b="1" dirty="0">
              <a:latin typeface="+mn-lt"/>
              <a:ea typeface="ＭＳ Ｐゴシック" charset="0"/>
            </a:endParaRPr>
          </a:p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n-lt"/>
                <a:ea typeface="ＭＳ Ｐゴシック" charset="0"/>
              </a:rPr>
              <a:t>Preparation</a:t>
            </a:r>
            <a:endParaRPr lang="en-US" sz="2000" b="1" dirty="0">
              <a:latin typeface="+mn-lt"/>
              <a:ea typeface="ＭＳ Ｐゴシック" charset="0"/>
            </a:endParaRPr>
          </a:p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+mn-lt"/>
                <a:ea typeface="ＭＳ Ｐゴシック" charset="0"/>
              </a:rPr>
              <a:t>Storage</a:t>
            </a:r>
            <a:endParaRPr lang="de-DE" sz="1800" b="1" dirty="0">
              <a:latin typeface="+mn-lt"/>
              <a:ea typeface="ＭＳ Ｐゴシック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370730" y="3590902"/>
            <a:ext cx="2281564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2250" indent="-2222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ＭＳ Ｐゴシック" charset="0"/>
              </a:rPr>
              <a:t> Platform</a:t>
            </a:r>
          </a:p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ＭＳ Ｐゴシック" charset="0"/>
              </a:rPr>
              <a:t> Application</a:t>
            </a:r>
          </a:p>
          <a:p>
            <a:pPr marL="627063" lvl="1" indent="-339725" eaLnBrk="1" hangingPunct="1">
              <a:spcAft>
                <a:spcPts val="1000"/>
              </a:spcAft>
              <a:buClr>
                <a:schemeClr val="tx2"/>
              </a:buClr>
              <a:buSzPct val="100000"/>
              <a:buFontTx/>
              <a:buChar char="–"/>
            </a:pPr>
            <a:r>
              <a:rPr lang="en-US" sz="2000" b="1" dirty="0">
                <a:latin typeface="+mn-lt"/>
                <a:ea typeface="Bitstream Vera Sans" charset="0"/>
                <a:cs typeface="Bitstream Vera Sans" charset="0"/>
              </a:rPr>
              <a:t>Provider</a:t>
            </a:r>
          </a:p>
          <a:p>
            <a:pPr marL="627063" lvl="1" indent="-339725" eaLnBrk="1" hangingPunct="1">
              <a:spcAft>
                <a:spcPts val="1000"/>
              </a:spcAft>
              <a:buClr>
                <a:schemeClr val="tx2"/>
              </a:buClr>
              <a:buSzPct val="100000"/>
              <a:buFontTx/>
              <a:buChar char="–"/>
            </a:pPr>
            <a:r>
              <a:rPr lang="en-US" sz="2000" b="1" dirty="0">
                <a:latin typeface="+mn-lt"/>
                <a:ea typeface="Bitstream Vera Sans" charset="0"/>
                <a:cs typeface="Bitstream Vera Sans" charset="0"/>
              </a:rPr>
              <a:t>Semi-customized</a:t>
            </a:r>
          </a:p>
          <a:p>
            <a:pPr marL="627063" lvl="1" indent="-339725" eaLnBrk="1" hangingPunct="1">
              <a:spcAft>
                <a:spcPts val="1000"/>
              </a:spcAft>
              <a:buClr>
                <a:schemeClr val="tx2"/>
              </a:buClr>
              <a:buSzPct val="100000"/>
              <a:buFontTx/>
              <a:buChar char="–"/>
            </a:pPr>
            <a:r>
              <a:rPr lang="en-US" sz="2000" b="1" dirty="0">
                <a:latin typeface="+mn-lt"/>
                <a:ea typeface="Bitstream Vera Sans" charset="0"/>
                <a:cs typeface="Bitstream Vera Sans" charset="0"/>
              </a:rPr>
              <a:t>Fully-customized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796245" y="3606778"/>
            <a:ext cx="29511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2250" indent="-2222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ＭＳ Ｐゴシック" charset="0"/>
              </a:rPr>
              <a:t> Provider</a:t>
            </a:r>
          </a:p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ＭＳ Ｐゴシック" charset="0"/>
              </a:rPr>
              <a:t> Custom software  </a:t>
            </a:r>
            <a:br>
              <a:rPr lang="en-US" sz="2000" b="1" dirty="0">
                <a:latin typeface="+mn-lt"/>
                <a:ea typeface="ＭＳ Ｐゴシック" charset="0"/>
              </a:rPr>
            </a:br>
            <a:r>
              <a:rPr lang="en-US" sz="2000" b="1" dirty="0">
                <a:latin typeface="+mn-lt"/>
                <a:ea typeface="ＭＳ Ｐゴシック" charset="0"/>
              </a:rPr>
              <a:t> packages</a:t>
            </a:r>
          </a:p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  <a:ea typeface="ＭＳ Ｐゴシック" charset="0"/>
              </a:rPr>
              <a:t> Customized </a:t>
            </a:r>
            <a:r>
              <a:rPr lang="en-US" sz="2000" b="1" dirty="0" smtClean="0">
                <a:latin typeface="+mn-lt"/>
                <a:ea typeface="ＭＳ Ｐゴシック" charset="0"/>
              </a:rPr>
              <a:t>workflow</a:t>
            </a:r>
            <a:r>
              <a:rPr lang="en-US" sz="2000" b="1" dirty="0">
                <a:latin typeface="+mn-lt"/>
                <a:ea typeface="ＭＳ Ｐゴシック" charset="0"/>
              </a:rPr>
              <a:t> </a:t>
            </a:r>
            <a:r>
              <a:rPr lang="en-US" sz="2000" b="1" dirty="0" smtClean="0">
                <a:latin typeface="+mn-lt"/>
                <a:ea typeface="ＭＳ Ｐゴシック" charset="0"/>
              </a:rPr>
              <a:t>(more </a:t>
            </a:r>
            <a:r>
              <a:rPr lang="en-US" sz="2000" b="1" dirty="0">
                <a:latin typeface="+mn-lt"/>
                <a:ea typeface="ＭＳ Ｐゴシック" charset="0"/>
              </a:rPr>
              <a:t>advanced tools)</a:t>
            </a:r>
          </a:p>
        </p:txBody>
      </p:sp>
      <p:sp>
        <p:nvSpPr>
          <p:cNvPr id="11" name="Text Box 1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38138" y="248817"/>
            <a:ext cx="8467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SzPct val="100000"/>
            </a:pPr>
            <a:r>
              <a:rPr lang="de-DE" sz="3600" b="1" dirty="0">
                <a:solidFill>
                  <a:schemeClr val="tx2"/>
                </a:solidFill>
                <a:latin typeface="+mn-lt"/>
                <a:ea typeface="ＭＳ Ｐゴシック" charset="0"/>
              </a:rPr>
              <a:t>NGS Data Quality </a:t>
            </a:r>
            <a:r>
              <a:rPr lang="de-DE" sz="3600" b="1" dirty="0" smtClean="0">
                <a:solidFill>
                  <a:schemeClr val="tx2"/>
                </a:solidFill>
                <a:latin typeface="+mn-lt"/>
                <a:ea typeface="ＭＳ Ｐゴシック" charset="0"/>
              </a:rPr>
              <a:t>and </a:t>
            </a:r>
            <a:r>
              <a:rPr lang="de-DE" sz="3600" b="1" dirty="0">
                <a:solidFill>
                  <a:schemeClr val="tx2"/>
                </a:solidFill>
                <a:latin typeface="+mn-lt"/>
                <a:ea typeface="ＭＳ Ｐゴシック" charset="0"/>
              </a:rPr>
              <a:t>Quantity</a:t>
            </a:r>
          </a:p>
        </p:txBody>
      </p:sp>
    </p:spTree>
    <p:extLst>
      <p:ext uri="{BB962C8B-B14F-4D97-AF65-F5344CB8AC3E}">
        <p14:creationId xmlns:p14="http://schemas.microsoft.com/office/powerpoint/2010/main" val="20585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365313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sz="3600" dirty="0">
                <a:solidFill>
                  <a:srgbClr val="F09828"/>
                </a:solidFill>
                <a:latin typeface="Frutiger LT Com 45 Light" charset="0"/>
              </a:rPr>
              <a:t>Development of the Most Suitable Bioinformatics </a:t>
            </a:r>
            <a:r>
              <a:rPr lang="de-DE" sz="3600" dirty="0" smtClean="0">
                <a:solidFill>
                  <a:srgbClr val="F09828"/>
                </a:solidFill>
                <a:latin typeface="Frutiger LT Com 45 Light" charset="0"/>
              </a:rPr>
              <a:t>Workflow</a:t>
            </a:r>
            <a:endParaRPr lang="en-US" sz="3600" dirty="0">
              <a:solidFill>
                <a:srgbClr val="F09828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40659" y="1989138"/>
            <a:ext cx="8641977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2250" indent="-2222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725488" indent="-268288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200" b="1" dirty="0">
                <a:latin typeface="+mn-lt"/>
                <a:ea typeface="ＭＳ Ｐゴシック" charset="0"/>
              </a:rPr>
              <a:t>Fundamental </a:t>
            </a:r>
            <a:r>
              <a:rPr lang="de-DE" sz="2200" b="1" dirty="0" err="1">
                <a:latin typeface="+mn-lt"/>
                <a:ea typeface="ＭＳ Ｐゴシック" charset="0"/>
              </a:rPr>
              <a:t>element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of</a:t>
            </a:r>
            <a:r>
              <a:rPr lang="de-DE" sz="2200" b="1" dirty="0">
                <a:latin typeface="+mn-lt"/>
                <a:ea typeface="ＭＳ Ｐゴシック" charset="0"/>
              </a:rPr>
              <a:t> an NGS </a:t>
            </a:r>
            <a:r>
              <a:rPr lang="de-DE" sz="2200" b="1" dirty="0" err="1">
                <a:latin typeface="+mn-lt"/>
                <a:ea typeface="ＭＳ Ｐゴシック" charset="0"/>
              </a:rPr>
              <a:t>pipeline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is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the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mapping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tool</a:t>
            </a:r>
            <a:r>
              <a:rPr lang="de-DE" sz="2200" b="1" dirty="0">
                <a:latin typeface="+mn-lt"/>
                <a:ea typeface="ＭＳ Ｐゴシック" charset="0"/>
              </a:rPr>
              <a:t/>
            </a:r>
            <a:br>
              <a:rPr lang="de-DE" sz="2200" b="1" dirty="0">
                <a:latin typeface="+mn-lt"/>
                <a:ea typeface="ＭＳ Ｐゴシック" charset="0"/>
              </a:rPr>
            </a:br>
            <a:endParaRPr lang="de-DE" sz="2200" b="1" dirty="0">
              <a:latin typeface="+mn-lt"/>
              <a:ea typeface="ＭＳ Ｐゴシック" charset="0"/>
            </a:endParaRPr>
          </a:p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200" b="1" dirty="0" err="1">
                <a:latin typeface="+mn-lt"/>
                <a:ea typeface="ＭＳ Ｐゴシック" charset="0"/>
              </a:rPr>
              <a:t>Determine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the</a:t>
            </a:r>
            <a:r>
              <a:rPr lang="de-DE" sz="2200" b="1" dirty="0">
                <a:latin typeface="+mn-lt"/>
                <a:ea typeface="ＭＳ Ｐゴシック" charset="0"/>
              </a:rPr>
              <a:t> optimal </a:t>
            </a:r>
            <a:r>
              <a:rPr lang="de-DE" sz="2200" b="1" dirty="0" err="1">
                <a:latin typeface="+mn-lt"/>
                <a:ea typeface="ＭＳ Ｐゴシック" charset="0"/>
              </a:rPr>
              <a:t>mapper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for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your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application</a:t>
            </a:r>
            <a:r>
              <a:rPr lang="de-DE" sz="2200" b="1" dirty="0">
                <a:latin typeface="+mn-lt"/>
                <a:ea typeface="ＭＳ Ｐゴシック" charset="0"/>
              </a:rPr>
              <a:t> (not trivial!)</a:t>
            </a:r>
            <a:br>
              <a:rPr lang="de-DE" sz="2200" b="1" dirty="0">
                <a:latin typeface="+mn-lt"/>
                <a:ea typeface="ＭＳ Ｐゴシック" charset="0"/>
              </a:rPr>
            </a:br>
            <a:r>
              <a:rPr lang="de-DE" sz="2200" b="1" dirty="0">
                <a:latin typeface="+mn-lt"/>
                <a:ea typeface="ＭＳ Ｐゴシック" charset="0"/>
              </a:rPr>
              <a:t>(</a:t>
            </a:r>
            <a:r>
              <a:rPr lang="de-DE" sz="2200" b="1" dirty="0" err="1">
                <a:latin typeface="+mn-lt"/>
                <a:ea typeface="ＭＳ Ｐゴシック" charset="0"/>
              </a:rPr>
              <a:t>choose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from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more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than</a:t>
            </a:r>
            <a:r>
              <a:rPr lang="de-DE" sz="2200" b="1" dirty="0">
                <a:latin typeface="+mn-lt"/>
                <a:ea typeface="ＭＳ Ｐゴシック" charset="0"/>
              </a:rPr>
              <a:t> 80 </a:t>
            </a:r>
            <a:r>
              <a:rPr lang="de-DE" sz="2200" b="1" dirty="0" err="1">
                <a:latin typeface="+mn-lt"/>
                <a:ea typeface="ＭＳ Ｐゴシック" charset="0"/>
              </a:rPr>
              <a:t>mapping</a:t>
            </a:r>
            <a:r>
              <a:rPr lang="de-DE" sz="2200" b="1" dirty="0">
                <a:latin typeface="+mn-lt"/>
                <a:ea typeface="ＭＳ Ｐゴシック" charset="0"/>
              </a:rPr>
              <a:t> </a:t>
            </a:r>
            <a:r>
              <a:rPr lang="de-DE" sz="2200" b="1" dirty="0" err="1">
                <a:latin typeface="+mn-lt"/>
                <a:ea typeface="ＭＳ Ｐゴシック" charset="0"/>
              </a:rPr>
              <a:t>tools</a:t>
            </a:r>
            <a:r>
              <a:rPr lang="de-DE" sz="2200" b="1" dirty="0">
                <a:latin typeface="+mn-lt"/>
                <a:ea typeface="ＭＳ Ｐゴシック" charset="0"/>
              </a:rPr>
              <a:t>) </a:t>
            </a:r>
            <a:r>
              <a:rPr lang="en-US" sz="2200" b="1" dirty="0">
                <a:latin typeface="+mn-lt"/>
                <a:ea typeface="ＭＳ Ｐゴシック" charset="0"/>
              </a:rPr>
              <a:t> </a:t>
            </a:r>
          </a:p>
          <a:p>
            <a:pPr marL="573088" lvl="2" indent="-339725" eaLnBrk="1" hangingPunct="1">
              <a:spcAft>
                <a:spcPts val="900"/>
              </a:spcAft>
              <a:buClr>
                <a:schemeClr val="tx2"/>
              </a:buClr>
              <a:buSzPct val="100000"/>
              <a:buFontTx/>
              <a:buChar char="–"/>
            </a:pPr>
            <a:r>
              <a:rPr lang="de-DE" sz="1800" b="1" dirty="0" err="1">
                <a:latin typeface="+mn-lt"/>
                <a:cs typeface="Bitstream Vera Sans" charset="0"/>
              </a:rPr>
              <a:t>Compare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most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important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features</a:t>
            </a:r>
            <a:r>
              <a:rPr lang="de-DE" sz="1800" b="1" dirty="0">
                <a:latin typeface="+mn-lt"/>
                <a:cs typeface="Bitstream Vera Sans" charset="0"/>
              </a:rPr>
              <a:t>/</a:t>
            </a:r>
            <a:r>
              <a:rPr lang="de-DE" sz="1800" b="1" dirty="0" err="1">
                <a:latin typeface="+mn-lt"/>
                <a:cs typeface="Bitstream Vera Sans" charset="0"/>
              </a:rPr>
              <a:t>characteristics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of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mapping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tools</a:t>
            </a:r>
            <a:endParaRPr lang="de-DE" sz="1800" b="1" dirty="0">
              <a:latin typeface="+mn-lt"/>
              <a:cs typeface="Bitstream Vera Sans" charset="0"/>
            </a:endParaRPr>
          </a:p>
          <a:p>
            <a:pPr marL="573088" lvl="2" indent="-339725" eaLnBrk="1" hangingPunct="1">
              <a:spcAft>
                <a:spcPts val="900"/>
              </a:spcAft>
              <a:buClr>
                <a:schemeClr val="tx2"/>
              </a:buClr>
              <a:buSzPct val="100000"/>
              <a:buFontTx/>
              <a:buChar char="–"/>
            </a:pPr>
            <a:r>
              <a:rPr lang="en-US" sz="1800" b="1" dirty="0">
                <a:latin typeface="+mn-lt"/>
                <a:cs typeface="Bitstream Vera Sans" charset="0"/>
              </a:rPr>
              <a:t>Select the mapping tools most probably addressing your needs</a:t>
            </a:r>
          </a:p>
          <a:p>
            <a:pPr marL="573088" lvl="2" indent="-339725" eaLnBrk="1" hangingPunct="1">
              <a:spcAft>
                <a:spcPts val="900"/>
              </a:spcAft>
              <a:buClr>
                <a:schemeClr val="tx2"/>
              </a:buClr>
              <a:buSzPct val="100000"/>
              <a:buFontTx/>
              <a:buChar char="–"/>
            </a:pPr>
            <a:r>
              <a:rPr lang="de-DE" sz="1800" b="1" dirty="0" err="1">
                <a:latin typeface="+mn-lt"/>
                <a:cs typeface="Bitstream Vera Sans" charset="0"/>
              </a:rPr>
              <a:t>Evaluate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the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reduced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subset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of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mappers</a:t>
            </a:r>
            <a:r>
              <a:rPr lang="de-DE" sz="1800" b="1" dirty="0">
                <a:latin typeface="+mn-lt"/>
                <a:cs typeface="Bitstream Vera Sans" charset="0"/>
              </a:rPr>
              <a:t> in </a:t>
            </a:r>
            <a:r>
              <a:rPr lang="de-DE" sz="1800" b="1" dirty="0" err="1">
                <a:latin typeface="+mn-lt"/>
                <a:cs typeface="Bitstream Vera Sans" charset="0"/>
              </a:rPr>
              <a:t>terms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of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their</a:t>
            </a:r>
            <a:r>
              <a:rPr lang="de-DE" sz="1800" b="1" dirty="0">
                <a:latin typeface="+mn-lt"/>
                <a:cs typeface="Bitstream Vera Sans" charset="0"/>
              </a:rPr>
              <a:t> </a:t>
            </a:r>
            <a:r>
              <a:rPr lang="de-DE" sz="1800" b="1" dirty="0" err="1">
                <a:latin typeface="+mn-lt"/>
                <a:cs typeface="Bitstream Vera Sans" charset="0"/>
              </a:rPr>
              <a:t>accuracy</a:t>
            </a:r>
            <a:endParaRPr lang="de-DE" sz="1800" b="1" dirty="0">
              <a:latin typeface="+mn-lt"/>
              <a:cs typeface="Bitstream Vera Sans" charset="0"/>
            </a:endParaRPr>
          </a:p>
          <a:p>
            <a:pPr eaLnBrk="1" hangingPunct="1">
              <a:spcAft>
                <a:spcPts val="1000"/>
              </a:spcAft>
              <a:buClr>
                <a:srgbClr val="179C7D"/>
              </a:buClr>
              <a:buSzPct val="100000"/>
              <a:buFont typeface="Wingdings" charset="0"/>
              <a:buChar char=""/>
            </a:pPr>
            <a:endParaRPr lang="de-DE" sz="2000" b="1" dirty="0">
              <a:latin typeface="+mn-lt"/>
              <a:ea typeface="ＭＳ Ｐゴシック" charset="0"/>
              <a:cs typeface="ＭＳ Ｐゴシック" charset="0"/>
            </a:endParaRPr>
          </a:p>
          <a:p>
            <a:pPr marL="233363" indent="-233363" eaLnBrk="1" hangingPunct="1">
              <a:spcAft>
                <a:spcPts val="10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000" b="1" dirty="0"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de-DE" sz="2000" b="1" dirty="0" err="1">
                <a:latin typeface="+mn-lt"/>
                <a:ea typeface="ＭＳ Ｐゴシック" charset="0"/>
                <a:cs typeface="ＭＳ Ｐゴシック" charset="0"/>
              </a:rPr>
              <a:t>Additionally</a:t>
            </a:r>
            <a:r>
              <a:rPr lang="de-DE" sz="2000" b="1" dirty="0">
                <a:latin typeface="+mn-lt"/>
                <a:ea typeface="ＭＳ Ｐゴシック" charset="0"/>
                <a:cs typeface="ＭＳ Ｐゴシック" charset="0"/>
              </a:rPr>
              <a:t> fundamental </a:t>
            </a:r>
            <a:r>
              <a:rPr lang="de-DE" sz="2000" b="1" dirty="0" err="1">
                <a:latin typeface="+mn-lt"/>
                <a:ea typeface="ＭＳ Ｐゴシック" charset="0"/>
                <a:cs typeface="ＭＳ Ｐゴシック" charset="0"/>
              </a:rPr>
              <a:t>to</a:t>
            </a:r>
            <a:r>
              <a:rPr lang="de-DE" sz="2000" b="1" dirty="0">
                <a:latin typeface="+mn-lt"/>
                <a:ea typeface="ＭＳ Ｐゴシック" charset="0"/>
                <a:cs typeface="ＭＳ Ｐゴシック" charset="0"/>
              </a:rPr>
              <a:t> a </a:t>
            </a:r>
            <a:r>
              <a:rPr lang="de-DE" sz="2000" b="1" dirty="0" err="1">
                <a:latin typeface="+mn-lt"/>
                <a:ea typeface="ＭＳ Ｐゴシック" charset="0"/>
                <a:cs typeface="ＭＳ Ｐゴシック" charset="0"/>
              </a:rPr>
              <a:t>cancer</a:t>
            </a:r>
            <a:r>
              <a:rPr lang="de-DE" sz="2000" b="1" dirty="0">
                <a:latin typeface="+mn-lt"/>
                <a:ea typeface="ＭＳ Ｐゴシック" charset="0"/>
                <a:cs typeface="ＭＳ Ｐゴシック" charset="0"/>
              </a:rPr>
              <a:t> NGS </a:t>
            </a:r>
            <a:r>
              <a:rPr lang="de-DE" sz="2000" b="1" dirty="0" err="1">
                <a:latin typeface="+mn-lt"/>
                <a:ea typeface="ＭＳ Ｐゴシック" charset="0"/>
                <a:cs typeface="ＭＳ Ｐゴシック" charset="0"/>
              </a:rPr>
              <a:t>pipeline</a:t>
            </a:r>
            <a:r>
              <a:rPr lang="de-DE" sz="2000" b="1" dirty="0"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de-DE" sz="2000" b="1" dirty="0" err="1">
                <a:latin typeface="+mn-lt"/>
                <a:ea typeface="ＭＳ Ｐゴシック" charset="0"/>
                <a:cs typeface="ＭＳ Ｐゴシック" charset="0"/>
              </a:rPr>
              <a:t>is</a:t>
            </a:r>
            <a:r>
              <a:rPr lang="de-DE" sz="2000" b="1" dirty="0"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de-DE" sz="2000" b="1" dirty="0" err="1">
                <a:latin typeface="+mn-lt"/>
                <a:ea typeface="ＭＳ Ｐゴシック" charset="0"/>
                <a:cs typeface="ＭＳ Ｐゴシック" charset="0"/>
              </a:rPr>
              <a:t>the</a:t>
            </a:r>
            <a:r>
              <a:rPr lang="de-DE" sz="2000" b="1" dirty="0">
                <a:latin typeface="+mn-lt"/>
                <a:ea typeface="ＭＳ Ｐゴシック" charset="0"/>
                <a:cs typeface="ＭＳ Ｐゴシック" charset="0"/>
              </a:rPr>
              <a:t> variant </a:t>
            </a:r>
            <a:r>
              <a:rPr lang="de-DE" sz="2000" b="1" dirty="0" err="1">
                <a:latin typeface="+mn-lt"/>
                <a:ea typeface="ＭＳ Ｐゴシック" charset="0"/>
                <a:cs typeface="ＭＳ Ｐゴシック" charset="0"/>
              </a:rPr>
              <a:t>caller</a:t>
            </a:r>
            <a:endParaRPr lang="de-DE" sz="2000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spcAft>
                <a:spcPts val="1000"/>
              </a:spcAft>
              <a:buClr>
                <a:srgbClr val="179C7D"/>
              </a:buClr>
              <a:buSzPct val="100000"/>
              <a:buFont typeface="Wingdings" charset="0"/>
              <a:buChar char=""/>
            </a:pPr>
            <a:endParaRPr lang="de-DE" sz="2000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spcAft>
                <a:spcPts val="1000"/>
              </a:spcAft>
              <a:buClr>
                <a:srgbClr val="179C7D"/>
              </a:buClr>
              <a:buSzPct val="100000"/>
            </a:pPr>
            <a:endParaRPr lang="de-DE" sz="2000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spcAft>
                <a:spcPts val="1000"/>
              </a:spcAft>
              <a:buClr>
                <a:srgbClr val="179C7D"/>
              </a:buClr>
              <a:buSzPct val="100000"/>
              <a:buFont typeface="Wingdings" charset="0"/>
              <a:buChar char=""/>
            </a:pPr>
            <a:endParaRPr lang="de-DE" sz="2000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spcAft>
                <a:spcPts val="1000"/>
              </a:spcAft>
              <a:buClr>
                <a:srgbClr val="179C7D"/>
              </a:buClr>
              <a:buSzPct val="100000"/>
            </a:pPr>
            <a:endParaRPr lang="de-DE" sz="2000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spcAft>
                <a:spcPts val="1000"/>
              </a:spcAft>
              <a:buClr>
                <a:srgbClr val="179C7D"/>
              </a:buClr>
              <a:buSzPct val="100000"/>
              <a:buFont typeface="Wingdings" charset="0"/>
              <a:buChar char=""/>
            </a:pPr>
            <a:endParaRPr lang="en-US" sz="2000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spcAft>
                <a:spcPts val="1000"/>
              </a:spcAft>
              <a:buClr>
                <a:srgbClr val="179C7D"/>
              </a:buClr>
              <a:buSzPct val="100000"/>
              <a:buFont typeface="Wingdings" charset="0"/>
              <a:buChar char=""/>
            </a:pPr>
            <a:endParaRPr lang="en-US" sz="2000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spcAft>
                <a:spcPts val="1000"/>
              </a:spcAft>
              <a:buClr>
                <a:srgbClr val="179C7D"/>
              </a:buClr>
              <a:buSzPct val="100000"/>
            </a:pPr>
            <a:endParaRPr lang="en-US" sz="1800" b="1" dirty="0">
              <a:latin typeface="+mn-lt"/>
              <a:ea typeface="ＭＳ Ｐゴシック" charset="0"/>
              <a:cs typeface="ＭＳ Ｐゴシック" charset="0"/>
            </a:endParaRPr>
          </a:p>
          <a:p>
            <a:pPr lvl="2" eaLnBrk="1" hangingPunct="1">
              <a:spcAft>
                <a:spcPts val="900"/>
              </a:spcAft>
              <a:buClr>
                <a:srgbClr val="A8AFAF"/>
              </a:buClr>
              <a:buSzPct val="100000"/>
              <a:buFont typeface="Wingdings" charset="0"/>
              <a:buChar char=""/>
            </a:pPr>
            <a:endParaRPr lang="en-US" sz="1800" b="1" dirty="0">
              <a:latin typeface="+mn-lt"/>
              <a:cs typeface="Bitstream Vera Sans" charset="0"/>
            </a:endParaRPr>
          </a:p>
          <a:p>
            <a:pPr lvl="2" eaLnBrk="1" hangingPunct="1">
              <a:spcAft>
                <a:spcPts val="900"/>
              </a:spcAft>
              <a:buClr>
                <a:srgbClr val="A8AFAF"/>
              </a:buClr>
              <a:buSzPct val="100000"/>
            </a:pPr>
            <a:r>
              <a:rPr lang="en-US" sz="1800" b="1" dirty="0">
                <a:latin typeface="+mn-lt"/>
                <a:cs typeface="Bitstream Vera Sans" charset="0"/>
              </a:rPr>
              <a:t/>
            </a:r>
            <a:br>
              <a:rPr lang="en-US" sz="1800" b="1" dirty="0">
                <a:latin typeface="+mn-lt"/>
                <a:cs typeface="Bitstream Vera Sans" charset="0"/>
              </a:rPr>
            </a:br>
            <a:endParaRPr lang="en-US" sz="1800" b="1" dirty="0">
              <a:latin typeface="+mn-lt"/>
              <a:cs typeface="Bitstream Vera Sans" charset="0"/>
            </a:endParaRPr>
          </a:p>
          <a:p>
            <a:pPr lvl="2" eaLnBrk="1" hangingPunct="1">
              <a:spcAft>
                <a:spcPts val="900"/>
              </a:spcAft>
              <a:buClr>
                <a:srgbClr val="A8AFAF"/>
              </a:buClr>
              <a:buSzPct val="100000"/>
            </a:pPr>
            <a:endParaRPr lang="en-US" sz="1800" b="1" dirty="0">
              <a:latin typeface="+mn-lt"/>
              <a:cs typeface="Bitstream Vera Sans" charset="0"/>
            </a:endParaRPr>
          </a:p>
          <a:p>
            <a:pPr lvl="2" eaLnBrk="1" hangingPunct="1">
              <a:spcAft>
                <a:spcPts val="900"/>
              </a:spcAft>
              <a:buClr>
                <a:srgbClr val="A8AFAF"/>
              </a:buClr>
              <a:buSzPct val="100000"/>
            </a:pPr>
            <a:endParaRPr lang="de-DE" sz="1800" b="1" dirty="0">
              <a:latin typeface="+mn-lt"/>
              <a:cs typeface="Bitstream Vera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0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2"/>
          <p:cNvSpPr>
            <a:spLocks noChangeArrowheads="1"/>
          </p:cNvSpPr>
          <p:nvPr/>
        </p:nvSpPr>
        <p:spPr bwMode="auto">
          <a:xfrm>
            <a:off x="364123" y="6425954"/>
            <a:ext cx="51831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449263"/>
            <a:r>
              <a:rPr lang="en-US" sz="1200" b="1" dirty="0" err="1">
                <a:solidFill>
                  <a:srgbClr val="FFFFFF"/>
                </a:solidFill>
                <a:cs typeface="Bitstream Vera Sans" charset="0"/>
              </a:rPr>
              <a:t>Sboner</a:t>
            </a:r>
            <a:r>
              <a:rPr lang="en-US" sz="1200" b="1" dirty="0">
                <a:solidFill>
                  <a:srgbClr val="FFFFFF"/>
                </a:solidFill>
                <a:cs typeface="Bitstream Vera Sans" charset="0"/>
              </a:rPr>
              <a:t> A, et al. </a:t>
            </a:r>
            <a:r>
              <a:rPr lang="en-US" sz="1200" b="1" i="1" dirty="0">
                <a:solidFill>
                  <a:srgbClr val="FFFFFF"/>
                </a:solidFill>
                <a:cs typeface="Bitstream Vera Sans" charset="0"/>
              </a:rPr>
              <a:t>Genome Biol</a:t>
            </a:r>
            <a:r>
              <a:rPr lang="en-US" sz="1200" b="1" dirty="0">
                <a:solidFill>
                  <a:srgbClr val="FFFFFF"/>
                </a:solidFill>
                <a:cs typeface="Bitstream Vera Sans" charset="0"/>
              </a:rPr>
              <a:t>.  2011;12(8):125.</a:t>
            </a: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364163" y="2283097"/>
            <a:ext cx="352742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The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higher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the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number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of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sequencing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errors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,</a:t>
            </a:r>
            <a:br>
              <a:rPr lang="de-DE" sz="1800" b="1" dirty="0">
                <a:solidFill>
                  <a:srgbClr val="FFFFFF"/>
                </a:solidFill>
                <a:cs typeface="Bitstream Vera Sans" charset="0"/>
              </a:rPr>
            </a:br>
            <a:endParaRPr lang="de-DE" sz="1000" b="1" dirty="0">
              <a:solidFill>
                <a:srgbClr val="FFFFFF"/>
              </a:solidFill>
              <a:cs typeface="Bitstream Vera Sans" charset="0"/>
            </a:endParaRPr>
          </a:p>
          <a:p>
            <a:pPr eaLnBrk="1" hangingPunct="1"/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the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higher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the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number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of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variations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to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be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annotated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,</a:t>
            </a:r>
            <a:br>
              <a:rPr lang="de-DE" sz="1800" b="1" dirty="0">
                <a:solidFill>
                  <a:srgbClr val="FFFFFF"/>
                </a:solidFill>
                <a:cs typeface="Bitstream Vera Sans" charset="0"/>
              </a:rPr>
            </a:br>
            <a:endParaRPr lang="de-DE" sz="1000" b="1" dirty="0">
              <a:solidFill>
                <a:srgbClr val="FFFFFF"/>
              </a:solidFill>
              <a:cs typeface="Bitstream Vera Sans" charset="0"/>
            </a:endParaRPr>
          </a:p>
          <a:p>
            <a:pPr eaLnBrk="1" hangingPunct="1"/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the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higher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the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bioinformatic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 </a:t>
            </a:r>
            <a:r>
              <a:rPr lang="de-DE" sz="1800" b="1" dirty="0" err="1">
                <a:solidFill>
                  <a:srgbClr val="FFFFFF"/>
                </a:solidFill>
                <a:cs typeface="Bitstream Vera Sans" charset="0"/>
              </a:rPr>
              <a:t>costs</a:t>
            </a:r>
            <a:r>
              <a:rPr lang="de-DE" sz="1800" b="1" dirty="0">
                <a:solidFill>
                  <a:srgbClr val="FFFFFF"/>
                </a:solidFill>
                <a:cs typeface="Bitstream Vera Sans" charset="0"/>
              </a:rPr>
              <a:t>.</a:t>
            </a:r>
            <a:endParaRPr lang="pl-PL" sz="1800" b="1" dirty="0">
              <a:solidFill>
                <a:srgbClr val="FFFFFF"/>
              </a:solidFill>
              <a:cs typeface="Bitstream Vera Sans" charset="0"/>
            </a:endParaRPr>
          </a:p>
          <a:p>
            <a:pPr eaLnBrk="1" hangingPunct="1"/>
            <a:endParaRPr lang="en-US" sz="1800" b="1" dirty="0">
              <a:solidFill>
                <a:srgbClr val="FFFFFF"/>
              </a:solidFill>
              <a:cs typeface="Bitstream Vera Sans" charset="0"/>
            </a:endParaRPr>
          </a:p>
        </p:txBody>
      </p:sp>
      <p:sp>
        <p:nvSpPr>
          <p:cNvPr id="8" name="Text Box 1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38138" y="248817"/>
            <a:ext cx="84677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buSzPct val="100000"/>
            </a:pPr>
            <a:r>
              <a:rPr lang="de-DE" sz="3600" b="1" dirty="0">
                <a:solidFill>
                  <a:schemeClr val="tx2"/>
                </a:solidFill>
                <a:latin typeface="+mn-lt"/>
                <a:ea typeface="ＭＳ Ｐゴシック" charset="0"/>
              </a:rPr>
              <a:t>Sequencing vs Bioinformatic </a:t>
            </a:r>
            <a:r>
              <a:rPr lang="de-DE" sz="3600" b="1" dirty="0" smtClean="0">
                <a:solidFill>
                  <a:schemeClr val="tx2"/>
                </a:solidFill>
                <a:latin typeface="+mn-lt"/>
                <a:ea typeface="ＭＳ Ｐゴシック" charset="0"/>
              </a:rPr>
              <a:t>Costs</a:t>
            </a:r>
            <a:endParaRPr lang="de-DE" sz="3600" b="1" dirty="0">
              <a:solidFill>
                <a:schemeClr val="tx2"/>
              </a:solidFill>
              <a:latin typeface="+mn-lt"/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5413" y="4948518"/>
            <a:ext cx="1147482" cy="4751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9083" y="4249271"/>
            <a:ext cx="1147482" cy="117437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90684" y="3675529"/>
            <a:ext cx="1147482" cy="17481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65413" y="4762974"/>
            <a:ext cx="1147482" cy="185544"/>
          </a:xfrm>
          <a:prstGeom prst="rect">
            <a:avLst/>
          </a:prstGeom>
          <a:solidFill>
            <a:schemeClr val="tx1">
              <a:lumMod val="8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65413" y="4614106"/>
            <a:ext cx="1147482" cy="148867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65413" y="2417753"/>
            <a:ext cx="1147482" cy="2205319"/>
          </a:xfrm>
          <a:prstGeom prst="rect">
            <a:avLst/>
          </a:prstGeom>
          <a:solidFill>
            <a:srgbClr val="999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65413" y="2268886"/>
            <a:ext cx="1147482" cy="148867"/>
          </a:xfrm>
          <a:prstGeom prst="rect">
            <a:avLst/>
          </a:prstGeom>
          <a:solidFill>
            <a:srgbClr val="FF7C8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9083" y="4063727"/>
            <a:ext cx="1147482" cy="185544"/>
          </a:xfrm>
          <a:prstGeom prst="rect">
            <a:avLst/>
          </a:prstGeom>
          <a:solidFill>
            <a:schemeClr val="tx1">
              <a:lumMod val="8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19083" y="3601095"/>
            <a:ext cx="1147482" cy="462632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519083" y="2716307"/>
            <a:ext cx="1147482" cy="884788"/>
          </a:xfrm>
          <a:prstGeom prst="rect">
            <a:avLst/>
          </a:prstGeom>
          <a:solidFill>
            <a:srgbClr val="999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19083" y="2265167"/>
            <a:ext cx="1147482" cy="451140"/>
          </a:xfrm>
          <a:prstGeom prst="rect">
            <a:avLst/>
          </a:prstGeom>
          <a:solidFill>
            <a:srgbClr val="FF7C8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90684" y="3520411"/>
            <a:ext cx="1147482" cy="155117"/>
          </a:xfrm>
          <a:prstGeom prst="rect">
            <a:avLst/>
          </a:prstGeom>
          <a:solidFill>
            <a:schemeClr val="tx1">
              <a:lumMod val="8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90684" y="3371545"/>
            <a:ext cx="1147482" cy="148867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90684" y="3227295"/>
            <a:ext cx="1147482" cy="142076"/>
          </a:xfrm>
          <a:prstGeom prst="rect">
            <a:avLst/>
          </a:prstGeom>
          <a:solidFill>
            <a:srgbClr val="999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90684" y="2268885"/>
            <a:ext cx="1147482" cy="958409"/>
          </a:xfrm>
          <a:prstGeom prst="rect">
            <a:avLst/>
          </a:prstGeom>
          <a:solidFill>
            <a:srgbClr val="FF7C8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8375" y="1768659"/>
            <a:ext cx="118872" cy="118872"/>
          </a:xfrm>
          <a:prstGeom prst="rect">
            <a:avLst/>
          </a:prstGeom>
          <a:solidFill>
            <a:srgbClr val="FF7C8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00688" y="1749484"/>
            <a:ext cx="118872" cy="118872"/>
          </a:xfrm>
          <a:prstGeom prst="rect">
            <a:avLst/>
          </a:prstGeom>
          <a:solidFill>
            <a:srgbClr val="999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092825" y="1582607"/>
            <a:ext cx="118872" cy="118872"/>
          </a:xfrm>
          <a:prstGeom prst="rect">
            <a:avLst/>
          </a:prstGeom>
          <a:solidFill>
            <a:schemeClr val="tx1">
              <a:lumMod val="85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078757" y="1869722"/>
            <a:ext cx="118872" cy="118872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488429" y="1761561"/>
            <a:ext cx="118872" cy="1188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"/>
          <p:cNvSpPr>
            <a:spLocks noChangeArrowheads="1"/>
          </p:cNvSpPr>
          <p:nvPr/>
        </p:nvSpPr>
        <p:spPr bwMode="auto">
          <a:xfrm>
            <a:off x="364123" y="1654572"/>
            <a:ext cx="2197145" cy="38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Sample collection and experimental design</a:t>
            </a:r>
            <a:endParaRPr lang="en-US" sz="1050" b="1" dirty="0">
              <a:solidFill>
                <a:srgbClr val="FFFFFF"/>
              </a:solidFill>
              <a:cs typeface="Bitstream Vera Sans" charset="0"/>
            </a:endParaRPr>
          </a:p>
        </p:txBody>
      </p:sp>
      <p:sp>
        <p:nvSpPr>
          <p:cNvPr id="30" name="Rechteck 2"/>
          <p:cNvSpPr>
            <a:spLocks noChangeArrowheads="1"/>
          </p:cNvSpPr>
          <p:nvPr/>
        </p:nvSpPr>
        <p:spPr bwMode="auto">
          <a:xfrm>
            <a:off x="2123039" y="1691401"/>
            <a:ext cx="1098572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Sequencing</a:t>
            </a:r>
            <a:endParaRPr lang="en-US" sz="1050" b="1" dirty="0">
              <a:solidFill>
                <a:srgbClr val="FFFFFF"/>
              </a:solidFill>
              <a:cs typeface="Bitstream Vera Sans" charset="0"/>
            </a:endParaRPr>
          </a:p>
        </p:txBody>
      </p:sp>
      <p:sp>
        <p:nvSpPr>
          <p:cNvPr id="31" name="Rechteck 2"/>
          <p:cNvSpPr>
            <a:spLocks noChangeArrowheads="1"/>
          </p:cNvSpPr>
          <p:nvPr/>
        </p:nvSpPr>
        <p:spPr bwMode="auto">
          <a:xfrm>
            <a:off x="3220663" y="1568373"/>
            <a:ext cx="1147482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Data reduction</a:t>
            </a:r>
            <a:endParaRPr lang="en-US" sz="1050" b="1" dirty="0">
              <a:solidFill>
                <a:srgbClr val="FFFFFF"/>
              </a:solidFill>
              <a:cs typeface="Bitstream Vera Sans" charset="0"/>
            </a:endParaRPr>
          </a:p>
        </p:txBody>
      </p:sp>
      <p:sp>
        <p:nvSpPr>
          <p:cNvPr id="32" name="Rechteck 2"/>
          <p:cNvSpPr>
            <a:spLocks noChangeArrowheads="1"/>
          </p:cNvSpPr>
          <p:nvPr/>
        </p:nvSpPr>
        <p:spPr bwMode="auto">
          <a:xfrm>
            <a:off x="3220663" y="1821273"/>
            <a:ext cx="1362833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Data management</a:t>
            </a:r>
            <a:endParaRPr lang="en-US" sz="1050" b="1" dirty="0">
              <a:solidFill>
                <a:srgbClr val="FFFFFF"/>
              </a:solidFill>
              <a:cs typeface="Bitstream Vera Sans" charset="0"/>
            </a:endParaRPr>
          </a:p>
        </p:txBody>
      </p:sp>
      <p:sp>
        <p:nvSpPr>
          <p:cNvPr id="33" name="Rechteck 2"/>
          <p:cNvSpPr>
            <a:spLocks noChangeArrowheads="1"/>
          </p:cNvSpPr>
          <p:nvPr/>
        </p:nvSpPr>
        <p:spPr bwMode="auto">
          <a:xfrm>
            <a:off x="4583496" y="1636504"/>
            <a:ext cx="1362833" cy="38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Downstream analyses</a:t>
            </a:r>
            <a:endParaRPr lang="en-US" sz="1050" b="1" dirty="0">
              <a:solidFill>
                <a:srgbClr val="FFFFFF"/>
              </a:solidFill>
              <a:cs typeface="Bitstream Vera Sans" charset="0"/>
            </a:endParaRPr>
          </a:p>
        </p:txBody>
      </p:sp>
      <p:sp>
        <p:nvSpPr>
          <p:cNvPr id="34" name="Rechteck 2"/>
          <p:cNvSpPr>
            <a:spLocks noChangeArrowheads="1"/>
          </p:cNvSpPr>
          <p:nvPr/>
        </p:nvSpPr>
        <p:spPr bwMode="auto">
          <a:xfrm>
            <a:off x="840129" y="5465492"/>
            <a:ext cx="1566302" cy="38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Pre-NGS</a:t>
            </a:r>
          </a:p>
          <a:p>
            <a:pPr algn="ctr"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(Approximately 2000)</a:t>
            </a:r>
            <a:endParaRPr lang="en-US" sz="1050" b="1" dirty="0">
              <a:solidFill>
                <a:srgbClr val="FFFFFF"/>
              </a:solidFill>
              <a:cs typeface="Bitstream Vera Sans" charset="0"/>
            </a:endParaRPr>
          </a:p>
        </p:txBody>
      </p:sp>
      <p:sp>
        <p:nvSpPr>
          <p:cNvPr id="35" name="Rechteck 2"/>
          <p:cNvSpPr>
            <a:spLocks noChangeArrowheads="1"/>
          </p:cNvSpPr>
          <p:nvPr/>
        </p:nvSpPr>
        <p:spPr bwMode="auto">
          <a:xfrm>
            <a:off x="2290729" y="5465492"/>
            <a:ext cx="1566302" cy="38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Now</a:t>
            </a:r>
          </a:p>
          <a:p>
            <a:pPr algn="ctr"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(Approximately 2010)</a:t>
            </a:r>
            <a:endParaRPr lang="en-US" sz="1050" b="1" dirty="0">
              <a:solidFill>
                <a:srgbClr val="FFFFFF"/>
              </a:solidFill>
              <a:cs typeface="Bitstream Vera Sans" charset="0"/>
            </a:endParaRPr>
          </a:p>
        </p:txBody>
      </p:sp>
      <p:sp>
        <p:nvSpPr>
          <p:cNvPr id="36" name="Rechteck 2"/>
          <p:cNvSpPr>
            <a:spLocks noChangeArrowheads="1"/>
          </p:cNvSpPr>
          <p:nvPr/>
        </p:nvSpPr>
        <p:spPr bwMode="auto">
          <a:xfrm>
            <a:off x="3750946" y="5465492"/>
            <a:ext cx="1566302" cy="38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Future</a:t>
            </a:r>
          </a:p>
          <a:p>
            <a:pPr algn="ctr" defTabSz="449263">
              <a:lnSpc>
                <a:spcPct val="90000"/>
              </a:lnSpc>
            </a:pPr>
            <a:r>
              <a:rPr lang="en-US" sz="1050" b="1" dirty="0" smtClean="0">
                <a:solidFill>
                  <a:srgbClr val="FFFFFF"/>
                </a:solidFill>
                <a:cs typeface="Bitstream Vera Sans" charset="0"/>
              </a:rPr>
              <a:t>(Approximately 2020)</a:t>
            </a:r>
            <a:endParaRPr lang="en-US" sz="1050" b="1" dirty="0">
              <a:solidFill>
                <a:srgbClr val="FFFFFF"/>
              </a:solidFill>
              <a:cs typeface="Bitstream Vera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905" y="2117911"/>
            <a:ext cx="618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/>
              <a:t>100%</a:t>
            </a:r>
            <a:endParaRPr lang="en-US" sz="11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47074" y="5316757"/>
            <a:ext cx="618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/>
              <a:t>0%</a:t>
            </a:r>
            <a:endParaRPr lang="en-US" sz="1100" b="1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019429" y="2254961"/>
            <a:ext cx="0" cy="320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1000700" y="2231957"/>
            <a:ext cx="0" cy="45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994687" y="5428922"/>
            <a:ext cx="0" cy="45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0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>
          <a:xfrm>
            <a:off x="457200" y="348288"/>
            <a:ext cx="8229600" cy="1143000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sz="3600" dirty="0" smtClean="0">
                <a:latin typeface="+mn-lt"/>
              </a:rPr>
              <a:t>Factors to Consider When Interpreting </a:t>
            </a:r>
            <a:r>
              <a:rPr lang="en-US" sz="3600" dirty="0">
                <a:latin typeface="+mn-lt"/>
              </a:rPr>
              <a:t>Results</a:t>
            </a:r>
          </a:p>
        </p:txBody>
      </p:sp>
      <p:sp>
        <p:nvSpPr>
          <p:cNvPr id="102402" name="Content Placeholder 2"/>
          <p:cNvSpPr>
            <a:spLocks noGrp="1"/>
          </p:cNvSpPr>
          <p:nvPr>
            <p:ph idx="1"/>
          </p:nvPr>
        </p:nvSpPr>
        <p:spPr>
          <a:xfrm>
            <a:off x="457200" y="1359002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Tumor purity</a:t>
            </a:r>
          </a:p>
          <a:p>
            <a:pPr eaLnBrk="1" hangingPunct="1"/>
            <a:r>
              <a:rPr lang="en-US" sz="2400" dirty="0"/>
              <a:t>Coding or non-coding mutation ?</a:t>
            </a:r>
          </a:p>
          <a:p>
            <a:pPr eaLnBrk="1" hangingPunct="1"/>
            <a:r>
              <a:rPr lang="en-US" sz="2400" dirty="0"/>
              <a:t>Rare </a:t>
            </a:r>
            <a:r>
              <a:rPr lang="en-US" sz="2400" dirty="0" smtClean="0"/>
              <a:t>germline single nucleotide polymorphism (SNP)?</a:t>
            </a:r>
            <a:endParaRPr lang="en-US" sz="2400" dirty="0"/>
          </a:p>
          <a:p>
            <a:pPr eaLnBrk="1" hangingPunct="1"/>
            <a:r>
              <a:rPr lang="en-US" sz="2400" dirty="0"/>
              <a:t>Known oncogene or tumor suppressor?</a:t>
            </a:r>
          </a:p>
          <a:p>
            <a:pPr eaLnBrk="1" hangingPunct="1"/>
            <a:r>
              <a:rPr lang="en-US" sz="2400" dirty="0"/>
              <a:t>Has variant been reported before?</a:t>
            </a:r>
          </a:p>
          <a:p>
            <a:pPr eaLnBrk="1" hangingPunct="1"/>
            <a:r>
              <a:rPr lang="en-US" sz="2400" dirty="0"/>
              <a:t>Is it clonally dominant?</a:t>
            </a:r>
          </a:p>
          <a:p>
            <a:pPr eaLnBrk="1" hangingPunct="1"/>
            <a:r>
              <a:rPr lang="en-US" sz="2400" dirty="0"/>
              <a:t>How many driver events?</a:t>
            </a:r>
          </a:p>
          <a:p>
            <a:pPr eaLnBrk="1" hangingPunct="1"/>
            <a:r>
              <a:rPr lang="en-US" sz="2400" dirty="0"/>
              <a:t>Is there functional evidence for mutation activity in the literature?</a:t>
            </a:r>
          </a:p>
          <a:p>
            <a:pPr lvl="1" eaLnBrk="1" hangingPunct="1"/>
            <a:r>
              <a:rPr lang="en-US" sz="1800" dirty="0"/>
              <a:t>Hotspot mutation in an oncogene</a:t>
            </a:r>
          </a:p>
          <a:p>
            <a:pPr lvl="1" eaLnBrk="1" hangingPunct="1"/>
            <a:r>
              <a:rPr lang="en-US" sz="1800" dirty="0"/>
              <a:t>Deleterious mutation in a tumor suppressor</a:t>
            </a:r>
          </a:p>
          <a:p>
            <a:pPr eaLnBrk="1" hangingPunct="1"/>
            <a:endParaRPr lang="en-US" sz="2400" dirty="0">
              <a:latin typeface="Calibri" charset="0"/>
            </a:endParaRPr>
          </a:p>
          <a:p>
            <a:pPr eaLnBrk="1" hangingPunct="1"/>
            <a:endParaRPr lang="en-US" sz="24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Interpreting Results (</a:t>
            </a:r>
            <a:r>
              <a:rPr lang="en-US" dirty="0" err="1">
                <a:latin typeface="+mn-lt"/>
              </a:rPr>
              <a:t>cont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>
          <a:xfrm>
            <a:off x="457200" y="116205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Does tumor type in question have a tendency for </a:t>
            </a:r>
            <a:r>
              <a:rPr lang="en-US" sz="2400" dirty="0" err="1" smtClean="0"/>
              <a:t>hypermutation</a:t>
            </a:r>
            <a:r>
              <a:rPr lang="en-US" sz="2400" dirty="0"/>
              <a:t>?</a:t>
            </a:r>
          </a:p>
          <a:p>
            <a:pPr lvl="1" eaLnBrk="1" hangingPunct="1"/>
            <a:r>
              <a:rPr lang="en-US" sz="1800" dirty="0"/>
              <a:t>Melanoma, NSCLC, MSI+ colorectal cancer</a:t>
            </a:r>
          </a:p>
          <a:p>
            <a:pPr eaLnBrk="1" hangingPunct="1"/>
            <a:r>
              <a:rPr lang="en-US" sz="2400" dirty="0"/>
              <a:t>Does mutation have the hallmarks of an FFPE artifact (v low frequency C&gt;T or G&gt;A mutations)?</a:t>
            </a:r>
          </a:p>
          <a:p>
            <a:pPr eaLnBrk="1" hangingPunct="1"/>
            <a:r>
              <a:rPr lang="en-US" sz="2400" dirty="0"/>
              <a:t>Read the small print - what exons are covered? </a:t>
            </a:r>
          </a:p>
          <a:p>
            <a:pPr eaLnBrk="1" hangingPunct="1"/>
            <a:r>
              <a:rPr lang="en-US" sz="2400" dirty="0"/>
              <a:t>Determine which codons were not effectively sequenced in the sequencing reaction: </a:t>
            </a:r>
          </a:p>
          <a:p>
            <a:pPr lvl="1" eaLnBrk="1" hangingPunct="1"/>
            <a:r>
              <a:rPr lang="en-US" sz="2000" dirty="0"/>
              <a:t>Absence of a driver mutation does not necessarily mean the driver is not present</a:t>
            </a:r>
          </a:p>
          <a:p>
            <a:pPr eaLnBrk="1" hangingPunct="1"/>
            <a:r>
              <a:rPr lang="en-US" sz="2400" dirty="0"/>
              <a:t>Variant allele frequencies close to 50% or 100% - suspect a germline event</a:t>
            </a:r>
          </a:p>
          <a:p>
            <a:pPr lvl="1" eaLnBrk="1" hangingPunct="1"/>
            <a:r>
              <a:rPr lang="en-US" sz="2000" dirty="0"/>
              <a:t>Vigilant for </a:t>
            </a:r>
            <a:r>
              <a:rPr lang="en-US" sz="2000" dirty="0" smtClean="0"/>
              <a:t>cancer-predisposing </a:t>
            </a:r>
            <a:r>
              <a:rPr lang="en-US" sz="2000" dirty="0"/>
              <a:t>germline mutations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71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ctrTitle"/>
          </p:nvPr>
        </p:nvSpPr>
        <p:spPr>
          <a:xfrm>
            <a:off x="685800" y="2524125"/>
            <a:ext cx="7772400" cy="1470025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Possible Applications of </a:t>
            </a:r>
            <a:r>
              <a:rPr lang="en-US" dirty="0" smtClean="0">
                <a:latin typeface="Arial" charset="0"/>
              </a:rPr>
              <a:t>NGS to Better Understand Tumor Biology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3" descr="genetic+profile+of+cancer+tumours_1694_18738153_0_0_12301_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3484563"/>
            <a:ext cx="19558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5" descr="pill_bottle_and_pill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4322763"/>
            <a:ext cx="205422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6916738" y="3144838"/>
            <a:ext cx="1947862" cy="292100"/>
          </a:xfrm>
          <a:prstGeom prst="rect">
            <a:avLst/>
          </a:prstGeom>
          <a:noFill/>
          <a:ln>
            <a:solidFill>
              <a:srgbClr val="E1590D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Molecular</a:t>
            </a:r>
            <a:r>
              <a:rPr lang="fr-FR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profiling</a:t>
            </a:r>
            <a:endParaRPr lang="fr-FR" sz="1300" b="1" dirty="0" smtClean="0">
              <a:solidFill>
                <a:srgbClr val="FFFFFF"/>
              </a:solidFill>
              <a:latin typeface="Arial" panose="020B0604020202020204" pitchFamily="34" charset="0"/>
              <a:cs typeface="Arial" charset="0"/>
            </a:endParaRPr>
          </a:p>
        </p:txBody>
      </p:sp>
      <p:grpSp>
        <p:nvGrpSpPr>
          <p:cNvPr id="133125" name="AutoShape 11"/>
          <p:cNvGrpSpPr>
            <a:grpSpLocks/>
          </p:cNvGrpSpPr>
          <p:nvPr/>
        </p:nvGrpSpPr>
        <p:grpSpPr bwMode="auto">
          <a:xfrm>
            <a:off x="2778125" y="4811713"/>
            <a:ext cx="738188" cy="652462"/>
            <a:chOff x="1705" y="2792"/>
            <a:chExt cx="465" cy="411"/>
          </a:xfrm>
        </p:grpSpPr>
        <p:pic>
          <p:nvPicPr>
            <p:cNvPr id="133147" name="AutoShape 1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" y="2792"/>
              <a:ext cx="465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48" name="Text Box 13"/>
            <p:cNvSpPr txBox="1">
              <a:spLocks noChangeArrowheads="1"/>
            </p:cNvSpPr>
            <p:nvPr/>
          </p:nvSpPr>
          <p:spPr bwMode="auto">
            <a:xfrm rot="-8891219">
              <a:off x="1761" y="2931"/>
              <a:ext cx="368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defRPr sz="32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8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400" b="0">
                <a:solidFill>
                  <a:srgbClr val="FFFFFF"/>
                </a:solidFill>
                <a:ea typeface="MS PGothic" charset="0"/>
                <a:cs typeface="Arial" charset="0"/>
              </a:endParaRPr>
            </a:p>
          </p:txBody>
        </p:sp>
      </p:grpSp>
      <p:pic>
        <p:nvPicPr>
          <p:cNvPr id="133126" name="Picture 4" descr="S008_Pl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5135563"/>
            <a:ext cx="3048000" cy="1452562"/>
          </a:xfrm>
          <a:prstGeom prst="rect">
            <a:avLst/>
          </a:prstGeom>
          <a:noFill/>
          <a:ln w="9525">
            <a:solidFill>
              <a:srgbClr val="A6A6A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127" name="AutoShape 13"/>
          <p:cNvGrpSpPr>
            <a:grpSpLocks/>
          </p:cNvGrpSpPr>
          <p:nvPr/>
        </p:nvGrpSpPr>
        <p:grpSpPr bwMode="auto">
          <a:xfrm rot="-3032847">
            <a:off x="1390650" y="3173413"/>
            <a:ext cx="708025" cy="682625"/>
            <a:chOff x="1678" y="1532"/>
            <a:chExt cx="446" cy="430"/>
          </a:xfrm>
        </p:grpSpPr>
        <p:pic>
          <p:nvPicPr>
            <p:cNvPr id="133145" name="AutoShape 1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" y="1532"/>
              <a:ext cx="446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46" name="Text Box 17"/>
            <p:cNvSpPr txBox="1">
              <a:spLocks noChangeArrowheads="1"/>
            </p:cNvSpPr>
            <p:nvPr/>
          </p:nvSpPr>
          <p:spPr bwMode="auto">
            <a:xfrm rot="-2300596">
              <a:off x="1718" y="1674"/>
              <a:ext cx="368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defRPr sz="32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8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400" b="0">
                <a:solidFill>
                  <a:srgbClr val="FFFFFF"/>
                </a:solidFill>
                <a:ea typeface="MS PGothic" charset="0"/>
                <a:cs typeface="Arial" charset="0"/>
              </a:endParaRPr>
            </a:p>
          </p:txBody>
        </p:sp>
      </p:grpSp>
      <p:pic>
        <p:nvPicPr>
          <p:cNvPr id="133128" name="Picture 15" descr="liver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903413"/>
            <a:ext cx="172878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133129" name="Text Box 7"/>
          <p:cNvSpPr txBox="1">
            <a:spLocks noChangeArrowheads="1"/>
          </p:cNvSpPr>
          <p:nvPr/>
        </p:nvSpPr>
        <p:spPr bwMode="auto">
          <a:xfrm>
            <a:off x="3465513" y="4654550"/>
            <a:ext cx="2776537" cy="892175"/>
          </a:xfrm>
          <a:prstGeom prst="rect">
            <a:avLst/>
          </a:prstGeom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fr-FR" sz="1300">
                <a:solidFill>
                  <a:srgbClr val="FFFF00"/>
                </a:solidFill>
                <a:ea typeface="MS PGothic" charset="0"/>
                <a:cs typeface="Arial" charset="0"/>
              </a:rPr>
              <a:t>The deliverable</a:t>
            </a:r>
            <a:r>
              <a:rPr lang="fr-FR" sz="1300">
                <a:solidFill>
                  <a:srgbClr val="FFFFFF"/>
                </a:solidFill>
                <a:ea typeface="MS PGothic" charset="0"/>
                <a:cs typeface="Arial" charset="0"/>
              </a:rPr>
              <a:t>: A tool to decipher the molecular mechanisms involved in cancer progression in each patient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96888" y="3810000"/>
            <a:ext cx="2492375" cy="493713"/>
          </a:xfrm>
          <a:prstGeom prst="rect">
            <a:avLst/>
          </a:prstGeom>
          <a:noFill/>
          <a:ln>
            <a:solidFill>
              <a:srgbClr val="E1590D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Targeted</a:t>
            </a:r>
            <a:r>
              <a:rPr lang="fr-FR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therapy</a:t>
            </a:r>
            <a:r>
              <a:rPr lang="fr-FR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according</a:t>
            </a:r>
            <a:r>
              <a:rPr lang="fr-FR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to the </a:t>
            </a: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molecular</a:t>
            </a:r>
            <a:r>
              <a:rPr lang="fr-FR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profile</a:t>
            </a: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3778250" y="3054350"/>
            <a:ext cx="2301875" cy="292100"/>
          </a:xfrm>
          <a:prstGeom prst="rect">
            <a:avLst/>
          </a:prstGeom>
          <a:noFill/>
          <a:ln>
            <a:solidFill>
              <a:srgbClr val="E1590D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37931725" indent="-374745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Tumor</a:t>
            </a:r>
            <a:r>
              <a:rPr lang="fr-FR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fr-FR" sz="1300" b="1" dirty="0" err="1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s</a:t>
            </a: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pecimen</a:t>
            </a:r>
            <a:endParaRPr lang="fr-FR" sz="1300" b="1" dirty="0" smtClean="0">
              <a:solidFill>
                <a:srgbClr val="FFFFFF"/>
              </a:solidFill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33132" name="Text Box 26"/>
          <p:cNvSpPr txBox="1">
            <a:spLocks noChangeArrowheads="1"/>
          </p:cNvSpPr>
          <p:nvPr/>
        </p:nvSpPr>
        <p:spPr bwMode="auto">
          <a:xfrm>
            <a:off x="6638925" y="2027238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400" b="0">
              <a:solidFill>
                <a:srgbClr val="000000"/>
              </a:solidFill>
              <a:ea typeface="MS PGothic" charset="0"/>
              <a:cs typeface="Arial" charset="0"/>
            </a:endParaRPr>
          </a:p>
        </p:txBody>
      </p:sp>
      <p:sp>
        <p:nvSpPr>
          <p:cNvPr id="133133" name="Text Box 7"/>
          <p:cNvSpPr txBox="1">
            <a:spLocks noChangeArrowheads="1"/>
          </p:cNvSpPr>
          <p:nvPr/>
        </p:nvSpPr>
        <p:spPr bwMode="auto">
          <a:xfrm>
            <a:off x="4763" y="341313"/>
            <a:ext cx="91392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fr-FR" dirty="0">
                <a:solidFill>
                  <a:srgbClr val="F09828"/>
                </a:solidFill>
                <a:ea typeface="MS PGothic" charset="0"/>
                <a:cs typeface="Arial" charset="0"/>
              </a:rPr>
              <a:t>Future Application Of </a:t>
            </a:r>
            <a:r>
              <a:rPr lang="fr-FR" dirty="0" err="1">
                <a:solidFill>
                  <a:srgbClr val="F09828"/>
                </a:solidFill>
                <a:ea typeface="MS PGothic" charset="0"/>
                <a:cs typeface="Arial" charset="0"/>
              </a:rPr>
              <a:t>Genomics</a:t>
            </a:r>
            <a:r>
              <a:rPr lang="fr-FR" dirty="0">
                <a:solidFill>
                  <a:srgbClr val="F09828"/>
                </a:solidFill>
                <a:ea typeface="MS PGothic" charset="0"/>
                <a:cs typeface="Arial" charset="0"/>
              </a:rPr>
              <a:t>:</a:t>
            </a:r>
          </a:p>
          <a:p>
            <a:pPr algn="ctr" eaLnBrk="0" hangingPunct="0">
              <a:lnSpc>
                <a:spcPct val="85000"/>
              </a:lnSpc>
            </a:pPr>
            <a:r>
              <a:rPr lang="fr-FR" dirty="0" err="1">
                <a:solidFill>
                  <a:srgbClr val="F09828"/>
                </a:solidFill>
                <a:ea typeface="MS PGothic" charset="0"/>
                <a:cs typeface="Arial" charset="0"/>
              </a:rPr>
              <a:t>Understand</a:t>
            </a:r>
            <a:r>
              <a:rPr lang="fr-FR" dirty="0">
                <a:solidFill>
                  <a:srgbClr val="F09828"/>
                </a:solidFill>
                <a:ea typeface="MS PGothic" charset="0"/>
                <a:cs typeface="Arial" charset="0"/>
              </a:rPr>
              <a:t> the </a:t>
            </a:r>
            <a:r>
              <a:rPr lang="fr-FR" dirty="0" err="1">
                <a:solidFill>
                  <a:srgbClr val="F09828"/>
                </a:solidFill>
                <a:ea typeface="MS PGothic" charset="0"/>
                <a:cs typeface="Arial" charset="0"/>
              </a:rPr>
              <a:t>Biology</a:t>
            </a:r>
            <a:r>
              <a:rPr lang="fr-FR" dirty="0">
                <a:solidFill>
                  <a:srgbClr val="F09828"/>
                </a:solidFill>
                <a:ea typeface="MS PGothic" charset="0"/>
                <a:cs typeface="Arial" charset="0"/>
              </a:rPr>
              <a:t> at the </a:t>
            </a:r>
            <a:r>
              <a:rPr lang="fr-FR" dirty="0" err="1">
                <a:solidFill>
                  <a:srgbClr val="F09828"/>
                </a:solidFill>
                <a:ea typeface="MS PGothic" charset="0"/>
                <a:cs typeface="Arial" charset="0"/>
              </a:rPr>
              <a:t>Individual</a:t>
            </a:r>
            <a:r>
              <a:rPr lang="fr-FR" dirty="0">
                <a:solidFill>
                  <a:srgbClr val="F09828"/>
                </a:solidFill>
                <a:ea typeface="MS PGothic" charset="0"/>
                <a:cs typeface="Arial" charset="0"/>
              </a:rPr>
              <a:t> </a:t>
            </a:r>
            <a:r>
              <a:rPr lang="fr-FR" dirty="0" err="1">
                <a:solidFill>
                  <a:srgbClr val="F09828"/>
                </a:solidFill>
                <a:ea typeface="MS PGothic" charset="0"/>
                <a:cs typeface="Arial" charset="0"/>
              </a:rPr>
              <a:t>Scale</a:t>
            </a:r>
            <a:endParaRPr lang="fr-FR" dirty="0">
              <a:solidFill>
                <a:srgbClr val="F09828"/>
              </a:solidFill>
              <a:ea typeface="MS PGothic" charset="0"/>
              <a:cs typeface="Arial" charset="0"/>
            </a:endParaRPr>
          </a:p>
        </p:txBody>
      </p:sp>
      <p:grpSp>
        <p:nvGrpSpPr>
          <p:cNvPr id="133134" name="AutoShape 13"/>
          <p:cNvGrpSpPr>
            <a:grpSpLocks/>
          </p:cNvGrpSpPr>
          <p:nvPr/>
        </p:nvGrpSpPr>
        <p:grpSpPr bwMode="auto">
          <a:xfrm rot="2287365">
            <a:off x="3201988" y="2119313"/>
            <a:ext cx="708025" cy="682625"/>
            <a:chOff x="1678" y="1532"/>
            <a:chExt cx="446" cy="430"/>
          </a:xfrm>
        </p:grpSpPr>
        <p:pic>
          <p:nvPicPr>
            <p:cNvPr id="133143" name="AutoShape 1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" y="1532"/>
              <a:ext cx="446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44" name="Text Box 27"/>
            <p:cNvSpPr txBox="1">
              <a:spLocks noChangeArrowheads="1"/>
            </p:cNvSpPr>
            <p:nvPr/>
          </p:nvSpPr>
          <p:spPr bwMode="auto">
            <a:xfrm rot="-2300596">
              <a:off x="1718" y="1675"/>
              <a:ext cx="368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2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8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400" b="0">
                <a:solidFill>
                  <a:srgbClr val="FFFFFF"/>
                </a:solidFill>
                <a:ea typeface="MS PGothic" charset="0"/>
                <a:cs typeface="Arial" charset="0"/>
              </a:endParaRPr>
            </a:p>
          </p:txBody>
        </p:sp>
      </p:grpSp>
      <p:pic>
        <p:nvPicPr>
          <p:cNvPr id="133135" name="Picture 29" descr="patiente_perf_mag_bann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697038"/>
            <a:ext cx="214630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817563" y="1384300"/>
            <a:ext cx="2301875" cy="292100"/>
          </a:xfrm>
          <a:prstGeom prst="rect">
            <a:avLst/>
          </a:prstGeom>
          <a:noFill/>
          <a:ln>
            <a:solidFill>
              <a:srgbClr val="E1590D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fr-FR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Patients </a:t>
            </a: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with</a:t>
            </a:r>
            <a:r>
              <a:rPr lang="fr-FR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</a:t>
            </a:r>
            <a:r>
              <a:rPr lang="fr-FR" sz="1300" b="1" dirty="0" err="1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lethal</a:t>
            </a:r>
            <a:r>
              <a:rPr lang="fr-FR" sz="13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charset="0"/>
              </a:rPr>
              <a:t> cancer</a:t>
            </a:r>
          </a:p>
        </p:txBody>
      </p:sp>
      <p:grpSp>
        <p:nvGrpSpPr>
          <p:cNvPr id="133137" name="AutoShape 13"/>
          <p:cNvGrpSpPr>
            <a:grpSpLocks/>
          </p:cNvGrpSpPr>
          <p:nvPr/>
        </p:nvGrpSpPr>
        <p:grpSpPr bwMode="auto">
          <a:xfrm rot="5157412">
            <a:off x="6146800" y="2619375"/>
            <a:ext cx="708025" cy="682625"/>
            <a:chOff x="1678" y="1532"/>
            <a:chExt cx="446" cy="430"/>
          </a:xfrm>
        </p:grpSpPr>
        <p:pic>
          <p:nvPicPr>
            <p:cNvPr id="133141" name="AutoShape 13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" y="1532"/>
              <a:ext cx="446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42" name="Text Box 27"/>
            <p:cNvSpPr txBox="1">
              <a:spLocks noChangeArrowheads="1"/>
            </p:cNvSpPr>
            <p:nvPr/>
          </p:nvSpPr>
          <p:spPr bwMode="auto">
            <a:xfrm rot="-2300596">
              <a:off x="1716" y="1682"/>
              <a:ext cx="368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>
                <a:defRPr sz="32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8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400" b="0">
                <a:solidFill>
                  <a:srgbClr val="FFFFFF"/>
                </a:solidFill>
                <a:ea typeface="MS PGothic" charset="0"/>
                <a:cs typeface="Arial" charset="0"/>
              </a:endParaRPr>
            </a:p>
          </p:txBody>
        </p:sp>
      </p:grpSp>
      <p:grpSp>
        <p:nvGrpSpPr>
          <p:cNvPr id="133138" name="AutoShape 10"/>
          <p:cNvGrpSpPr>
            <a:grpSpLocks/>
          </p:cNvGrpSpPr>
          <p:nvPr/>
        </p:nvGrpSpPr>
        <p:grpSpPr bwMode="auto">
          <a:xfrm>
            <a:off x="6262688" y="4927600"/>
            <a:ext cx="742950" cy="639763"/>
            <a:chOff x="3729" y="2807"/>
            <a:chExt cx="468" cy="403"/>
          </a:xfrm>
        </p:grpSpPr>
        <p:pic>
          <p:nvPicPr>
            <p:cNvPr id="133139" name="AutoShape 10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9" y="2807"/>
              <a:ext cx="468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40" name="Text Box 10"/>
            <p:cNvSpPr txBox="1">
              <a:spLocks noChangeArrowheads="1"/>
            </p:cNvSpPr>
            <p:nvPr/>
          </p:nvSpPr>
          <p:spPr bwMode="auto">
            <a:xfrm rot="9047667">
              <a:off x="3787" y="2909"/>
              <a:ext cx="369" cy="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defRPr sz="32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8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buClr>
                  <a:srgbClr val="F09828"/>
                </a:buClr>
                <a:defRPr sz="20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 sz="1400" b="0">
                <a:solidFill>
                  <a:srgbClr val="FFFFFF"/>
                </a:solidFill>
                <a:ea typeface="MS PGothic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1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1947863"/>
            <a:ext cx="8229600" cy="5313362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fr-FR" sz="2400" dirty="0">
                <a:latin typeface="Arial" charset="0"/>
                <a:cs typeface="+mn-cs"/>
              </a:rPr>
              <a:t>Identify the driver:</a:t>
            </a:r>
          </a:p>
          <a:p>
            <a:pPr lvl="1">
              <a:lnSpc>
                <a:spcPct val="90000"/>
              </a:lnSpc>
              <a:defRPr/>
            </a:pPr>
            <a:r>
              <a:rPr lang="fr-FR" sz="2000" dirty="0" err="1">
                <a:latin typeface="Arial" charset="0"/>
              </a:rPr>
              <a:t>Targeted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 err="1">
                <a:latin typeface="Arial" charset="0"/>
              </a:rPr>
              <a:t>sequencing</a:t>
            </a:r>
            <a:r>
              <a:rPr lang="fr-FR" sz="2000" dirty="0">
                <a:latin typeface="Arial" charset="0"/>
              </a:rPr>
              <a:t> + </a:t>
            </a:r>
            <a:r>
              <a:rPr lang="fr-FR" sz="2000" dirty="0" err="1">
                <a:latin typeface="Arial" charset="0"/>
              </a:rPr>
              <a:t>capacity</a:t>
            </a:r>
            <a:r>
              <a:rPr lang="fr-FR" sz="2000" dirty="0">
                <a:latin typeface="Arial" charset="0"/>
              </a:rPr>
              <a:t> to </a:t>
            </a:r>
            <a:r>
              <a:rPr lang="fr-FR" sz="2000" dirty="0" err="1">
                <a:latin typeface="Arial" charset="0"/>
              </a:rPr>
              <a:t>quantify</a:t>
            </a:r>
            <a:r>
              <a:rPr lang="fr-FR" sz="2000" dirty="0">
                <a:latin typeface="Arial" charset="0"/>
              </a:rPr>
              <a:t> CNA</a:t>
            </a:r>
          </a:p>
          <a:p>
            <a:pPr lvl="1">
              <a:lnSpc>
                <a:spcPct val="90000"/>
              </a:lnSpc>
              <a:defRPr/>
            </a:pPr>
            <a:r>
              <a:rPr lang="fr-FR" sz="2000" dirty="0" err="1">
                <a:latin typeface="Arial" charset="0"/>
              </a:rPr>
              <a:t>ctDNA</a:t>
            </a:r>
            <a:r>
              <a:rPr lang="fr-FR" sz="2000" dirty="0">
                <a:latin typeface="Arial" charset="0"/>
              </a:rPr>
              <a:t> to </a:t>
            </a:r>
            <a:r>
              <a:rPr lang="fr-FR" sz="2000" dirty="0" err="1">
                <a:latin typeface="Arial" charset="0"/>
              </a:rPr>
              <a:t>scale</a:t>
            </a:r>
            <a:r>
              <a:rPr lang="fr-FR" sz="2000" dirty="0">
                <a:latin typeface="Arial" charset="0"/>
              </a:rPr>
              <a:t>-up</a:t>
            </a:r>
          </a:p>
          <a:p>
            <a:pPr lvl="1">
              <a:lnSpc>
                <a:spcPct val="90000"/>
              </a:lnSpc>
              <a:defRPr/>
            </a:pPr>
            <a:endParaRPr lang="fr-FR" sz="2000" dirty="0">
              <a:latin typeface="Arial" charset="0"/>
            </a:endParaRPr>
          </a:p>
          <a:p>
            <a:pPr>
              <a:lnSpc>
                <a:spcPct val="90000"/>
              </a:lnSpc>
              <a:defRPr/>
            </a:pPr>
            <a:r>
              <a:rPr lang="fr-FR" sz="2400" dirty="0" err="1">
                <a:latin typeface="Arial" charset="0"/>
                <a:cs typeface="+mn-cs"/>
              </a:rPr>
              <a:t>Track</a:t>
            </a:r>
            <a:r>
              <a:rPr lang="fr-FR" sz="2400" dirty="0">
                <a:latin typeface="Arial" charset="0"/>
                <a:cs typeface="+mn-cs"/>
              </a:rPr>
              <a:t> &amp; </a:t>
            </a:r>
            <a:r>
              <a:rPr lang="fr-FR" sz="2400" dirty="0" err="1">
                <a:latin typeface="Arial" charset="0"/>
                <a:cs typeface="+mn-cs"/>
              </a:rPr>
              <a:t>kill</a:t>
            </a:r>
            <a:r>
              <a:rPr lang="fr-FR" sz="2400" dirty="0">
                <a:latin typeface="Arial" charset="0"/>
                <a:cs typeface="+mn-cs"/>
              </a:rPr>
              <a:t> the </a:t>
            </a:r>
            <a:r>
              <a:rPr lang="fr-FR" sz="2400" dirty="0" err="1">
                <a:latin typeface="Arial" charset="0"/>
                <a:cs typeface="+mn-cs"/>
              </a:rPr>
              <a:t>lethal</a:t>
            </a:r>
            <a:r>
              <a:rPr lang="fr-FR" sz="2400" dirty="0">
                <a:latin typeface="Arial" charset="0"/>
                <a:cs typeface="+mn-cs"/>
              </a:rPr>
              <a:t> clone</a:t>
            </a:r>
          </a:p>
          <a:p>
            <a:pPr lvl="1">
              <a:lnSpc>
                <a:spcPct val="90000"/>
              </a:lnSpc>
              <a:defRPr/>
            </a:pPr>
            <a:r>
              <a:rPr lang="fr-FR" sz="2000" dirty="0" err="1">
                <a:latin typeface="Arial" charset="0"/>
              </a:rPr>
              <a:t>Intratumor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 err="1">
                <a:latin typeface="Arial" charset="0"/>
              </a:rPr>
              <a:t>heterogeneity</a:t>
            </a:r>
            <a:r>
              <a:rPr lang="fr-FR" sz="2000" dirty="0">
                <a:latin typeface="Arial" charset="0"/>
              </a:rPr>
              <a:t> and </a:t>
            </a:r>
            <a:r>
              <a:rPr lang="fr-FR" sz="2000" dirty="0" err="1">
                <a:latin typeface="Arial" charset="0"/>
              </a:rPr>
              <a:t>resistance</a:t>
            </a:r>
            <a:r>
              <a:rPr lang="fr-FR" sz="2000" dirty="0">
                <a:latin typeface="Arial" charset="0"/>
              </a:rPr>
              <a:t> to </a:t>
            </a:r>
            <a:r>
              <a:rPr lang="fr-FR" sz="2000" dirty="0" err="1">
                <a:latin typeface="Arial" charset="0"/>
              </a:rPr>
              <a:t>therapy</a:t>
            </a:r>
            <a:endParaRPr lang="fr-FR" sz="2000" dirty="0">
              <a:latin typeface="Arial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fr-FR" sz="2000" dirty="0" err="1">
                <a:latin typeface="Arial" charset="0"/>
              </a:rPr>
              <a:t>Ultradeep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 err="1">
                <a:latin typeface="Arial" charset="0"/>
              </a:rPr>
              <a:t>sequencing</a:t>
            </a:r>
            <a:r>
              <a:rPr lang="fr-FR" sz="2000" dirty="0">
                <a:latin typeface="Arial" charset="0"/>
              </a:rPr>
              <a:t> and </a:t>
            </a:r>
            <a:r>
              <a:rPr lang="fr-FR" sz="2000" dirty="0" err="1">
                <a:latin typeface="Arial" charset="0"/>
              </a:rPr>
              <a:t>ctDNA</a:t>
            </a:r>
            <a:r>
              <a:rPr lang="fr-FR" sz="2000" dirty="0">
                <a:latin typeface="Arial" charset="0"/>
              </a:rPr>
              <a:t> to </a:t>
            </a:r>
            <a:r>
              <a:rPr lang="fr-FR" sz="2000" dirty="0" err="1">
                <a:latin typeface="Arial" charset="0"/>
              </a:rPr>
              <a:t>find</a:t>
            </a:r>
            <a:r>
              <a:rPr lang="fr-FR" sz="2000" dirty="0">
                <a:latin typeface="Arial" charset="0"/>
              </a:rPr>
              <a:t> the </a:t>
            </a:r>
            <a:r>
              <a:rPr lang="fr-FR" sz="2000" dirty="0" err="1">
                <a:latin typeface="Arial" charset="0"/>
              </a:rPr>
              <a:t>lethal</a:t>
            </a:r>
            <a:r>
              <a:rPr lang="fr-FR" sz="2000" dirty="0">
                <a:latin typeface="Arial" charset="0"/>
              </a:rPr>
              <a:t> clone</a:t>
            </a:r>
          </a:p>
          <a:p>
            <a:pPr lvl="1">
              <a:lnSpc>
                <a:spcPct val="90000"/>
              </a:lnSpc>
              <a:defRPr/>
            </a:pPr>
            <a:endParaRPr lang="fr-FR" sz="2000" dirty="0">
              <a:latin typeface="Arial" charset="0"/>
            </a:endParaRPr>
          </a:p>
          <a:p>
            <a:pPr>
              <a:lnSpc>
                <a:spcPct val="90000"/>
              </a:lnSpc>
              <a:defRPr/>
            </a:pPr>
            <a:r>
              <a:rPr lang="fr-FR" sz="2400" dirty="0">
                <a:latin typeface="Arial" charset="0"/>
                <a:cs typeface="+mn-cs"/>
              </a:rPr>
              <a:t>Long-</a:t>
            </a:r>
            <a:r>
              <a:rPr lang="fr-FR" sz="2400" dirty="0" err="1">
                <a:latin typeface="Arial" charset="0"/>
                <a:cs typeface="+mn-cs"/>
              </a:rPr>
              <a:t>term</a:t>
            </a:r>
            <a:r>
              <a:rPr lang="fr-FR" sz="2400" dirty="0">
                <a:latin typeface="Arial" charset="0"/>
                <a:cs typeface="+mn-cs"/>
              </a:rPr>
              <a:t> perspectives:</a:t>
            </a:r>
          </a:p>
          <a:p>
            <a:pPr lvl="1">
              <a:lnSpc>
                <a:spcPct val="90000"/>
              </a:lnSpc>
              <a:defRPr/>
            </a:pPr>
            <a:r>
              <a:rPr lang="fr-FR" sz="2000" dirty="0" err="1">
                <a:latin typeface="Arial" charset="0"/>
              </a:rPr>
              <a:t>Define</a:t>
            </a:r>
            <a:r>
              <a:rPr lang="fr-FR" sz="2000" dirty="0">
                <a:latin typeface="Arial" charset="0"/>
              </a:rPr>
              <a:t> the </a:t>
            </a:r>
            <a:r>
              <a:rPr lang="fr-FR" sz="2000" dirty="0" err="1">
                <a:latin typeface="Arial" charset="0"/>
              </a:rPr>
              <a:t>mutational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 err="1">
                <a:latin typeface="Arial" charset="0"/>
              </a:rPr>
              <a:t>process</a:t>
            </a:r>
            <a:r>
              <a:rPr lang="fr-FR" sz="2000" dirty="0">
                <a:latin typeface="Arial" charset="0"/>
              </a:rPr>
              <a:t>: </a:t>
            </a:r>
            <a:r>
              <a:rPr lang="fr-FR" sz="2000" dirty="0" err="1">
                <a:latin typeface="Arial" charset="0"/>
              </a:rPr>
              <a:t>whole-exome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 err="1">
                <a:latin typeface="Arial" charset="0"/>
              </a:rPr>
              <a:t>sequencing</a:t>
            </a:r>
            <a:endParaRPr lang="fr-FR" sz="2000" dirty="0">
              <a:latin typeface="Arial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fr-FR" sz="2000" dirty="0" err="1">
                <a:latin typeface="Arial" charset="0"/>
              </a:rPr>
              <a:t>Understand</a:t>
            </a:r>
            <a:r>
              <a:rPr lang="fr-FR" sz="2000" dirty="0">
                <a:latin typeface="Arial" charset="0"/>
              </a:rPr>
              <a:t> the dialogue </a:t>
            </a:r>
            <a:r>
              <a:rPr lang="fr-FR" sz="2000" dirty="0" err="1">
                <a:latin typeface="Arial" charset="0"/>
              </a:rPr>
              <a:t>between</a:t>
            </a:r>
            <a:r>
              <a:rPr lang="fr-FR" sz="2000" dirty="0">
                <a:latin typeface="Arial" charset="0"/>
              </a:rPr>
              <a:t> cancer </a:t>
            </a:r>
            <a:r>
              <a:rPr lang="fr-FR" sz="2000" dirty="0" err="1">
                <a:latin typeface="Arial" charset="0"/>
              </a:rPr>
              <a:t>cell</a:t>
            </a:r>
            <a:r>
              <a:rPr lang="fr-FR" sz="2000" dirty="0">
                <a:latin typeface="Arial" charset="0"/>
              </a:rPr>
              <a:t> &amp; immune system: </a:t>
            </a:r>
            <a:r>
              <a:rPr lang="fr-FR" sz="2000" dirty="0" err="1">
                <a:latin typeface="Arial" charset="0"/>
              </a:rPr>
              <a:t>whole-exome</a:t>
            </a:r>
            <a:r>
              <a:rPr lang="fr-FR" sz="2000" dirty="0">
                <a:latin typeface="Arial" charset="0"/>
              </a:rPr>
              <a:t> </a:t>
            </a:r>
            <a:r>
              <a:rPr lang="fr-FR" sz="2000" dirty="0" err="1">
                <a:latin typeface="Arial" charset="0"/>
              </a:rPr>
              <a:t>sequencing</a:t>
            </a:r>
            <a:endParaRPr lang="fr-FR" sz="2000" dirty="0">
              <a:latin typeface="Arial" charset="0"/>
            </a:endParaRPr>
          </a:p>
          <a:p>
            <a:pPr lvl="1">
              <a:lnSpc>
                <a:spcPct val="90000"/>
              </a:lnSpc>
              <a:defRPr/>
            </a:pPr>
            <a:endParaRPr lang="fr-FR" sz="2000" dirty="0">
              <a:latin typeface="Arial" charset="0"/>
            </a:endParaRP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106363" y="212725"/>
            <a:ext cx="8886825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mtClean="0">
                <a:solidFill>
                  <a:srgbClr val="F09828"/>
                </a:solidFill>
                <a:ea typeface="+mn-ea"/>
                <a:cs typeface="+mn-cs"/>
              </a:rPr>
              <a:t>How Can Genomics Help the Oncologist Understand the Biology in Each Patient in Order to Provide Better Treatment?</a:t>
            </a:r>
          </a:p>
        </p:txBody>
      </p:sp>
    </p:spTree>
    <p:extLst>
      <p:ext uri="{BB962C8B-B14F-4D97-AF65-F5344CB8AC3E}">
        <p14:creationId xmlns:p14="http://schemas.microsoft.com/office/powerpoint/2010/main" val="42690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Box 4"/>
          <p:cNvSpPr txBox="1">
            <a:spLocks noChangeArrowheads="1"/>
          </p:cNvSpPr>
          <p:nvPr/>
        </p:nvSpPr>
        <p:spPr bwMode="auto">
          <a:xfrm>
            <a:off x="434975" y="3021013"/>
            <a:ext cx="8237538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sz="3600">
                <a:solidFill>
                  <a:schemeClr val="tx2"/>
                </a:solidFill>
              </a:rPr>
              <a:t>Introduction and Overview</a:t>
            </a:r>
          </a:p>
        </p:txBody>
      </p:sp>
    </p:spTree>
    <p:extLst>
      <p:ext uri="{BB962C8B-B14F-4D97-AF65-F5344CB8AC3E}">
        <p14:creationId xmlns:p14="http://schemas.microsoft.com/office/powerpoint/2010/main" val="9490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44488"/>
            <a:ext cx="9144000" cy="1143000"/>
          </a:xfrm>
        </p:spPr>
        <p:txBody>
          <a:bodyPr/>
          <a:lstStyle/>
          <a:p>
            <a:pPr eaLnBrk="1" hangingPunct="1"/>
            <a:r>
              <a:rPr lang="fr-FR" altLang="en-US" smtClean="0"/>
              <a:t>Genomic Tests to Identify Oncogenic Drivers at the Individual Scale</a:t>
            </a:r>
          </a:p>
        </p:txBody>
      </p:sp>
      <p:sp>
        <p:nvSpPr>
          <p:cNvPr id="16387" name="Oval 5"/>
          <p:cNvSpPr>
            <a:spLocks noChangeArrowheads="1"/>
          </p:cNvSpPr>
          <p:nvPr/>
        </p:nvSpPr>
        <p:spPr bwMode="auto">
          <a:xfrm>
            <a:off x="3187700" y="3997325"/>
            <a:ext cx="1295400" cy="936625"/>
          </a:xfrm>
          <a:prstGeom prst="ellipse">
            <a:avLst/>
          </a:prstGeom>
          <a:solidFill>
            <a:srgbClr val="204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6388" name="Oval 6"/>
          <p:cNvSpPr>
            <a:spLocks noChangeArrowheads="1"/>
          </p:cNvSpPr>
          <p:nvPr/>
        </p:nvSpPr>
        <p:spPr bwMode="auto">
          <a:xfrm>
            <a:off x="3187700" y="3205163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6389" name="Oval 7"/>
          <p:cNvSpPr>
            <a:spLocks noChangeArrowheads="1"/>
          </p:cNvSpPr>
          <p:nvPr/>
        </p:nvSpPr>
        <p:spPr bwMode="auto">
          <a:xfrm>
            <a:off x="3260725" y="3636963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6390" name="Oval 8"/>
          <p:cNvSpPr>
            <a:spLocks noChangeArrowheads="1"/>
          </p:cNvSpPr>
          <p:nvPr/>
        </p:nvSpPr>
        <p:spPr bwMode="auto">
          <a:xfrm>
            <a:off x="1100138" y="3636963"/>
            <a:ext cx="1295400" cy="936625"/>
          </a:xfrm>
          <a:prstGeom prst="ellips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6391" name="Line 9"/>
          <p:cNvSpPr>
            <a:spLocks noChangeShapeType="1"/>
          </p:cNvSpPr>
          <p:nvPr/>
        </p:nvSpPr>
        <p:spPr bwMode="auto">
          <a:xfrm>
            <a:off x="2397125" y="4141788"/>
            <a:ext cx="863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392" name="Oval 11"/>
          <p:cNvSpPr>
            <a:spLocks noChangeArrowheads="1"/>
          </p:cNvSpPr>
          <p:nvPr/>
        </p:nvSpPr>
        <p:spPr bwMode="auto">
          <a:xfrm>
            <a:off x="3621088" y="3133725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6393" name="Text Box 13"/>
          <p:cNvSpPr txBox="1">
            <a:spLocks noChangeArrowheads="1"/>
          </p:cNvSpPr>
          <p:nvPr/>
        </p:nvSpPr>
        <p:spPr bwMode="auto">
          <a:xfrm>
            <a:off x="1243013" y="1773238"/>
            <a:ext cx="2954337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C1EAFF"/>
                </a:solidFill>
              </a:rPr>
              <a:t>Oncogenic drivers: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C1EAFF"/>
                </a:solidFill>
              </a:rPr>
              <a:t>Malignant transformation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C1EAFF"/>
                </a:solidFill>
              </a:rPr>
              <a:t>Cancer progression</a:t>
            </a:r>
          </a:p>
        </p:txBody>
      </p:sp>
      <p:sp>
        <p:nvSpPr>
          <p:cNvPr id="5130" name="Oval 15"/>
          <p:cNvSpPr>
            <a:spLocks noChangeArrowheads="1"/>
          </p:cNvSpPr>
          <p:nvPr/>
        </p:nvSpPr>
        <p:spPr bwMode="auto">
          <a:xfrm>
            <a:off x="3621088" y="363696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16395" name="Oval 16"/>
          <p:cNvSpPr>
            <a:spLocks noChangeArrowheads="1"/>
          </p:cNvSpPr>
          <p:nvPr/>
        </p:nvSpPr>
        <p:spPr bwMode="auto">
          <a:xfrm>
            <a:off x="4052888" y="3565525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6396" name="Oval 17"/>
          <p:cNvSpPr>
            <a:spLocks noChangeArrowheads="1"/>
          </p:cNvSpPr>
          <p:nvPr/>
        </p:nvSpPr>
        <p:spPr bwMode="auto">
          <a:xfrm>
            <a:off x="4052888" y="3852863"/>
            <a:ext cx="1295400" cy="936625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6397" name="Oval 18"/>
          <p:cNvSpPr>
            <a:spLocks noChangeArrowheads="1"/>
          </p:cNvSpPr>
          <p:nvPr/>
        </p:nvSpPr>
        <p:spPr bwMode="auto">
          <a:xfrm>
            <a:off x="3621088" y="4068763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6398" name="Line 19"/>
          <p:cNvSpPr>
            <a:spLocks noChangeShapeType="1"/>
          </p:cNvSpPr>
          <p:nvPr/>
        </p:nvSpPr>
        <p:spPr bwMode="auto">
          <a:xfrm>
            <a:off x="2684463" y="3146425"/>
            <a:ext cx="0" cy="792163"/>
          </a:xfrm>
          <a:prstGeom prst="line">
            <a:avLst/>
          </a:prstGeom>
          <a:noFill/>
          <a:ln w="38100">
            <a:solidFill>
              <a:srgbClr val="8FD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399" name="Text Box 20"/>
          <p:cNvSpPr txBox="1">
            <a:spLocks noChangeArrowheads="1"/>
          </p:cNvSpPr>
          <p:nvPr/>
        </p:nvSpPr>
        <p:spPr bwMode="auto">
          <a:xfrm>
            <a:off x="1182688" y="5014913"/>
            <a:ext cx="142875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Normal cell</a:t>
            </a:r>
          </a:p>
        </p:txBody>
      </p:sp>
      <p:sp>
        <p:nvSpPr>
          <p:cNvPr id="16400" name="Text Box 21"/>
          <p:cNvSpPr txBox="1">
            <a:spLocks noChangeArrowheads="1"/>
          </p:cNvSpPr>
          <p:nvPr/>
        </p:nvSpPr>
        <p:spPr bwMode="auto">
          <a:xfrm>
            <a:off x="3219450" y="5014913"/>
            <a:ext cx="23653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Cancer progression</a:t>
            </a:r>
          </a:p>
        </p:txBody>
      </p:sp>
      <p:sp>
        <p:nvSpPr>
          <p:cNvPr id="16401" name="Text Box 22"/>
          <p:cNvSpPr txBox="1">
            <a:spLocks noChangeArrowheads="1"/>
          </p:cNvSpPr>
          <p:nvPr/>
        </p:nvSpPr>
        <p:spPr bwMode="auto">
          <a:xfrm>
            <a:off x="6243638" y="5014913"/>
            <a:ext cx="205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Residual disease</a:t>
            </a:r>
          </a:p>
        </p:txBody>
      </p:sp>
      <p:sp>
        <p:nvSpPr>
          <p:cNvPr id="16402" name="Line 10"/>
          <p:cNvSpPr>
            <a:spLocks noChangeShapeType="1"/>
          </p:cNvSpPr>
          <p:nvPr/>
        </p:nvSpPr>
        <p:spPr bwMode="auto">
          <a:xfrm>
            <a:off x="5346700" y="4068763"/>
            <a:ext cx="935038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139" name="Oval 12"/>
          <p:cNvSpPr>
            <a:spLocks noChangeArrowheads="1"/>
          </p:cNvSpPr>
          <p:nvPr/>
        </p:nvSpPr>
        <p:spPr bwMode="auto">
          <a:xfrm>
            <a:off x="6354763" y="3565525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grpSp>
        <p:nvGrpSpPr>
          <p:cNvPr id="8219" name="Group 27"/>
          <p:cNvGrpSpPr>
            <a:grpSpLocks/>
          </p:cNvGrpSpPr>
          <p:nvPr/>
        </p:nvGrpSpPr>
        <p:grpSpPr bwMode="auto">
          <a:xfrm>
            <a:off x="4411663" y="1520825"/>
            <a:ext cx="2860675" cy="2416175"/>
            <a:chOff x="2154" y="958"/>
            <a:chExt cx="1633" cy="1522"/>
          </a:xfrm>
        </p:grpSpPr>
        <p:sp>
          <p:nvSpPr>
            <p:cNvPr id="16406" name="Text Box 14"/>
            <p:cNvSpPr txBox="1">
              <a:spLocks noChangeArrowheads="1"/>
            </p:cNvSpPr>
            <p:nvPr/>
          </p:nvSpPr>
          <p:spPr bwMode="auto">
            <a:xfrm>
              <a:off x="2154" y="958"/>
              <a:ext cx="1633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3200" b="1">
                  <a:solidFill>
                    <a:schemeClr val="bg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09828"/>
                </a:buClr>
                <a:buChar char="–"/>
                <a:defRPr sz="2800" b="1">
                  <a:solidFill>
                    <a:schemeClr val="bg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F09828"/>
                </a:buClr>
                <a:buChar char="•"/>
                <a:defRPr sz="2400" b="1">
                  <a:solidFill>
                    <a:schemeClr val="bg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09828"/>
                </a:buClr>
                <a:buChar char="–"/>
                <a:defRPr sz="2000" b="1">
                  <a:solidFill>
                    <a:schemeClr val="bg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09828"/>
                </a:buClr>
                <a:buChar char="»"/>
                <a:defRPr sz="2000" b="1">
                  <a:solidFill>
                    <a:schemeClr val="bg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09828"/>
                </a:buClr>
                <a:buChar char="»"/>
                <a:defRPr sz="2000" b="1">
                  <a:solidFill>
                    <a:schemeClr val="bg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09828"/>
                </a:buClr>
                <a:buChar char="»"/>
                <a:defRPr sz="2000" b="1">
                  <a:solidFill>
                    <a:schemeClr val="bg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09828"/>
                </a:buClr>
                <a:buChar char="»"/>
                <a:defRPr sz="2000" b="1">
                  <a:solidFill>
                    <a:schemeClr val="bg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09828"/>
                </a:buClr>
                <a:buChar char="»"/>
                <a:defRPr sz="2000" b="1">
                  <a:solidFill>
                    <a:schemeClr val="bg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fr-FR" altLang="en-US" sz="1800" smtClean="0">
                  <a:solidFill>
                    <a:srgbClr val="C1EAFF"/>
                  </a:solidFill>
                </a:rPr>
                <a:t>Targeting oncogenic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fr-FR" altLang="en-US" sz="1800" smtClean="0">
                  <a:solidFill>
                    <a:srgbClr val="C1EAFF"/>
                  </a:solidFill>
                </a:rPr>
                <a:t>drivers: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fr-FR" altLang="en-US" sz="1800" smtClean="0">
                  <a:solidFill>
                    <a:srgbClr val="C1EAFF"/>
                  </a:solidFill>
                </a:rPr>
                <a:t> oncogene de-addiction = tumor shrinkage</a:t>
              </a:r>
            </a:p>
          </p:txBody>
        </p:sp>
        <p:sp>
          <p:nvSpPr>
            <p:cNvPr id="16407" name="Line 23"/>
            <p:cNvSpPr>
              <a:spLocks noChangeShapeType="1"/>
            </p:cNvSpPr>
            <p:nvPr/>
          </p:nvSpPr>
          <p:spPr bwMode="auto">
            <a:xfrm>
              <a:off x="2971" y="1981"/>
              <a:ext cx="0" cy="499"/>
            </a:xfrm>
            <a:prstGeom prst="line">
              <a:avLst/>
            </a:prstGeom>
            <a:noFill/>
            <a:ln w="38100">
              <a:solidFill>
                <a:srgbClr val="8FDA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1006475" y="5676900"/>
            <a:ext cx="73929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2400" dirty="0" smtClean="0">
                <a:solidFill>
                  <a:srgbClr val="FFFF00"/>
                </a:solidFill>
              </a:rPr>
              <a:t>Can </a:t>
            </a:r>
            <a:r>
              <a:rPr lang="fr-FR" altLang="en-US" sz="2400" dirty="0" err="1" smtClean="0">
                <a:solidFill>
                  <a:srgbClr val="FFFF00"/>
                </a:solidFill>
              </a:rPr>
              <a:t>we</a:t>
            </a:r>
            <a:r>
              <a:rPr lang="fr-FR" altLang="en-US" sz="2400" dirty="0" smtClean="0">
                <a:solidFill>
                  <a:srgbClr val="FFFF00"/>
                </a:solidFill>
              </a:rPr>
              <a:t> </a:t>
            </a:r>
            <a:r>
              <a:rPr lang="fr-FR" altLang="en-US" sz="2400" dirty="0" err="1" smtClean="0">
                <a:solidFill>
                  <a:srgbClr val="FFFF00"/>
                </a:solidFill>
              </a:rPr>
              <a:t>identify</a:t>
            </a:r>
            <a:r>
              <a:rPr lang="fr-FR" altLang="en-US" sz="2400" dirty="0" smtClean="0">
                <a:solidFill>
                  <a:srgbClr val="FFFF00"/>
                </a:solidFill>
              </a:rPr>
              <a:t> </a:t>
            </a:r>
            <a:r>
              <a:rPr lang="fr-FR" altLang="en-US" sz="2400" dirty="0" err="1" smtClean="0">
                <a:solidFill>
                  <a:srgbClr val="FFFF00"/>
                </a:solidFill>
              </a:rPr>
              <a:t>oncogenic</a:t>
            </a:r>
            <a:r>
              <a:rPr lang="fr-FR" altLang="en-US" sz="2400" dirty="0" smtClean="0">
                <a:solidFill>
                  <a:srgbClr val="FFFF00"/>
                </a:solidFill>
              </a:rPr>
              <a:t> drivers in </a:t>
            </a:r>
            <a:r>
              <a:rPr lang="fr-FR" altLang="en-US" sz="2400" dirty="0" err="1" smtClean="0">
                <a:solidFill>
                  <a:srgbClr val="FFFF00"/>
                </a:solidFill>
              </a:rPr>
              <a:t>individuals</a:t>
            </a:r>
            <a:r>
              <a:rPr lang="fr-FR" altLang="en-US" sz="2400" dirty="0" smtClean="0">
                <a:solidFill>
                  <a:srgbClr val="FFFF00"/>
                </a:solidFill>
              </a:rPr>
              <a:t>,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2400" dirty="0" smtClean="0">
                <a:solidFill>
                  <a:srgbClr val="FFFF00"/>
                </a:solidFill>
              </a:rPr>
              <a:t>in </a:t>
            </a:r>
            <a:r>
              <a:rPr lang="fr-FR" altLang="en-US" sz="2400" dirty="0" err="1" smtClean="0">
                <a:solidFill>
                  <a:srgbClr val="FFFF00"/>
                </a:solidFill>
              </a:rPr>
              <a:t>order</a:t>
            </a:r>
            <a:r>
              <a:rPr lang="fr-FR" altLang="en-US" sz="2400" dirty="0" smtClean="0">
                <a:solidFill>
                  <a:srgbClr val="FFFF00"/>
                </a:solidFill>
              </a:rPr>
              <a:t> to </a:t>
            </a:r>
            <a:r>
              <a:rPr lang="fr-FR" altLang="en-US" sz="2400" dirty="0" err="1" smtClean="0">
                <a:solidFill>
                  <a:srgbClr val="FFFF00"/>
                </a:solidFill>
              </a:rPr>
              <a:t>shrink</a:t>
            </a:r>
            <a:r>
              <a:rPr lang="fr-FR" altLang="en-US" sz="2400" dirty="0" smtClean="0">
                <a:solidFill>
                  <a:srgbClr val="FFFF00"/>
                </a:solidFill>
              </a:rPr>
              <a:t> the </a:t>
            </a:r>
            <a:r>
              <a:rPr lang="fr-FR" altLang="en-US" sz="2400" dirty="0" err="1" smtClean="0">
                <a:solidFill>
                  <a:srgbClr val="FFFF00"/>
                </a:solidFill>
              </a:rPr>
              <a:t>tumor</a:t>
            </a:r>
            <a:r>
              <a:rPr lang="fr-FR" altLang="en-US" sz="2400" dirty="0" smtClean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8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re 1"/>
          <p:cNvSpPr>
            <a:spLocks noGrp="1"/>
          </p:cNvSpPr>
          <p:nvPr>
            <p:ph type="title"/>
          </p:nvPr>
        </p:nvSpPr>
        <p:spPr>
          <a:xfrm>
            <a:off x="617538" y="1598613"/>
            <a:ext cx="7824787" cy="1143000"/>
          </a:xfrm>
        </p:spPr>
        <p:txBody>
          <a:bodyPr/>
          <a:lstStyle/>
          <a:p>
            <a:pPr algn="l">
              <a:lnSpc>
                <a:spcPct val="100000"/>
              </a:lnSpc>
              <a:buClr>
                <a:schemeClr val="tx2"/>
              </a:buClr>
            </a:pPr>
            <a:r>
              <a:rPr lang="fr-FR" sz="2200" dirty="0" err="1">
                <a:solidFill>
                  <a:schemeClr val="tx1"/>
                </a:solidFill>
                <a:latin typeface="Arial" charset="0"/>
              </a:rPr>
              <a:t>Inducible</a:t>
            </a:r>
            <a:r>
              <a:rPr lang="fr-FR" sz="2200" dirty="0">
                <a:solidFill>
                  <a:schemeClr val="tx1"/>
                </a:solidFill>
                <a:latin typeface="Arial" charset="0"/>
              </a:rPr>
              <a:t> expression of </a:t>
            </a:r>
            <a:r>
              <a:rPr lang="fr-FR" sz="2200" dirty="0" err="1">
                <a:solidFill>
                  <a:schemeClr val="tx1"/>
                </a:solidFill>
                <a:latin typeface="Arial" charset="0"/>
              </a:rPr>
              <a:t>mutated</a:t>
            </a:r>
            <a:r>
              <a:rPr lang="fr-FR" sz="2200" dirty="0">
                <a:solidFill>
                  <a:schemeClr val="tx1"/>
                </a:solidFill>
                <a:latin typeface="Arial" charset="0"/>
              </a:rPr>
              <a:t> HER2 (HER2YVMA):</a:t>
            </a:r>
            <a:br>
              <a:rPr lang="fr-FR" sz="2200" dirty="0">
                <a:solidFill>
                  <a:schemeClr val="tx1"/>
                </a:solidFill>
                <a:latin typeface="Arial" charset="0"/>
              </a:rPr>
            </a:br>
            <a:r>
              <a:rPr lang="fr-FR" sz="2200" dirty="0" err="1">
                <a:solidFill>
                  <a:schemeClr val="tx1"/>
                </a:solidFill>
                <a:latin typeface="Arial" charset="0"/>
              </a:rPr>
              <a:t>Rapid</a:t>
            </a:r>
            <a:r>
              <a:rPr lang="fr-FR" sz="22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fr-FR" sz="2200" dirty="0" err="1">
                <a:solidFill>
                  <a:schemeClr val="tx1"/>
                </a:solidFill>
                <a:latin typeface="Arial" charset="0"/>
              </a:rPr>
              <a:t>development</a:t>
            </a:r>
            <a:r>
              <a:rPr lang="fr-FR" sz="2200" dirty="0">
                <a:solidFill>
                  <a:schemeClr val="tx1"/>
                </a:solidFill>
                <a:latin typeface="Arial" charset="0"/>
              </a:rPr>
              <a:t>/maintenance of </a:t>
            </a:r>
            <a:r>
              <a:rPr lang="fr-FR" sz="2200" dirty="0" err="1">
                <a:solidFill>
                  <a:schemeClr val="tx1"/>
                </a:solidFill>
                <a:latin typeface="Arial" charset="0"/>
              </a:rPr>
              <a:t>adenosquamous</a:t>
            </a:r>
            <a:r>
              <a:rPr lang="fr-FR" sz="22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fr-FR" sz="2200" dirty="0" err="1">
                <a:solidFill>
                  <a:schemeClr val="tx1"/>
                </a:solidFill>
                <a:latin typeface="Arial" charset="0"/>
              </a:rPr>
              <a:t>lung</a:t>
            </a:r>
            <a:r>
              <a:rPr lang="fr-FR" sz="2200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fr-FR" sz="2200" dirty="0" err="1">
                <a:solidFill>
                  <a:schemeClr val="tx1"/>
                </a:solidFill>
                <a:latin typeface="Arial" charset="0"/>
              </a:rPr>
              <a:t>tumors</a:t>
            </a:r>
            <a:r>
              <a:rPr lang="fr-FR" sz="2200" dirty="0">
                <a:solidFill>
                  <a:schemeClr val="tx1"/>
                </a:solidFill>
                <a:latin typeface="Arial" charset="0"/>
              </a:rPr>
              <a:t> in </a:t>
            </a:r>
            <a:r>
              <a:rPr lang="fr-FR" sz="2200" dirty="0" err="1">
                <a:solidFill>
                  <a:schemeClr val="tx1"/>
                </a:solidFill>
                <a:latin typeface="Arial" charset="0"/>
              </a:rPr>
              <a:t>mice</a:t>
            </a:r>
            <a:endParaRPr lang="fr-FR" sz="2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6979" name="ZoneTexte 2"/>
          <p:cNvSpPr txBox="1">
            <a:spLocks noChangeArrowheads="1"/>
          </p:cNvSpPr>
          <p:nvPr/>
        </p:nvSpPr>
        <p:spPr bwMode="auto">
          <a:xfrm>
            <a:off x="369888" y="6436956"/>
            <a:ext cx="73459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b="1" dirty="0" err="1">
                <a:solidFill>
                  <a:srgbClr val="FFFFFF"/>
                </a:solidFill>
              </a:rPr>
              <a:t>Perera</a:t>
            </a:r>
            <a:r>
              <a:rPr lang="fr-FR" sz="1200" b="1" dirty="0">
                <a:solidFill>
                  <a:srgbClr val="FFFFFF"/>
                </a:solidFill>
              </a:rPr>
              <a:t> SA, et al. </a:t>
            </a:r>
            <a:r>
              <a:rPr lang="fr-FR" sz="1200" b="1" i="1" dirty="0">
                <a:solidFill>
                  <a:srgbClr val="FFFFFF"/>
                </a:solidFill>
              </a:rPr>
              <a:t>Proc </a:t>
            </a:r>
            <a:r>
              <a:rPr lang="fr-FR" sz="1200" b="1" i="1" dirty="0" err="1">
                <a:solidFill>
                  <a:srgbClr val="FFFFFF"/>
                </a:solidFill>
              </a:rPr>
              <a:t>Natl</a:t>
            </a:r>
            <a:r>
              <a:rPr lang="fr-FR" sz="1200" b="1" i="1" dirty="0">
                <a:solidFill>
                  <a:srgbClr val="FFFFFF"/>
                </a:solidFill>
              </a:rPr>
              <a:t> </a:t>
            </a:r>
            <a:r>
              <a:rPr lang="fr-FR" sz="1200" b="1" i="1" dirty="0" err="1">
                <a:solidFill>
                  <a:srgbClr val="FFFFFF"/>
                </a:solidFill>
              </a:rPr>
              <a:t>Acad</a:t>
            </a:r>
            <a:r>
              <a:rPr lang="fr-FR" sz="1200" b="1" i="1" dirty="0">
                <a:solidFill>
                  <a:srgbClr val="FFFFFF"/>
                </a:solidFill>
              </a:rPr>
              <a:t> </a:t>
            </a:r>
            <a:r>
              <a:rPr lang="fr-FR" sz="1200" b="1" i="1" dirty="0" err="1" smtClean="0">
                <a:solidFill>
                  <a:srgbClr val="FFFFFF"/>
                </a:solidFill>
              </a:rPr>
              <a:t>Sci</a:t>
            </a:r>
            <a:r>
              <a:rPr lang="fr-FR" sz="1200" b="1" i="1" dirty="0" smtClean="0">
                <a:solidFill>
                  <a:srgbClr val="FFFFFF"/>
                </a:solidFill>
              </a:rPr>
              <a:t> U S A.</a:t>
            </a:r>
            <a:r>
              <a:rPr lang="fr-FR" sz="1200" b="1" dirty="0" smtClean="0">
                <a:solidFill>
                  <a:srgbClr val="FFFFFF"/>
                </a:solidFill>
              </a:rPr>
              <a:t> </a:t>
            </a:r>
            <a:r>
              <a:rPr lang="fr-FR" sz="1200" b="1" dirty="0">
                <a:solidFill>
                  <a:srgbClr val="FFFFFF"/>
                </a:solidFill>
              </a:rPr>
              <a:t>2009;106(2):474-479.</a:t>
            </a:r>
          </a:p>
        </p:txBody>
      </p:sp>
      <p:pic>
        <p:nvPicPr>
          <p:cNvPr id="126980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6875"/>
            <a:ext cx="9144000" cy="29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46088" y="223838"/>
            <a:ext cx="8229600" cy="1143000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fr-FR" sz="4000" b="1" dirty="0" smtClean="0">
                <a:solidFill>
                  <a:srgbClr val="F09828"/>
                </a:solidFill>
              </a:rPr>
              <a:t>A </a:t>
            </a:r>
            <a:r>
              <a:rPr lang="fr-FR" sz="4000" b="1" dirty="0" err="1" smtClean="0">
                <a:solidFill>
                  <a:srgbClr val="F09828"/>
                </a:solidFill>
              </a:rPr>
              <a:t>Preclinical</a:t>
            </a:r>
            <a:r>
              <a:rPr lang="fr-FR" sz="4000" b="1" dirty="0" smtClean="0">
                <a:solidFill>
                  <a:srgbClr val="F09828"/>
                </a:solidFill>
              </a:rPr>
              <a:t> </a:t>
            </a:r>
            <a:r>
              <a:rPr lang="fr-FR" sz="4000" b="1" dirty="0" err="1" smtClean="0">
                <a:solidFill>
                  <a:srgbClr val="F09828"/>
                </a:solidFill>
              </a:rPr>
              <a:t>Example</a:t>
            </a:r>
            <a:r>
              <a:rPr lang="fr-FR" sz="4000" b="1" dirty="0" smtClean="0">
                <a:solidFill>
                  <a:srgbClr val="F09828"/>
                </a:solidFill>
              </a:rPr>
              <a:t> of an </a:t>
            </a:r>
            <a:r>
              <a:rPr lang="fr-FR" sz="4000" b="1" dirty="0" err="1" smtClean="0">
                <a:solidFill>
                  <a:srgbClr val="F09828"/>
                </a:solidFill>
              </a:rPr>
              <a:t>Oncogenic</a:t>
            </a:r>
            <a:r>
              <a:rPr lang="fr-FR" sz="4000" b="1" dirty="0" smtClean="0">
                <a:solidFill>
                  <a:srgbClr val="F09828"/>
                </a:solidFill>
              </a:rPr>
              <a:t> Driver</a:t>
            </a:r>
            <a:endParaRPr lang="fr-FR" sz="4000" b="1" dirty="0">
              <a:solidFill>
                <a:srgbClr val="F09828"/>
              </a:solidFill>
            </a:endParaRPr>
          </a:p>
        </p:txBody>
      </p:sp>
      <p:sp>
        <p:nvSpPr>
          <p:cNvPr id="7" name="ZoneTexte 2"/>
          <p:cNvSpPr txBox="1">
            <a:spLocks noChangeArrowheads="1"/>
          </p:cNvSpPr>
          <p:nvPr/>
        </p:nvSpPr>
        <p:spPr bwMode="auto">
          <a:xfrm>
            <a:off x="372514" y="5802440"/>
            <a:ext cx="4346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dirty="0" err="1" smtClean="0">
                <a:solidFill>
                  <a:srgbClr val="FFFFFF"/>
                </a:solidFill>
              </a:rPr>
              <a:t>Doxy</a:t>
            </a:r>
            <a:r>
              <a:rPr lang="fr-FR" sz="1200" dirty="0" smtClean="0">
                <a:solidFill>
                  <a:srgbClr val="FFFFFF"/>
                </a:solidFill>
              </a:rPr>
              <a:t>, </a:t>
            </a:r>
            <a:r>
              <a:rPr lang="fr-FR" sz="1200" dirty="0" err="1" smtClean="0">
                <a:solidFill>
                  <a:srgbClr val="FFFFFF"/>
                </a:solidFill>
              </a:rPr>
              <a:t>doxycycline</a:t>
            </a:r>
            <a:endParaRPr lang="fr-FR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4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val 6"/>
          <p:cNvSpPr>
            <a:spLocks noChangeArrowheads="1"/>
          </p:cNvSpPr>
          <p:nvPr/>
        </p:nvSpPr>
        <p:spPr bwMode="auto">
          <a:xfrm>
            <a:off x="107950" y="3292475"/>
            <a:ext cx="1295400" cy="936625"/>
          </a:xfrm>
          <a:prstGeom prst="ellips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25603" name="Line 7"/>
          <p:cNvSpPr>
            <a:spLocks noChangeShapeType="1"/>
          </p:cNvSpPr>
          <p:nvPr/>
        </p:nvSpPr>
        <p:spPr bwMode="auto">
          <a:xfrm>
            <a:off x="1404938" y="3797300"/>
            <a:ext cx="863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4" name="Line 8"/>
          <p:cNvSpPr>
            <a:spLocks noChangeShapeType="1"/>
          </p:cNvSpPr>
          <p:nvPr/>
        </p:nvSpPr>
        <p:spPr bwMode="auto">
          <a:xfrm>
            <a:off x="4284663" y="3724275"/>
            <a:ext cx="935037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4345" name="Oval 10"/>
          <p:cNvSpPr>
            <a:spLocks noChangeArrowheads="1"/>
          </p:cNvSpPr>
          <p:nvPr/>
        </p:nvSpPr>
        <p:spPr bwMode="auto">
          <a:xfrm>
            <a:off x="5214938" y="3221038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25606" name="Line 18"/>
          <p:cNvSpPr>
            <a:spLocks noChangeShapeType="1"/>
          </p:cNvSpPr>
          <p:nvPr/>
        </p:nvSpPr>
        <p:spPr bwMode="auto">
          <a:xfrm>
            <a:off x="6510338" y="3724275"/>
            <a:ext cx="8223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4351" name="Oval 19"/>
          <p:cNvSpPr>
            <a:spLocks noChangeArrowheads="1"/>
          </p:cNvSpPr>
          <p:nvPr/>
        </p:nvSpPr>
        <p:spPr bwMode="auto">
          <a:xfrm>
            <a:off x="7196138" y="250031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14352" name="Oval 20"/>
          <p:cNvSpPr>
            <a:spLocks noChangeArrowheads="1"/>
          </p:cNvSpPr>
          <p:nvPr/>
        </p:nvSpPr>
        <p:spPr bwMode="auto">
          <a:xfrm>
            <a:off x="7735888" y="2644775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14353" name="Oval 21"/>
          <p:cNvSpPr>
            <a:spLocks noChangeArrowheads="1"/>
          </p:cNvSpPr>
          <p:nvPr/>
        </p:nvSpPr>
        <p:spPr bwMode="auto">
          <a:xfrm>
            <a:off x="7339013" y="3005138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14354" name="Oval 22"/>
          <p:cNvSpPr>
            <a:spLocks noChangeArrowheads="1"/>
          </p:cNvSpPr>
          <p:nvPr/>
        </p:nvSpPr>
        <p:spPr bwMode="auto">
          <a:xfrm>
            <a:off x="7735888" y="3292475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14355" name="Oval 23"/>
          <p:cNvSpPr>
            <a:spLocks noChangeArrowheads="1"/>
          </p:cNvSpPr>
          <p:nvPr/>
        </p:nvSpPr>
        <p:spPr bwMode="auto">
          <a:xfrm>
            <a:off x="7473950" y="336391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14356" name="Oval 24"/>
          <p:cNvSpPr>
            <a:spLocks noChangeArrowheads="1"/>
          </p:cNvSpPr>
          <p:nvPr/>
        </p:nvSpPr>
        <p:spPr bwMode="auto">
          <a:xfrm>
            <a:off x="7412038" y="3652838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25613" name="Text Box 25"/>
          <p:cNvSpPr txBox="1">
            <a:spLocks noChangeArrowheads="1"/>
          </p:cNvSpPr>
          <p:nvPr/>
        </p:nvSpPr>
        <p:spPr bwMode="auto">
          <a:xfrm>
            <a:off x="190500" y="5035550"/>
            <a:ext cx="129222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Normal cell</a:t>
            </a:r>
          </a:p>
        </p:txBody>
      </p:sp>
      <p:sp>
        <p:nvSpPr>
          <p:cNvPr id="25614" name="Text Box 27"/>
          <p:cNvSpPr txBox="1">
            <a:spLocks noChangeArrowheads="1"/>
          </p:cNvSpPr>
          <p:nvPr/>
        </p:nvSpPr>
        <p:spPr bwMode="auto">
          <a:xfrm>
            <a:off x="7199313" y="5035550"/>
            <a:ext cx="191611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Resistant disease</a:t>
            </a:r>
          </a:p>
        </p:txBody>
      </p:sp>
      <p:sp>
        <p:nvSpPr>
          <p:cNvPr id="25615" name="Text Box 28"/>
          <p:cNvSpPr txBox="1">
            <a:spLocks noChangeArrowheads="1"/>
          </p:cNvSpPr>
          <p:nvPr/>
        </p:nvSpPr>
        <p:spPr bwMode="auto">
          <a:xfrm>
            <a:off x="5183369" y="5035550"/>
            <a:ext cx="18478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Residual disease</a:t>
            </a:r>
          </a:p>
        </p:txBody>
      </p:sp>
      <p:sp>
        <p:nvSpPr>
          <p:cNvPr id="25616" name="Rectangle 2"/>
          <p:cNvSpPr>
            <a:spLocks noChangeArrowheads="1"/>
          </p:cNvSpPr>
          <p:nvPr/>
        </p:nvSpPr>
        <p:spPr bwMode="auto">
          <a:xfrm>
            <a:off x="365125" y="287338"/>
            <a:ext cx="8404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dirty="0" smtClean="0">
                <a:solidFill>
                  <a:srgbClr val="F09828"/>
                </a:solidFill>
              </a:rPr>
              <a:t>Beyond the Drivers: </a:t>
            </a:r>
          </a:p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dirty="0" smtClean="0">
                <a:solidFill>
                  <a:srgbClr val="F09828"/>
                </a:solidFill>
              </a:rPr>
              <a:t>How the Use of </a:t>
            </a:r>
            <a:r>
              <a:rPr lang="fr-FR" altLang="en-US" dirty="0" err="1" smtClean="0">
                <a:solidFill>
                  <a:srgbClr val="F09828"/>
                </a:solidFill>
              </a:rPr>
              <a:t>Genomic</a:t>
            </a:r>
            <a:r>
              <a:rPr lang="fr-FR" altLang="en-US" dirty="0" smtClean="0">
                <a:solidFill>
                  <a:srgbClr val="F09828"/>
                </a:solidFill>
              </a:rPr>
              <a:t> Tests </a:t>
            </a:r>
            <a:r>
              <a:rPr lang="fr-FR" altLang="en-US" dirty="0" err="1" smtClean="0">
                <a:solidFill>
                  <a:srgbClr val="F09828"/>
                </a:solidFill>
              </a:rPr>
              <a:t>Could</a:t>
            </a:r>
            <a:r>
              <a:rPr lang="fr-FR" altLang="en-US" dirty="0" smtClean="0">
                <a:solidFill>
                  <a:srgbClr val="F09828"/>
                </a:solidFill>
              </a:rPr>
              <a:t> Help </a:t>
            </a:r>
            <a:r>
              <a:rPr lang="fr-FR" altLang="en-US" dirty="0" err="1" smtClean="0">
                <a:solidFill>
                  <a:srgbClr val="F09828"/>
                </a:solidFill>
              </a:rPr>
              <a:t>Avoid</a:t>
            </a:r>
            <a:r>
              <a:rPr lang="fr-FR" altLang="en-US" dirty="0" smtClean="0">
                <a:solidFill>
                  <a:srgbClr val="F09828"/>
                </a:solidFill>
              </a:rPr>
              <a:t> </a:t>
            </a:r>
            <a:r>
              <a:rPr lang="fr-FR" altLang="en-US" dirty="0" err="1" smtClean="0">
                <a:solidFill>
                  <a:srgbClr val="F09828"/>
                </a:solidFill>
              </a:rPr>
              <a:t>Resistance</a:t>
            </a:r>
            <a:r>
              <a:rPr lang="fr-FR" altLang="en-US" dirty="0" smtClean="0">
                <a:solidFill>
                  <a:srgbClr val="F09828"/>
                </a:solidFill>
              </a:rPr>
              <a:t>?</a:t>
            </a:r>
          </a:p>
        </p:txBody>
      </p:sp>
      <p:sp>
        <p:nvSpPr>
          <p:cNvPr id="25617" name="Text Box 13"/>
          <p:cNvSpPr txBox="1">
            <a:spLocks noChangeArrowheads="1"/>
          </p:cNvSpPr>
          <p:nvPr/>
        </p:nvSpPr>
        <p:spPr bwMode="auto">
          <a:xfrm>
            <a:off x="592138" y="2374900"/>
            <a:ext cx="22113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Oncogenic drivers</a:t>
            </a:r>
          </a:p>
        </p:txBody>
      </p:sp>
      <p:sp>
        <p:nvSpPr>
          <p:cNvPr id="25618" name="Text Box 14"/>
          <p:cNvSpPr txBox="1">
            <a:spLocks noChangeArrowheads="1"/>
          </p:cNvSpPr>
          <p:nvPr/>
        </p:nvSpPr>
        <p:spPr bwMode="auto">
          <a:xfrm>
            <a:off x="3419475" y="2362200"/>
            <a:ext cx="3086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Oncogene de-addiction</a:t>
            </a:r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1692275" y="2954338"/>
            <a:ext cx="0" cy="792162"/>
          </a:xfrm>
          <a:prstGeom prst="line">
            <a:avLst/>
          </a:prstGeom>
          <a:noFill/>
          <a:ln w="38100">
            <a:solidFill>
              <a:srgbClr val="8FD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20" name="Line 23"/>
          <p:cNvSpPr>
            <a:spLocks noChangeShapeType="1"/>
          </p:cNvSpPr>
          <p:nvPr/>
        </p:nvSpPr>
        <p:spPr bwMode="auto">
          <a:xfrm>
            <a:off x="4716463" y="2881313"/>
            <a:ext cx="0" cy="792162"/>
          </a:xfrm>
          <a:prstGeom prst="line">
            <a:avLst/>
          </a:prstGeom>
          <a:noFill/>
          <a:ln w="38100">
            <a:solidFill>
              <a:srgbClr val="8FD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21" name="Oval 5"/>
          <p:cNvSpPr>
            <a:spLocks noChangeArrowheads="1"/>
          </p:cNvSpPr>
          <p:nvPr/>
        </p:nvSpPr>
        <p:spPr bwMode="auto">
          <a:xfrm>
            <a:off x="2220913" y="3684588"/>
            <a:ext cx="1295400" cy="936625"/>
          </a:xfrm>
          <a:prstGeom prst="ellipse">
            <a:avLst/>
          </a:prstGeom>
          <a:solidFill>
            <a:srgbClr val="204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25622" name="Oval 6"/>
          <p:cNvSpPr>
            <a:spLocks noChangeArrowheads="1"/>
          </p:cNvSpPr>
          <p:nvPr/>
        </p:nvSpPr>
        <p:spPr bwMode="auto">
          <a:xfrm>
            <a:off x="2220913" y="2892425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25623" name="Oval 7"/>
          <p:cNvSpPr>
            <a:spLocks noChangeArrowheads="1"/>
          </p:cNvSpPr>
          <p:nvPr/>
        </p:nvSpPr>
        <p:spPr bwMode="auto">
          <a:xfrm>
            <a:off x="2293938" y="3324225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25624" name="Oval 11"/>
          <p:cNvSpPr>
            <a:spLocks noChangeArrowheads="1"/>
          </p:cNvSpPr>
          <p:nvPr/>
        </p:nvSpPr>
        <p:spPr bwMode="auto">
          <a:xfrm>
            <a:off x="2654300" y="2820988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5" name="Oval 15"/>
          <p:cNvSpPr>
            <a:spLocks noChangeArrowheads="1"/>
          </p:cNvSpPr>
          <p:nvPr/>
        </p:nvSpPr>
        <p:spPr bwMode="auto">
          <a:xfrm>
            <a:off x="2654300" y="3324225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25626" name="Oval 16"/>
          <p:cNvSpPr>
            <a:spLocks noChangeArrowheads="1"/>
          </p:cNvSpPr>
          <p:nvPr/>
        </p:nvSpPr>
        <p:spPr bwMode="auto">
          <a:xfrm>
            <a:off x="3086100" y="3252788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25627" name="Oval 17"/>
          <p:cNvSpPr>
            <a:spLocks noChangeArrowheads="1"/>
          </p:cNvSpPr>
          <p:nvPr/>
        </p:nvSpPr>
        <p:spPr bwMode="auto">
          <a:xfrm>
            <a:off x="3086100" y="3540125"/>
            <a:ext cx="1295400" cy="936625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25628" name="Oval 18"/>
          <p:cNvSpPr>
            <a:spLocks noChangeArrowheads="1"/>
          </p:cNvSpPr>
          <p:nvPr/>
        </p:nvSpPr>
        <p:spPr bwMode="auto">
          <a:xfrm>
            <a:off x="2654300" y="3756025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25629" name="Text Box 26"/>
          <p:cNvSpPr txBox="1">
            <a:spLocks noChangeArrowheads="1"/>
          </p:cNvSpPr>
          <p:nvPr/>
        </p:nvSpPr>
        <p:spPr bwMode="auto">
          <a:xfrm>
            <a:off x="2227263" y="5035550"/>
            <a:ext cx="21209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Cancer progression</a:t>
            </a:r>
          </a:p>
        </p:txBody>
      </p:sp>
    </p:spTree>
    <p:extLst>
      <p:ext uri="{BB962C8B-B14F-4D97-AF65-F5344CB8AC3E}">
        <p14:creationId xmlns:p14="http://schemas.microsoft.com/office/powerpoint/2010/main" val="371118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44500" y="347663"/>
            <a:ext cx="8229600" cy="1143000"/>
          </a:xfrm>
        </p:spPr>
        <p:txBody>
          <a:bodyPr/>
          <a:lstStyle/>
          <a:p>
            <a:r>
              <a:rPr lang="fr-FR" sz="3600" dirty="0">
                <a:latin typeface="Arial" charset="0"/>
              </a:rPr>
              <a:t>How </a:t>
            </a:r>
            <a:r>
              <a:rPr lang="fr-FR" sz="3600" dirty="0" err="1">
                <a:latin typeface="Arial" charset="0"/>
              </a:rPr>
              <a:t>Could</a:t>
            </a:r>
            <a:r>
              <a:rPr lang="fr-FR" sz="3600" dirty="0">
                <a:latin typeface="Arial" charset="0"/>
              </a:rPr>
              <a:t> the Use of Genomic Tests Help </a:t>
            </a:r>
            <a:r>
              <a:rPr lang="fr-FR" sz="3600" dirty="0" err="1">
                <a:latin typeface="Arial" charset="0"/>
              </a:rPr>
              <a:t>Avoid</a:t>
            </a:r>
            <a:r>
              <a:rPr lang="fr-FR" sz="3600" dirty="0">
                <a:latin typeface="Arial" charset="0"/>
              </a:rPr>
              <a:t> </a:t>
            </a:r>
            <a:r>
              <a:rPr lang="fr-FR" sz="3600" dirty="0" err="1">
                <a:latin typeface="Arial" charset="0"/>
              </a:rPr>
              <a:t>Resistance</a:t>
            </a:r>
            <a:r>
              <a:rPr lang="fr-FR" sz="3600" dirty="0">
                <a:latin typeface="Arial" charset="0"/>
              </a:rPr>
              <a:t>?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27200"/>
            <a:ext cx="8229600" cy="45259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fr-FR" sz="2800" dirty="0">
                <a:latin typeface="Arial" charset="0"/>
              </a:rPr>
              <a:t>Does </a:t>
            </a:r>
            <a:r>
              <a:rPr lang="fr-FR" sz="2800" dirty="0" err="1">
                <a:latin typeface="Arial" charset="0"/>
              </a:rPr>
              <a:t>intratumor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heterogeneity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predict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resistance</a:t>
            </a:r>
            <a:r>
              <a:rPr lang="fr-FR" sz="2800" dirty="0">
                <a:latin typeface="Arial" charset="0"/>
              </a:rPr>
              <a:t> to </a:t>
            </a:r>
            <a:r>
              <a:rPr lang="fr-FR" sz="2800" dirty="0" err="1">
                <a:latin typeface="Arial" charset="0"/>
              </a:rPr>
              <a:t>therapy</a:t>
            </a:r>
            <a:r>
              <a:rPr lang="fr-FR" sz="2800" dirty="0" smtClean="0">
                <a:latin typeface="Arial" charset="0"/>
              </a:rPr>
              <a:t>?</a:t>
            </a:r>
            <a:endParaRPr lang="fr-FR" sz="2800" dirty="0">
              <a:latin typeface="Arial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fr-FR" sz="2800" dirty="0">
                <a:latin typeface="Arial" charset="0"/>
              </a:rPr>
              <a:t>Is </a:t>
            </a:r>
            <a:r>
              <a:rPr lang="fr-FR" sz="2800" dirty="0" err="1">
                <a:latin typeface="Arial" charset="0"/>
              </a:rPr>
              <a:t>it</a:t>
            </a:r>
            <a:r>
              <a:rPr lang="fr-FR" sz="2800" dirty="0">
                <a:latin typeface="Arial" charset="0"/>
              </a:rPr>
              <a:t> possible to </a:t>
            </a:r>
            <a:r>
              <a:rPr lang="fr-FR" sz="2800" dirty="0" err="1">
                <a:latin typeface="Arial" charset="0"/>
              </a:rPr>
              <a:t>detect</a:t>
            </a:r>
            <a:r>
              <a:rPr lang="fr-FR" sz="2800" dirty="0">
                <a:latin typeface="Arial" charset="0"/>
              </a:rPr>
              <a:t> the </a:t>
            </a:r>
            <a:r>
              <a:rPr lang="fr-FR" sz="2800" dirty="0" err="1">
                <a:latin typeface="Arial" charset="0"/>
              </a:rPr>
              <a:t>lethal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subclone</a:t>
            </a:r>
            <a:r>
              <a:rPr lang="fr-FR" sz="2800" dirty="0">
                <a:latin typeface="Arial" charset="0"/>
              </a:rPr>
              <a:t> in </a:t>
            </a:r>
            <a:r>
              <a:rPr lang="fr-FR" sz="2800" dirty="0" err="1">
                <a:latin typeface="Arial" charset="0"/>
              </a:rPr>
              <a:t>primary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tumor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using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deep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sequencing</a:t>
            </a:r>
            <a:r>
              <a:rPr lang="fr-FR" sz="2800" dirty="0">
                <a:latin typeface="Arial" charset="0"/>
              </a:rPr>
              <a:t>…and </a:t>
            </a:r>
            <a:r>
              <a:rPr lang="fr-FR" sz="2800" dirty="0" err="1">
                <a:latin typeface="Arial" charset="0"/>
              </a:rPr>
              <a:t>kill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it</a:t>
            </a:r>
            <a:r>
              <a:rPr lang="fr-FR" sz="2800" dirty="0" smtClean="0">
                <a:latin typeface="Arial" charset="0"/>
              </a:rPr>
              <a:t>?</a:t>
            </a:r>
            <a:endParaRPr lang="fr-FR" sz="2800" dirty="0">
              <a:latin typeface="Arial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fr-FR" sz="2800" dirty="0">
                <a:latin typeface="Arial" charset="0"/>
              </a:rPr>
              <a:t>Is </a:t>
            </a:r>
            <a:r>
              <a:rPr lang="fr-FR" sz="2800" dirty="0" err="1">
                <a:latin typeface="Arial" charset="0"/>
              </a:rPr>
              <a:t>it</a:t>
            </a:r>
            <a:r>
              <a:rPr lang="fr-FR" sz="2800" dirty="0">
                <a:latin typeface="Arial" charset="0"/>
              </a:rPr>
              <a:t> possible to </a:t>
            </a:r>
            <a:r>
              <a:rPr lang="fr-FR" sz="2800" dirty="0" err="1">
                <a:latin typeface="Arial" charset="0"/>
              </a:rPr>
              <a:t>detect</a:t>
            </a:r>
            <a:r>
              <a:rPr lang="fr-FR" sz="2800" dirty="0">
                <a:latin typeface="Arial" charset="0"/>
              </a:rPr>
              <a:t> the </a:t>
            </a:r>
            <a:r>
              <a:rPr lang="fr-FR" sz="2800" dirty="0" err="1">
                <a:latin typeface="Arial" charset="0"/>
              </a:rPr>
              <a:t>appearance</a:t>
            </a:r>
            <a:r>
              <a:rPr lang="fr-FR" sz="2800" dirty="0">
                <a:latin typeface="Arial" charset="0"/>
              </a:rPr>
              <a:t> of </a:t>
            </a:r>
            <a:r>
              <a:rPr lang="fr-FR" sz="2800" dirty="0" err="1">
                <a:latin typeface="Arial" charset="0"/>
              </a:rPr>
              <a:t>lethal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subclone</a:t>
            </a:r>
            <a:r>
              <a:rPr lang="fr-FR" sz="2800" dirty="0">
                <a:latin typeface="Arial" charset="0"/>
              </a:rPr>
              <a:t> by </a:t>
            </a:r>
            <a:r>
              <a:rPr lang="fr-FR" sz="2800" dirty="0" err="1">
                <a:latin typeface="Arial" charset="0"/>
              </a:rPr>
              <a:t>using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circulating</a:t>
            </a:r>
            <a:r>
              <a:rPr lang="fr-FR" sz="2800" dirty="0">
                <a:latin typeface="Arial" charset="0"/>
              </a:rPr>
              <a:t> DNA… and </a:t>
            </a:r>
            <a:r>
              <a:rPr lang="fr-FR" sz="2800" dirty="0" err="1">
                <a:latin typeface="Arial" charset="0"/>
              </a:rPr>
              <a:t>kill</a:t>
            </a:r>
            <a:r>
              <a:rPr lang="fr-FR" sz="2800" dirty="0">
                <a:latin typeface="Arial" charset="0"/>
              </a:rPr>
              <a:t> </a:t>
            </a:r>
            <a:r>
              <a:rPr lang="fr-FR" sz="2800" dirty="0" err="1">
                <a:latin typeface="Arial" charset="0"/>
              </a:rPr>
              <a:t>it</a:t>
            </a:r>
            <a:r>
              <a:rPr lang="fr-FR" sz="2800" dirty="0">
                <a:latin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71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309710683"/>
              </p:ext>
            </p:extLst>
          </p:nvPr>
        </p:nvGraphicFramePr>
        <p:xfrm>
          <a:off x="156754" y="1550133"/>
          <a:ext cx="7619615" cy="47810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0228" name="Text Box 7"/>
          <p:cNvSpPr txBox="1">
            <a:spLocks noChangeArrowheads="1"/>
          </p:cNvSpPr>
          <p:nvPr/>
        </p:nvSpPr>
        <p:spPr bwMode="auto">
          <a:xfrm>
            <a:off x="371475" y="6424613"/>
            <a:ext cx="35814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200">
                <a:solidFill>
                  <a:srgbClr val="FFFFFF"/>
                </a:solidFill>
                <a:ea typeface="MS PGothic" charset="0"/>
                <a:cs typeface="MS PGothic" charset="0"/>
              </a:rPr>
              <a:t>Toy W, et al. </a:t>
            </a:r>
            <a:r>
              <a:rPr lang="fr-FR" sz="1200" i="1">
                <a:solidFill>
                  <a:srgbClr val="FFFFFF"/>
                </a:solidFill>
                <a:ea typeface="MS PGothic" charset="0"/>
                <a:cs typeface="MS PGothic" charset="0"/>
              </a:rPr>
              <a:t>Nat Genet. </a:t>
            </a:r>
            <a:r>
              <a:rPr lang="fr-FR" sz="1200">
                <a:solidFill>
                  <a:srgbClr val="FFFFFF"/>
                </a:solidFill>
                <a:ea typeface="MS PGothic" charset="0"/>
                <a:cs typeface="MS PGothic" charset="0"/>
              </a:rPr>
              <a:t>2013;45(12):1439-1445.</a:t>
            </a:r>
            <a:endParaRPr lang="fr-FR" sz="1200" i="1">
              <a:solidFill>
                <a:srgbClr val="FFFFFF"/>
              </a:solidFill>
              <a:ea typeface="MS PGothic" charset="0"/>
              <a:cs typeface="MS PGothic" charset="0"/>
            </a:endParaRPr>
          </a:p>
        </p:txBody>
      </p:sp>
      <p:sp>
        <p:nvSpPr>
          <p:cNvPr id="180229" name="Line 9"/>
          <p:cNvSpPr>
            <a:spLocks noChangeShapeType="1"/>
          </p:cNvSpPr>
          <p:nvPr/>
        </p:nvSpPr>
        <p:spPr bwMode="auto">
          <a:xfrm>
            <a:off x="3793913" y="3406564"/>
            <a:ext cx="2468880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0230" name="Text Box 10"/>
          <p:cNvSpPr txBox="1">
            <a:spLocks noChangeArrowheads="1"/>
          </p:cNvSpPr>
          <p:nvPr/>
        </p:nvSpPr>
        <p:spPr bwMode="auto">
          <a:xfrm>
            <a:off x="6242273" y="2855186"/>
            <a:ext cx="2894012" cy="106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fr-FR" sz="14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Mutated</a:t>
            </a:r>
            <a:r>
              <a:rPr lang="fr-FR" sz="1400" dirty="0">
                <a:solidFill>
                  <a:srgbClr val="FFFFFF"/>
                </a:solidFill>
                <a:ea typeface="MS PGothic" charset="0"/>
                <a:cs typeface="MS PGothic" charset="0"/>
              </a:rPr>
              <a:t> in </a:t>
            </a:r>
            <a:r>
              <a:rPr lang="fr-FR" sz="14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metastases</a:t>
            </a:r>
            <a:endParaRPr lang="fr-FR" sz="1400" dirty="0">
              <a:solidFill>
                <a:srgbClr val="FFFFFF"/>
              </a:solidFill>
              <a:ea typeface="MS PGothic" charset="0"/>
              <a:cs typeface="MS PGothic" charset="0"/>
            </a:endParaRPr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fr-FR" sz="1400" dirty="0">
                <a:solidFill>
                  <a:srgbClr val="FFFFFF"/>
                </a:solidFill>
                <a:ea typeface="MS PGothic" charset="0"/>
                <a:cs typeface="MS PGothic" charset="0"/>
              </a:rPr>
              <a:t>Not in </a:t>
            </a:r>
            <a:r>
              <a:rPr lang="fr-FR" sz="14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primary</a:t>
            </a:r>
            <a:r>
              <a:rPr lang="fr-FR" sz="1400" dirty="0">
                <a:solidFill>
                  <a:srgbClr val="FFFFFF"/>
                </a:solidFill>
                <a:ea typeface="MS PGothic" charset="0"/>
                <a:cs typeface="MS PGothic" charset="0"/>
              </a:rPr>
              <a:t> (</a:t>
            </a:r>
            <a:r>
              <a:rPr lang="fr-FR" sz="14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using</a:t>
            </a:r>
            <a:r>
              <a:rPr lang="fr-FR" sz="1400" dirty="0">
                <a:solidFill>
                  <a:srgbClr val="FFFFFF"/>
                </a:solidFill>
                <a:ea typeface="MS PGothic" charset="0"/>
                <a:cs typeface="MS PGothic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low</a:t>
            </a:r>
            <a:r>
              <a:rPr lang="fr-FR" sz="1400" dirty="0">
                <a:solidFill>
                  <a:srgbClr val="FFFFFF"/>
                </a:solidFill>
                <a:ea typeface="MS PGothic" charset="0"/>
                <a:cs typeface="MS PGothic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coverage</a:t>
            </a:r>
            <a:r>
              <a:rPr lang="fr-FR" sz="1400" dirty="0">
                <a:solidFill>
                  <a:srgbClr val="FFFFFF"/>
                </a:solidFill>
                <a:ea typeface="MS PGothic" charset="0"/>
                <a:cs typeface="MS PGothic" charset="0"/>
              </a:rPr>
              <a:t>)</a:t>
            </a:r>
          </a:p>
          <a:p>
            <a:pPr>
              <a:lnSpc>
                <a:spcPct val="95000"/>
              </a:lnSpc>
              <a:spcAft>
                <a:spcPts val="600"/>
              </a:spcAft>
            </a:pPr>
            <a:r>
              <a:rPr lang="fr-FR" sz="14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Mediates</a:t>
            </a:r>
            <a:r>
              <a:rPr lang="fr-FR" sz="1400" dirty="0">
                <a:solidFill>
                  <a:srgbClr val="FFFFFF"/>
                </a:solidFill>
                <a:ea typeface="MS PGothic" charset="0"/>
                <a:cs typeface="MS PGothic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resistance</a:t>
            </a:r>
            <a:r>
              <a:rPr lang="fr-FR" sz="1400" dirty="0">
                <a:solidFill>
                  <a:srgbClr val="FFFFFF"/>
                </a:solidFill>
                <a:ea typeface="MS PGothic" charset="0"/>
                <a:cs typeface="MS PGothic" charset="0"/>
              </a:rPr>
              <a:t> to </a:t>
            </a:r>
            <a:r>
              <a:rPr lang="fr-FR" sz="1400" dirty="0" err="1">
                <a:solidFill>
                  <a:srgbClr val="FFFFFF"/>
                </a:solidFill>
                <a:ea typeface="MS PGothic" charset="0"/>
                <a:cs typeface="MS PGothic" charset="0"/>
              </a:rPr>
              <a:t>therapy</a:t>
            </a:r>
            <a:endParaRPr lang="fr-FR" sz="1400" dirty="0">
              <a:solidFill>
                <a:srgbClr val="FFFFFF"/>
              </a:solidFill>
              <a:ea typeface="MS PGothic" charset="0"/>
              <a:cs typeface="MS PGothic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50850" y="357188"/>
            <a:ext cx="82296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fr-FR" altLang="en-US" sz="3600" kern="0" dirty="0" err="1" smtClean="0"/>
              <a:t>Which</a:t>
            </a:r>
            <a:r>
              <a:rPr lang="fr-FR" altLang="en-US" sz="3600" kern="0" dirty="0" smtClean="0"/>
              <a:t> Gene Is a Good Candidate</a:t>
            </a:r>
            <a:br>
              <a:rPr lang="fr-FR" altLang="en-US" sz="3600" kern="0" dirty="0" smtClean="0"/>
            </a:br>
            <a:r>
              <a:rPr lang="fr-FR" altLang="en-US" sz="3600" kern="0" dirty="0" smtClean="0"/>
              <a:t> to </a:t>
            </a:r>
            <a:r>
              <a:rPr lang="fr-FR" altLang="en-US" sz="3600" kern="0" dirty="0" err="1" smtClean="0"/>
              <a:t>Work</a:t>
            </a:r>
            <a:r>
              <a:rPr lang="fr-FR" altLang="en-US" sz="3600" kern="0" dirty="0" smtClean="0"/>
              <a:t> on This Concept in BC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1151" y="1767844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0.3%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19197" y="1925790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2%</a:t>
            </a:r>
            <a:endParaRPr lang="en-US" sz="1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144769" y="2061178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14%</a:t>
            </a:r>
            <a:endParaRPr lang="en-US" sz="1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62186" y="2732075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14%</a:t>
            </a:r>
            <a:endParaRPr 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162185" y="3788273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14%</a:t>
            </a:r>
            <a:endParaRPr lang="en-US" sz="1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53733" y="2447114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0%</a:t>
            </a:r>
            <a:endParaRPr 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79856" y="2600256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0.4%</a:t>
            </a:r>
            <a:endParaRPr 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88562" y="3132709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0.6%</a:t>
            </a:r>
            <a:endParaRPr lang="en-US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88558" y="3299364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0.4%</a:t>
            </a:r>
            <a:endParaRPr 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555580" y="3422511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32%</a:t>
            </a:r>
            <a:endParaRPr 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933310" y="3954966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11%</a:t>
            </a:r>
            <a:endParaRPr lang="en-US" sz="1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858885" y="4096761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23%</a:t>
            </a:r>
            <a:endParaRPr lang="en-US" sz="1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82910" y="4462522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4</a:t>
            </a:r>
            <a:r>
              <a:rPr lang="en-US" sz="1000" b="1" dirty="0" smtClean="0"/>
              <a:t>3%</a:t>
            </a:r>
            <a:endParaRPr 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01154" y="4641612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35%</a:t>
            </a:r>
            <a:endParaRPr 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38437" y="4784458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36%</a:t>
            </a:r>
            <a:endParaRPr lang="en-US" sz="1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562786" y="5138102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19%</a:t>
            </a:r>
            <a:endParaRPr lang="en-US" sz="1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921345" y="5293165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37%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937004" y="5459820"/>
            <a:ext cx="5050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50%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73708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1763" y="347663"/>
            <a:ext cx="8869362" cy="1143000"/>
          </a:xfrm>
        </p:spPr>
        <p:txBody>
          <a:bodyPr/>
          <a:lstStyle/>
          <a:p>
            <a:r>
              <a:rPr lang="fr-FR" sz="3600" dirty="0">
                <a:latin typeface="Arial" charset="0"/>
              </a:rPr>
              <a:t>Does </a:t>
            </a:r>
            <a:r>
              <a:rPr lang="fr-FR" sz="3600" dirty="0" err="1">
                <a:latin typeface="Arial" charset="0"/>
              </a:rPr>
              <a:t>Intratumor</a:t>
            </a:r>
            <a:r>
              <a:rPr lang="fr-FR" sz="3600" dirty="0">
                <a:latin typeface="Arial" charset="0"/>
              </a:rPr>
              <a:t> </a:t>
            </a:r>
            <a:r>
              <a:rPr lang="fr-FR" sz="3600" dirty="0" err="1">
                <a:latin typeface="Arial" charset="0"/>
              </a:rPr>
              <a:t>Heterogeneity</a:t>
            </a:r>
            <a:r>
              <a:rPr lang="fr-FR" sz="3600" dirty="0">
                <a:latin typeface="Arial" charset="0"/>
              </a:rPr>
              <a:t> </a:t>
            </a:r>
            <a:r>
              <a:rPr lang="fr-FR" sz="3600" dirty="0" err="1">
                <a:latin typeface="Arial" charset="0"/>
              </a:rPr>
              <a:t>Predict</a:t>
            </a:r>
            <a:r>
              <a:rPr lang="fr-FR" sz="3600" dirty="0">
                <a:latin typeface="Arial" charset="0"/>
              </a:rPr>
              <a:t> </a:t>
            </a:r>
            <a:r>
              <a:rPr lang="fr-FR" sz="3600" dirty="0" err="1">
                <a:latin typeface="Arial" charset="0"/>
              </a:rPr>
              <a:t>Resistance</a:t>
            </a:r>
            <a:r>
              <a:rPr lang="fr-FR" sz="3600" dirty="0">
                <a:latin typeface="Arial" charset="0"/>
              </a:rPr>
              <a:t> to </a:t>
            </a:r>
            <a:r>
              <a:rPr lang="fr-FR" sz="3600" dirty="0" err="1">
                <a:latin typeface="Arial" charset="0"/>
              </a:rPr>
              <a:t>Therapy</a:t>
            </a:r>
            <a:r>
              <a:rPr lang="fr-FR" sz="3600" dirty="0">
                <a:latin typeface="Arial" charset="0"/>
              </a:rPr>
              <a:t>?</a:t>
            </a:r>
          </a:p>
        </p:txBody>
      </p:sp>
      <p:sp>
        <p:nvSpPr>
          <p:cNvPr id="144388" name="Text Box 6"/>
          <p:cNvSpPr txBox="1">
            <a:spLocks noChangeArrowheads="1"/>
          </p:cNvSpPr>
          <p:nvPr/>
        </p:nvSpPr>
        <p:spPr bwMode="auto">
          <a:xfrm>
            <a:off x="374650" y="6434138"/>
            <a:ext cx="3335338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200">
                <a:solidFill>
                  <a:srgbClr val="FFFFFF"/>
                </a:solidFill>
                <a:ea typeface="MS PGothic" charset="0"/>
                <a:cs typeface="MS PGothic" charset="0"/>
              </a:rPr>
              <a:t>Landau DA, et al. </a:t>
            </a:r>
            <a:r>
              <a:rPr lang="fr-FR" sz="1200" i="1">
                <a:solidFill>
                  <a:srgbClr val="FFFFFF"/>
                </a:solidFill>
                <a:ea typeface="MS PGothic" charset="0"/>
                <a:cs typeface="MS PGothic" charset="0"/>
              </a:rPr>
              <a:t>Cell.</a:t>
            </a:r>
            <a:r>
              <a:rPr lang="fr-FR" sz="1200">
                <a:solidFill>
                  <a:srgbClr val="FFFFFF"/>
                </a:solidFill>
                <a:ea typeface="MS PGothic" charset="0"/>
                <a:cs typeface="MS PGothic" charset="0"/>
              </a:rPr>
              <a:t> 2013;152(4):714-726.</a:t>
            </a:r>
          </a:p>
        </p:txBody>
      </p:sp>
      <p:sp>
        <p:nvSpPr>
          <p:cNvPr id="144389" name="Oval 7"/>
          <p:cNvSpPr>
            <a:spLocks noChangeArrowheads="1"/>
          </p:cNvSpPr>
          <p:nvPr/>
        </p:nvSpPr>
        <p:spPr bwMode="auto">
          <a:xfrm>
            <a:off x="4532313" y="4517165"/>
            <a:ext cx="2084387" cy="861981"/>
          </a:xfrm>
          <a:prstGeom prst="ellipse">
            <a:avLst/>
          </a:prstGeom>
          <a:noFill/>
          <a:ln w="28575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FFC000"/>
              </a:solidFill>
              <a:ea typeface="MS PGothic" charset="0"/>
              <a:cs typeface="MS PGothic" charset="0"/>
            </a:endParaRPr>
          </a:p>
        </p:txBody>
      </p:sp>
      <p:sp>
        <p:nvSpPr>
          <p:cNvPr id="144390" name="Text Box 8"/>
          <p:cNvSpPr txBox="1">
            <a:spLocks noChangeArrowheads="1"/>
          </p:cNvSpPr>
          <p:nvPr/>
        </p:nvSpPr>
        <p:spPr bwMode="auto">
          <a:xfrm>
            <a:off x="6203728" y="4176030"/>
            <a:ext cx="113347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800" dirty="0">
                <a:solidFill>
                  <a:srgbClr val="FFC000"/>
                </a:solidFill>
                <a:ea typeface="MS PGothic" charset="0"/>
                <a:cs typeface="MS PGothic" charset="0"/>
              </a:rPr>
              <a:t>High ITH</a:t>
            </a:r>
          </a:p>
        </p:txBody>
      </p:sp>
      <p:sp>
        <p:nvSpPr>
          <p:cNvPr id="144391" name="Text Box 9"/>
          <p:cNvSpPr txBox="1">
            <a:spLocks noChangeArrowheads="1"/>
          </p:cNvSpPr>
          <p:nvPr/>
        </p:nvSpPr>
        <p:spPr bwMode="auto">
          <a:xfrm>
            <a:off x="240306" y="6016670"/>
            <a:ext cx="8799513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2200" b="0" dirty="0" err="1">
                <a:solidFill>
                  <a:srgbClr val="FFC000"/>
                </a:solidFill>
                <a:ea typeface="MS PGothic" charset="0"/>
                <a:cs typeface="MS PGothic" charset="0"/>
              </a:rPr>
              <a:t>Intratumor</a:t>
            </a:r>
            <a:r>
              <a:rPr lang="fr-FR" sz="2200" b="0" dirty="0">
                <a:solidFill>
                  <a:srgbClr val="FFC000"/>
                </a:solidFill>
                <a:ea typeface="MS PGothic" charset="0"/>
                <a:cs typeface="MS PGothic" charset="0"/>
              </a:rPr>
              <a:t> </a:t>
            </a:r>
            <a:r>
              <a:rPr lang="fr-FR" sz="2200" b="0" dirty="0" err="1">
                <a:solidFill>
                  <a:srgbClr val="FFC000"/>
                </a:solidFill>
                <a:ea typeface="MS PGothic" charset="0"/>
                <a:cs typeface="MS PGothic" charset="0"/>
              </a:rPr>
              <a:t>heterogeneity</a:t>
            </a:r>
            <a:r>
              <a:rPr lang="fr-FR" sz="2200" b="0" dirty="0">
                <a:solidFill>
                  <a:srgbClr val="FFC000"/>
                </a:solidFill>
                <a:ea typeface="MS PGothic" charset="0"/>
                <a:cs typeface="MS PGothic" charset="0"/>
              </a:rPr>
              <a:t> </a:t>
            </a:r>
            <a:r>
              <a:rPr lang="fr-FR" sz="2200" b="0" dirty="0" err="1">
                <a:solidFill>
                  <a:srgbClr val="FFC000"/>
                </a:solidFill>
                <a:ea typeface="MS PGothic" charset="0"/>
                <a:cs typeface="MS PGothic" charset="0"/>
              </a:rPr>
              <a:t>could</a:t>
            </a:r>
            <a:r>
              <a:rPr lang="fr-FR" sz="2200" b="0" dirty="0">
                <a:solidFill>
                  <a:srgbClr val="FFC000"/>
                </a:solidFill>
                <a:ea typeface="MS PGothic" charset="0"/>
                <a:cs typeface="MS PGothic" charset="0"/>
              </a:rPr>
              <a:t> </a:t>
            </a:r>
            <a:r>
              <a:rPr lang="fr-FR" sz="2200" b="0" dirty="0" err="1">
                <a:solidFill>
                  <a:srgbClr val="FFC000"/>
                </a:solidFill>
                <a:ea typeface="MS PGothic" charset="0"/>
                <a:cs typeface="MS PGothic" charset="0"/>
              </a:rPr>
              <a:t>define</a:t>
            </a:r>
            <a:r>
              <a:rPr lang="fr-FR" sz="2200" b="0" dirty="0">
                <a:solidFill>
                  <a:srgbClr val="FFC000"/>
                </a:solidFill>
                <a:ea typeface="MS PGothic" charset="0"/>
                <a:cs typeface="MS PGothic" charset="0"/>
              </a:rPr>
              <a:t> a </a:t>
            </a:r>
            <a:r>
              <a:rPr lang="fr-FR" sz="2200" b="0" dirty="0" err="1">
                <a:solidFill>
                  <a:srgbClr val="FFC000"/>
                </a:solidFill>
                <a:ea typeface="MS PGothic" charset="0"/>
                <a:cs typeface="MS PGothic" charset="0"/>
              </a:rPr>
              <a:t>disease</a:t>
            </a:r>
            <a:r>
              <a:rPr lang="fr-FR" sz="2200" b="0" dirty="0">
                <a:solidFill>
                  <a:srgbClr val="FFC000"/>
                </a:solidFill>
                <a:ea typeface="MS PGothic" charset="0"/>
                <a:cs typeface="MS PGothic" charset="0"/>
              </a:rPr>
              <a:t> </a:t>
            </a:r>
            <a:r>
              <a:rPr lang="fr-FR" sz="2200" b="0" dirty="0" err="1">
                <a:solidFill>
                  <a:srgbClr val="FFC000"/>
                </a:solidFill>
                <a:ea typeface="MS PGothic" charset="0"/>
                <a:cs typeface="MS PGothic" charset="0"/>
              </a:rPr>
              <a:t>resistant</a:t>
            </a:r>
            <a:r>
              <a:rPr lang="fr-FR" sz="2200" b="0" dirty="0">
                <a:solidFill>
                  <a:srgbClr val="FFC000"/>
                </a:solidFill>
                <a:ea typeface="MS PGothic" charset="0"/>
                <a:cs typeface="MS PGothic" charset="0"/>
              </a:rPr>
              <a:t> to </a:t>
            </a:r>
            <a:r>
              <a:rPr lang="fr-FR" sz="2200" b="0" dirty="0" err="1">
                <a:solidFill>
                  <a:srgbClr val="FFC000"/>
                </a:solidFill>
                <a:ea typeface="MS PGothic" charset="0"/>
                <a:cs typeface="MS PGothic" charset="0"/>
              </a:rPr>
              <a:t>therapy</a:t>
            </a:r>
            <a:endParaRPr lang="fr-FR" sz="2200" b="0" dirty="0">
              <a:solidFill>
                <a:srgbClr val="FFC000"/>
              </a:solidFill>
              <a:ea typeface="MS PGothic" charset="0"/>
              <a:cs typeface="MS PGothic" charset="0"/>
            </a:endParaRPr>
          </a:p>
        </p:txBody>
      </p:sp>
      <p:sp>
        <p:nvSpPr>
          <p:cNvPr id="144392" name="Text Box 10"/>
          <p:cNvSpPr txBox="1">
            <a:spLocks noChangeArrowheads="1"/>
          </p:cNvSpPr>
          <p:nvPr/>
        </p:nvSpPr>
        <p:spPr bwMode="auto">
          <a:xfrm>
            <a:off x="2427733" y="4253548"/>
            <a:ext cx="205492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1800" dirty="0">
                <a:solidFill>
                  <a:schemeClr val="tx1"/>
                </a:solidFill>
                <a:ea typeface="MS PGothic" charset="0"/>
                <a:cs typeface="MS PGothic" charset="0"/>
              </a:rPr>
              <a:t>CLL </a:t>
            </a:r>
            <a:r>
              <a:rPr lang="fr-FR" sz="1800" dirty="0" err="1" smtClean="0">
                <a:solidFill>
                  <a:schemeClr val="tx1"/>
                </a:solidFill>
                <a:ea typeface="MS PGothic" charset="0"/>
                <a:cs typeface="MS PGothic" charset="0"/>
              </a:rPr>
              <a:t>Treated</a:t>
            </a:r>
            <a:endParaRPr lang="fr-FR" sz="1800" dirty="0" smtClean="0">
              <a:solidFill>
                <a:schemeClr val="tx1"/>
              </a:solidFill>
              <a:ea typeface="MS PGothic" charset="0"/>
              <a:cs typeface="MS PGothic" charset="0"/>
            </a:endParaRPr>
          </a:p>
          <a:p>
            <a:pPr algn="ctr"/>
            <a:r>
              <a:rPr lang="fr-FR" sz="1800" dirty="0" err="1" smtClean="0">
                <a:solidFill>
                  <a:schemeClr val="tx1"/>
                </a:solidFill>
                <a:ea typeface="MS PGothic" charset="0"/>
                <a:cs typeface="MS PGothic" charset="0"/>
              </a:rPr>
              <a:t>With</a:t>
            </a:r>
            <a:r>
              <a:rPr lang="fr-FR" sz="1800" dirty="0" smtClean="0">
                <a:solidFill>
                  <a:schemeClr val="tx1"/>
                </a:solidFill>
                <a:ea typeface="MS PGothic" charset="0"/>
                <a:cs typeface="MS PGothic" charset="0"/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  <a:ea typeface="MS PGothic" charset="0"/>
                <a:cs typeface="MS PGothic" charset="0"/>
              </a:rPr>
              <a:t>Fludarabine</a:t>
            </a:r>
            <a:endParaRPr lang="fr-FR" sz="1800" dirty="0">
              <a:solidFill>
                <a:schemeClr val="tx1"/>
              </a:solidFill>
              <a:ea typeface="MS PGothic" charset="0"/>
              <a:cs typeface="MS PGothic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4176" y="1430418"/>
            <a:ext cx="1968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P</a:t>
            </a:r>
            <a:r>
              <a:rPr lang="en-US" b="1" dirty="0" smtClean="0"/>
              <a:t> = .006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5185456" y="2916221"/>
            <a:ext cx="222553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 err="1" smtClean="0">
                <a:solidFill>
                  <a:srgbClr val="FFFF00"/>
                </a:solidFill>
              </a:rPr>
              <a:t>Subclonal</a:t>
            </a:r>
            <a:r>
              <a:rPr lang="en-US" sz="1600" b="1" dirty="0" smtClean="0">
                <a:solidFill>
                  <a:srgbClr val="FFFF00"/>
                </a:solidFill>
              </a:rPr>
              <a:t> driver absent (n = 28)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32610" y="4742188"/>
            <a:ext cx="222553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 err="1" smtClean="0">
                <a:solidFill>
                  <a:srgbClr val="00FFFF"/>
                </a:solidFill>
              </a:rPr>
              <a:t>Subclonal</a:t>
            </a:r>
            <a:r>
              <a:rPr lang="en-US" sz="1600" b="1" dirty="0" smtClean="0">
                <a:solidFill>
                  <a:srgbClr val="00FFFF"/>
                </a:solidFill>
              </a:rPr>
              <a:t> driver present (n = 39)</a:t>
            </a:r>
            <a:endParaRPr lang="en-US" sz="1600" b="1" dirty="0">
              <a:solidFill>
                <a:srgbClr val="00FFFF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490652" y="1799750"/>
            <a:ext cx="0" cy="3592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490653" y="5386699"/>
            <a:ext cx="4598125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00266" y="5664756"/>
            <a:ext cx="403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Months From First Therapy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276615" y="3364227"/>
            <a:ext cx="384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% Alive Without Retreatment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33006" y="1306567"/>
            <a:ext cx="839880" cy="3565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312000"/>
              </a:lnSpc>
            </a:pPr>
            <a:r>
              <a:rPr lang="en-US" b="1" dirty="0" smtClean="0"/>
              <a:t>100 –</a:t>
            </a:r>
          </a:p>
          <a:p>
            <a:pPr algn="r">
              <a:lnSpc>
                <a:spcPct val="312000"/>
              </a:lnSpc>
            </a:pPr>
            <a:r>
              <a:rPr lang="en-US" b="1" dirty="0" smtClean="0"/>
              <a:t>75 –</a:t>
            </a:r>
          </a:p>
          <a:p>
            <a:pPr algn="r">
              <a:lnSpc>
                <a:spcPct val="317000"/>
              </a:lnSpc>
            </a:pPr>
            <a:r>
              <a:rPr lang="en-US" b="1" dirty="0" smtClean="0"/>
              <a:t>50 –</a:t>
            </a:r>
          </a:p>
          <a:p>
            <a:pPr algn="r">
              <a:lnSpc>
                <a:spcPct val="317000"/>
              </a:lnSpc>
            </a:pPr>
            <a:r>
              <a:rPr lang="en-US" b="1" dirty="0" smtClean="0"/>
              <a:t>25 –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48746" y="5425772"/>
            <a:ext cx="586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0                20             40             60              80          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583081" y="5386699"/>
            <a:ext cx="0" cy="82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89066" y="5391877"/>
            <a:ext cx="0" cy="82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73284" y="5379146"/>
            <a:ext cx="0" cy="82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74912" y="5393482"/>
            <a:ext cx="0" cy="82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4775" y="2000250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797090" y="2109787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09705" y="2119311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46170" y="2265360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90535" y="2265359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06325" y="2265358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298315" y="2265357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310930" y="2265356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371170" y="2265355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83785" y="2265354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04375" y="2424103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993215" y="2430452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202680" y="2430451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212120" y="2430450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21560" y="2430449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61100" y="2427277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786415" y="2424095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73630" y="2420913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586345" y="2662237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597430" y="2662260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624390" y="2662283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803750" y="2662306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62460" y="2662329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870370" y="2662352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198156" y="3433762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379892" y="3430471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564803" y="3433530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724314" y="3436589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798225" y="3433413"/>
            <a:ext cx="3175" cy="1047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2501900" y="1949450"/>
            <a:ext cx="669925" cy="968375"/>
          </a:xfrm>
          <a:custGeom>
            <a:avLst/>
            <a:gdLst>
              <a:gd name="connsiteX0" fmla="*/ 0 w 661152"/>
              <a:gd name="connsiteY0" fmla="*/ 5020 h 973395"/>
              <a:gd name="connsiteX1" fmla="*/ 53975 w 661152"/>
              <a:gd name="connsiteY1" fmla="*/ 8195 h 973395"/>
              <a:gd name="connsiteX2" fmla="*/ 98425 w 661152"/>
              <a:gd name="connsiteY2" fmla="*/ 170120 h 973395"/>
              <a:gd name="connsiteX3" fmla="*/ 98425 w 661152"/>
              <a:gd name="connsiteY3" fmla="*/ 252670 h 973395"/>
              <a:gd name="connsiteX4" fmla="*/ 101600 w 661152"/>
              <a:gd name="connsiteY4" fmla="*/ 262195 h 973395"/>
              <a:gd name="connsiteX5" fmla="*/ 127000 w 661152"/>
              <a:gd name="connsiteY5" fmla="*/ 278070 h 973395"/>
              <a:gd name="connsiteX6" fmla="*/ 136525 w 661152"/>
              <a:gd name="connsiteY6" fmla="*/ 281245 h 973395"/>
              <a:gd name="connsiteX7" fmla="*/ 146050 w 661152"/>
              <a:gd name="connsiteY7" fmla="*/ 351095 h 973395"/>
              <a:gd name="connsiteX8" fmla="*/ 158750 w 661152"/>
              <a:gd name="connsiteY8" fmla="*/ 354270 h 973395"/>
              <a:gd name="connsiteX9" fmla="*/ 187325 w 661152"/>
              <a:gd name="connsiteY9" fmla="*/ 357445 h 973395"/>
              <a:gd name="connsiteX10" fmla="*/ 184150 w 661152"/>
              <a:gd name="connsiteY10" fmla="*/ 411420 h 973395"/>
              <a:gd name="connsiteX11" fmla="*/ 187325 w 661152"/>
              <a:gd name="connsiteY11" fmla="*/ 430470 h 973395"/>
              <a:gd name="connsiteX12" fmla="*/ 200025 w 661152"/>
              <a:gd name="connsiteY12" fmla="*/ 436820 h 973395"/>
              <a:gd name="connsiteX13" fmla="*/ 228600 w 661152"/>
              <a:gd name="connsiteY13" fmla="*/ 446345 h 973395"/>
              <a:gd name="connsiteX14" fmla="*/ 260350 w 661152"/>
              <a:gd name="connsiteY14" fmla="*/ 449520 h 973395"/>
              <a:gd name="connsiteX15" fmla="*/ 269875 w 661152"/>
              <a:gd name="connsiteY15" fmla="*/ 452695 h 973395"/>
              <a:gd name="connsiteX16" fmla="*/ 301625 w 661152"/>
              <a:gd name="connsiteY16" fmla="*/ 455870 h 973395"/>
              <a:gd name="connsiteX17" fmla="*/ 298450 w 661152"/>
              <a:gd name="connsiteY17" fmla="*/ 478095 h 973395"/>
              <a:gd name="connsiteX18" fmla="*/ 292100 w 661152"/>
              <a:gd name="connsiteY18" fmla="*/ 506670 h 973395"/>
              <a:gd name="connsiteX19" fmla="*/ 295275 w 661152"/>
              <a:gd name="connsiteY19" fmla="*/ 525720 h 973395"/>
              <a:gd name="connsiteX20" fmla="*/ 307975 w 661152"/>
              <a:gd name="connsiteY20" fmla="*/ 528895 h 973395"/>
              <a:gd name="connsiteX21" fmla="*/ 327025 w 661152"/>
              <a:gd name="connsiteY21" fmla="*/ 532070 h 973395"/>
              <a:gd name="connsiteX22" fmla="*/ 323850 w 661152"/>
              <a:gd name="connsiteY22" fmla="*/ 566995 h 973395"/>
              <a:gd name="connsiteX23" fmla="*/ 327025 w 661152"/>
              <a:gd name="connsiteY23" fmla="*/ 617795 h 973395"/>
              <a:gd name="connsiteX24" fmla="*/ 336550 w 661152"/>
              <a:gd name="connsiteY24" fmla="*/ 620970 h 973395"/>
              <a:gd name="connsiteX25" fmla="*/ 428625 w 661152"/>
              <a:gd name="connsiteY25" fmla="*/ 624145 h 973395"/>
              <a:gd name="connsiteX26" fmla="*/ 450850 w 661152"/>
              <a:gd name="connsiteY26" fmla="*/ 627320 h 973395"/>
              <a:gd name="connsiteX27" fmla="*/ 447675 w 661152"/>
              <a:gd name="connsiteY27" fmla="*/ 659070 h 973395"/>
              <a:gd name="connsiteX28" fmla="*/ 450850 w 661152"/>
              <a:gd name="connsiteY28" fmla="*/ 732095 h 973395"/>
              <a:gd name="connsiteX29" fmla="*/ 504825 w 661152"/>
              <a:gd name="connsiteY29" fmla="*/ 728920 h 973395"/>
              <a:gd name="connsiteX30" fmla="*/ 511175 w 661152"/>
              <a:gd name="connsiteY30" fmla="*/ 738445 h 973395"/>
              <a:gd name="connsiteX31" fmla="*/ 508000 w 661152"/>
              <a:gd name="connsiteY31" fmla="*/ 795595 h 973395"/>
              <a:gd name="connsiteX32" fmla="*/ 539750 w 661152"/>
              <a:gd name="connsiteY32" fmla="*/ 808295 h 973395"/>
              <a:gd name="connsiteX33" fmla="*/ 561975 w 661152"/>
              <a:gd name="connsiteY33" fmla="*/ 811470 h 973395"/>
              <a:gd name="connsiteX34" fmla="*/ 609600 w 661152"/>
              <a:gd name="connsiteY34" fmla="*/ 817820 h 973395"/>
              <a:gd name="connsiteX35" fmla="*/ 603250 w 661152"/>
              <a:gd name="connsiteY35" fmla="*/ 925770 h 973395"/>
              <a:gd name="connsiteX36" fmla="*/ 615950 w 661152"/>
              <a:gd name="connsiteY36" fmla="*/ 973395 h 973395"/>
              <a:gd name="connsiteX37" fmla="*/ 647700 w 661152"/>
              <a:gd name="connsiteY37" fmla="*/ 970220 h 973395"/>
              <a:gd name="connsiteX38" fmla="*/ 660400 w 661152"/>
              <a:gd name="connsiteY38" fmla="*/ 967045 h 973395"/>
              <a:gd name="connsiteX39" fmla="*/ 660400 w 661152"/>
              <a:gd name="connsiteY39" fmla="*/ 960695 h 973395"/>
              <a:gd name="connsiteX0" fmla="*/ 0 w 660400"/>
              <a:gd name="connsiteY0" fmla="*/ 5020 h 973395"/>
              <a:gd name="connsiteX1" fmla="*/ 53975 w 660400"/>
              <a:gd name="connsiteY1" fmla="*/ 8195 h 973395"/>
              <a:gd name="connsiteX2" fmla="*/ 98425 w 660400"/>
              <a:gd name="connsiteY2" fmla="*/ 170120 h 973395"/>
              <a:gd name="connsiteX3" fmla="*/ 98425 w 660400"/>
              <a:gd name="connsiteY3" fmla="*/ 252670 h 973395"/>
              <a:gd name="connsiteX4" fmla="*/ 101600 w 660400"/>
              <a:gd name="connsiteY4" fmla="*/ 262195 h 973395"/>
              <a:gd name="connsiteX5" fmla="*/ 127000 w 660400"/>
              <a:gd name="connsiteY5" fmla="*/ 278070 h 973395"/>
              <a:gd name="connsiteX6" fmla="*/ 136525 w 660400"/>
              <a:gd name="connsiteY6" fmla="*/ 281245 h 973395"/>
              <a:gd name="connsiteX7" fmla="*/ 146050 w 660400"/>
              <a:gd name="connsiteY7" fmla="*/ 351095 h 973395"/>
              <a:gd name="connsiteX8" fmla="*/ 158750 w 660400"/>
              <a:gd name="connsiteY8" fmla="*/ 354270 h 973395"/>
              <a:gd name="connsiteX9" fmla="*/ 187325 w 660400"/>
              <a:gd name="connsiteY9" fmla="*/ 357445 h 973395"/>
              <a:gd name="connsiteX10" fmla="*/ 184150 w 660400"/>
              <a:gd name="connsiteY10" fmla="*/ 411420 h 973395"/>
              <a:gd name="connsiteX11" fmla="*/ 187325 w 660400"/>
              <a:gd name="connsiteY11" fmla="*/ 430470 h 973395"/>
              <a:gd name="connsiteX12" fmla="*/ 200025 w 660400"/>
              <a:gd name="connsiteY12" fmla="*/ 436820 h 973395"/>
              <a:gd name="connsiteX13" fmla="*/ 228600 w 660400"/>
              <a:gd name="connsiteY13" fmla="*/ 446345 h 973395"/>
              <a:gd name="connsiteX14" fmla="*/ 260350 w 660400"/>
              <a:gd name="connsiteY14" fmla="*/ 449520 h 973395"/>
              <a:gd name="connsiteX15" fmla="*/ 269875 w 660400"/>
              <a:gd name="connsiteY15" fmla="*/ 452695 h 973395"/>
              <a:gd name="connsiteX16" fmla="*/ 301625 w 660400"/>
              <a:gd name="connsiteY16" fmla="*/ 455870 h 973395"/>
              <a:gd name="connsiteX17" fmla="*/ 298450 w 660400"/>
              <a:gd name="connsiteY17" fmla="*/ 478095 h 973395"/>
              <a:gd name="connsiteX18" fmla="*/ 292100 w 660400"/>
              <a:gd name="connsiteY18" fmla="*/ 506670 h 973395"/>
              <a:gd name="connsiteX19" fmla="*/ 295275 w 660400"/>
              <a:gd name="connsiteY19" fmla="*/ 525720 h 973395"/>
              <a:gd name="connsiteX20" fmla="*/ 307975 w 660400"/>
              <a:gd name="connsiteY20" fmla="*/ 528895 h 973395"/>
              <a:gd name="connsiteX21" fmla="*/ 327025 w 660400"/>
              <a:gd name="connsiteY21" fmla="*/ 532070 h 973395"/>
              <a:gd name="connsiteX22" fmla="*/ 323850 w 660400"/>
              <a:gd name="connsiteY22" fmla="*/ 566995 h 973395"/>
              <a:gd name="connsiteX23" fmla="*/ 327025 w 660400"/>
              <a:gd name="connsiteY23" fmla="*/ 617795 h 973395"/>
              <a:gd name="connsiteX24" fmla="*/ 336550 w 660400"/>
              <a:gd name="connsiteY24" fmla="*/ 620970 h 973395"/>
              <a:gd name="connsiteX25" fmla="*/ 428625 w 660400"/>
              <a:gd name="connsiteY25" fmla="*/ 624145 h 973395"/>
              <a:gd name="connsiteX26" fmla="*/ 450850 w 660400"/>
              <a:gd name="connsiteY26" fmla="*/ 627320 h 973395"/>
              <a:gd name="connsiteX27" fmla="*/ 447675 w 660400"/>
              <a:gd name="connsiteY27" fmla="*/ 659070 h 973395"/>
              <a:gd name="connsiteX28" fmla="*/ 450850 w 660400"/>
              <a:gd name="connsiteY28" fmla="*/ 732095 h 973395"/>
              <a:gd name="connsiteX29" fmla="*/ 504825 w 660400"/>
              <a:gd name="connsiteY29" fmla="*/ 728920 h 973395"/>
              <a:gd name="connsiteX30" fmla="*/ 511175 w 660400"/>
              <a:gd name="connsiteY30" fmla="*/ 738445 h 973395"/>
              <a:gd name="connsiteX31" fmla="*/ 508000 w 660400"/>
              <a:gd name="connsiteY31" fmla="*/ 795595 h 973395"/>
              <a:gd name="connsiteX32" fmla="*/ 539750 w 660400"/>
              <a:gd name="connsiteY32" fmla="*/ 808295 h 973395"/>
              <a:gd name="connsiteX33" fmla="*/ 561975 w 660400"/>
              <a:gd name="connsiteY33" fmla="*/ 811470 h 973395"/>
              <a:gd name="connsiteX34" fmla="*/ 609600 w 660400"/>
              <a:gd name="connsiteY34" fmla="*/ 817820 h 973395"/>
              <a:gd name="connsiteX35" fmla="*/ 603250 w 660400"/>
              <a:gd name="connsiteY35" fmla="*/ 925770 h 973395"/>
              <a:gd name="connsiteX36" fmla="*/ 615950 w 660400"/>
              <a:gd name="connsiteY36" fmla="*/ 973395 h 973395"/>
              <a:gd name="connsiteX37" fmla="*/ 647700 w 660400"/>
              <a:gd name="connsiteY37" fmla="*/ 970220 h 973395"/>
              <a:gd name="connsiteX38" fmla="*/ 660400 w 660400"/>
              <a:gd name="connsiteY38" fmla="*/ 967045 h 973395"/>
              <a:gd name="connsiteX0" fmla="*/ 0 w 647700"/>
              <a:gd name="connsiteY0" fmla="*/ 5020 h 973395"/>
              <a:gd name="connsiteX1" fmla="*/ 53975 w 647700"/>
              <a:gd name="connsiteY1" fmla="*/ 8195 h 973395"/>
              <a:gd name="connsiteX2" fmla="*/ 98425 w 647700"/>
              <a:gd name="connsiteY2" fmla="*/ 170120 h 973395"/>
              <a:gd name="connsiteX3" fmla="*/ 98425 w 647700"/>
              <a:gd name="connsiteY3" fmla="*/ 252670 h 973395"/>
              <a:gd name="connsiteX4" fmla="*/ 101600 w 647700"/>
              <a:gd name="connsiteY4" fmla="*/ 262195 h 973395"/>
              <a:gd name="connsiteX5" fmla="*/ 127000 w 647700"/>
              <a:gd name="connsiteY5" fmla="*/ 278070 h 973395"/>
              <a:gd name="connsiteX6" fmla="*/ 136525 w 647700"/>
              <a:gd name="connsiteY6" fmla="*/ 281245 h 973395"/>
              <a:gd name="connsiteX7" fmla="*/ 146050 w 647700"/>
              <a:gd name="connsiteY7" fmla="*/ 351095 h 973395"/>
              <a:gd name="connsiteX8" fmla="*/ 158750 w 647700"/>
              <a:gd name="connsiteY8" fmla="*/ 354270 h 973395"/>
              <a:gd name="connsiteX9" fmla="*/ 187325 w 647700"/>
              <a:gd name="connsiteY9" fmla="*/ 357445 h 973395"/>
              <a:gd name="connsiteX10" fmla="*/ 184150 w 647700"/>
              <a:gd name="connsiteY10" fmla="*/ 411420 h 973395"/>
              <a:gd name="connsiteX11" fmla="*/ 187325 w 647700"/>
              <a:gd name="connsiteY11" fmla="*/ 430470 h 973395"/>
              <a:gd name="connsiteX12" fmla="*/ 200025 w 647700"/>
              <a:gd name="connsiteY12" fmla="*/ 436820 h 973395"/>
              <a:gd name="connsiteX13" fmla="*/ 228600 w 647700"/>
              <a:gd name="connsiteY13" fmla="*/ 446345 h 973395"/>
              <a:gd name="connsiteX14" fmla="*/ 260350 w 647700"/>
              <a:gd name="connsiteY14" fmla="*/ 449520 h 973395"/>
              <a:gd name="connsiteX15" fmla="*/ 269875 w 647700"/>
              <a:gd name="connsiteY15" fmla="*/ 452695 h 973395"/>
              <a:gd name="connsiteX16" fmla="*/ 301625 w 647700"/>
              <a:gd name="connsiteY16" fmla="*/ 455870 h 973395"/>
              <a:gd name="connsiteX17" fmla="*/ 298450 w 647700"/>
              <a:gd name="connsiteY17" fmla="*/ 478095 h 973395"/>
              <a:gd name="connsiteX18" fmla="*/ 292100 w 647700"/>
              <a:gd name="connsiteY18" fmla="*/ 506670 h 973395"/>
              <a:gd name="connsiteX19" fmla="*/ 295275 w 647700"/>
              <a:gd name="connsiteY19" fmla="*/ 525720 h 973395"/>
              <a:gd name="connsiteX20" fmla="*/ 307975 w 647700"/>
              <a:gd name="connsiteY20" fmla="*/ 528895 h 973395"/>
              <a:gd name="connsiteX21" fmla="*/ 327025 w 647700"/>
              <a:gd name="connsiteY21" fmla="*/ 532070 h 973395"/>
              <a:gd name="connsiteX22" fmla="*/ 323850 w 647700"/>
              <a:gd name="connsiteY22" fmla="*/ 566995 h 973395"/>
              <a:gd name="connsiteX23" fmla="*/ 327025 w 647700"/>
              <a:gd name="connsiteY23" fmla="*/ 617795 h 973395"/>
              <a:gd name="connsiteX24" fmla="*/ 336550 w 647700"/>
              <a:gd name="connsiteY24" fmla="*/ 620970 h 973395"/>
              <a:gd name="connsiteX25" fmla="*/ 428625 w 647700"/>
              <a:gd name="connsiteY25" fmla="*/ 624145 h 973395"/>
              <a:gd name="connsiteX26" fmla="*/ 450850 w 647700"/>
              <a:gd name="connsiteY26" fmla="*/ 627320 h 973395"/>
              <a:gd name="connsiteX27" fmla="*/ 447675 w 647700"/>
              <a:gd name="connsiteY27" fmla="*/ 659070 h 973395"/>
              <a:gd name="connsiteX28" fmla="*/ 450850 w 647700"/>
              <a:gd name="connsiteY28" fmla="*/ 732095 h 973395"/>
              <a:gd name="connsiteX29" fmla="*/ 504825 w 647700"/>
              <a:gd name="connsiteY29" fmla="*/ 728920 h 973395"/>
              <a:gd name="connsiteX30" fmla="*/ 511175 w 647700"/>
              <a:gd name="connsiteY30" fmla="*/ 738445 h 973395"/>
              <a:gd name="connsiteX31" fmla="*/ 508000 w 647700"/>
              <a:gd name="connsiteY31" fmla="*/ 795595 h 973395"/>
              <a:gd name="connsiteX32" fmla="*/ 539750 w 647700"/>
              <a:gd name="connsiteY32" fmla="*/ 808295 h 973395"/>
              <a:gd name="connsiteX33" fmla="*/ 561975 w 647700"/>
              <a:gd name="connsiteY33" fmla="*/ 811470 h 973395"/>
              <a:gd name="connsiteX34" fmla="*/ 609600 w 647700"/>
              <a:gd name="connsiteY34" fmla="*/ 817820 h 973395"/>
              <a:gd name="connsiteX35" fmla="*/ 603250 w 647700"/>
              <a:gd name="connsiteY35" fmla="*/ 925770 h 973395"/>
              <a:gd name="connsiteX36" fmla="*/ 615950 w 647700"/>
              <a:gd name="connsiteY36" fmla="*/ 973395 h 973395"/>
              <a:gd name="connsiteX37" fmla="*/ 647700 w 647700"/>
              <a:gd name="connsiteY37" fmla="*/ 970220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11175 w 669925"/>
              <a:gd name="connsiteY30" fmla="*/ 738445 h 973395"/>
              <a:gd name="connsiteX31" fmla="*/ 508000 w 669925"/>
              <a:gd name="connsiteY31" fmla="*/ 795595 h 973395"/>
              <a:gd name="connsiteX32" fmla="*/ 539750 w 669925"/>
              <a:gd name="connsiteY32" fmla="*/ 808295 h 973395"/>
              <a:gd name="connsiteX33" fmla="*/ 561975 w 669925"/>
              <a:gd name="connsiteY33" fmla="*/ 811470 h 973395"/>
              <a:gd name="connsiteX34" fmla="*/ 609600 w 669925"/>
              <a:gd name="connsiteY34" fmla="*/ 817820 h 973395"/>
              <a:gd name="connsiteX35" fmla="*/ 603250 w 669925"/>
              <a:gd name="connsiteY35" fmla="*/ 925770 h 973395"/>
              <a:gd name="connsiteX36" fmla="*/ 615950 w 669925"/>
              <a:gd name="connsiteY36" fmla="*/ 973395 h 973395"/>
              <a:gd name="connsiteX37" fmla="*/ 669925 w 669925"/>
              <a:gd name="connsiteY37" fmla="*/ 96704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11175 w 669925"/>
              <a:gd name="connsiteY30" fmla="*/ 738445 h 973395"/>
              <a:gd name="connsiteX31" fmla="*/ 508000 w 669925"/>
              <a:gd name="connsiteY31" fmla="*/ 795595 h 973395"/>
              <a:gd name="connsiteX32" fmla="*/ 539750 w 669925"/>
              <a:gd name="connsiteY32" fmla="*/ 808295 h 973395"/>
              <a:gd name="connsiteX33" fmla="*/ 561975 w 669925"/>
              <a:gd name="connsiteY33" fmla="*/ 811470 h 973395"/>
              <a:gd name="connsiteX34" fmla="*/ 609600 w 669925"/>
              <a:gd name="connsiteY34" fmla="*/ 817820 h 973395"/>
              <a:gd name="connsiteX35" fmla="*/ 615950 w 669925"/>
              <a:gd name="connsiteY35" fmla="*/ 973395 h 973395"/>
              <a:gd name="connsiteX36" fmla="*/ 669925 w 669925"/>
              <a:gd name="connsiteY36" fmla="*/ 96704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11175 w 669925"/>
              <a:gd name="connsiteY30" fmla="*/ 738445 h 973395"/>
              <a:gd name="connsiteX31" fmla="*/ 508000 w 669925"/>
              <a:gd name="connsiteY31" fmla="*/ 795595 h 973395"/>
              <a:gd name="connsiteX32" fmla="*/ 539750 w 669925"/>
              <a:gd name="connsiteY32" fmla="*/ 808295 h 973395"/>
              <a:gd name="connsiteX33" fmla="*/ 561975 w 669925"/>
              <a:gd name="connsiteY33" fmla="*/ 811470 h 973395"/>
              <a:gd name="connsiteX34" fmla="*/ 609600 w 669925"/>
              <a:gd name="connsiteY34" fmla="*/ 817820 h 973395"/>
              <a:gd name="connsiteX35" fmla="*/ 615950 w 669925"/>
              <a:gd name="connsiteY35" fmla="*/ 973395 h 973395"/>
              <a:gd name="connsiteX36" fmla="*/ 669925 w 669925"/>
              <a:gd name="connsiteY36" fmla="*/ 96704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11175 w 669925"/>
              <a:gd name="connsiteY30" fmla="*/ 738445 h 973395"/>
              <a:gd name="connsiteX31" fmla="*/ 508000 w 669925"/>
              <a:gd name="connsiteY31" fmla="*/ 795595 h 973395"/>
              <a:gd name="connsiteX32" fmla="*/ 539750 w 669925"/>
              <a:gd name="connsiteY32" fmla="*/ 808295 h 973395"/>
              <a:gd name="connsiteX33" fmla="*/ 561975 w 669925"/>
              <a:gd name="connsiteY33" fmla="*/ 811470 h 973395"/>
              <a:gd name="connsiteX34" fmla="*/ 609600 w 669925"/>
              <a:gd name="connsiteY34" fmla="*/ 817820 h 973395"/>
              <a:gd name="connsiteX35" fmla="*/ 615950 w 669925"/>
              <a:gd name="connsiteY35" fmla="*/ 973395 h 973395"/>
              <a:gd name="connsiteX36" fmla="*/ 669925 w 669925"/>
              <a:gd name="connsiteY36" fmla="*/ 96704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11175 w 669925"/>
              <a:gd name="connsiteY30" fmla="*/ 738445 h 973395"/>
              <a:gd name="connsiteX31" fmla="*/ 508000 w 669925"/>
              <a:gd name="connsiteY31" fmla="*/ 795595 h 973395"/>
              <a:gd name="connsiteX32" fmla="*/ 539750 w 669925"/>
              <a:gd name="connsiteY32" fmla="*/ 808295 h 973395"/>
              <a:gd name="connsiteX33" fmla="*/ 561975 w 669925"/>
              <a:gd name="connsiteY33" fmla="*/ 811470 h 973395"/>
              <a:gd name="connsiteX34" fmla="*/ 609600 w 669925"/>
              <a:gd name="connsiteY34" fmla="*/ 817820 h 973395"/>
              <a:gd name="connsiteX35" fmla="*/ 615950 w 669925"/>
              <a:gd name="connsiteY35" fmla="*/ 973395 h 973395"/>
              <a:gd name="connsiteX36" fmla="*/ 669925 w 669925"/>
              <a:gd name="connsiteY36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11175 w 669925"/>
              <a:gd name="connsiteY30" fmla="*/ 738445 h 973395"/>
              <a:gd name="connsiteX31" fmla="*/ 508000 w 669925"/>
              <a:gd name="connsiteY31" fmla="*/ 795595 h 973395"/>
              <a:gd name="connsiteX32" fmla="*/ 561975 w 669925"/>
              <a:gd name="connsiteY32" fmla="*/ 811470 h 973395"/>
              <a:gd name="connsiteX33" fmla="*/ 609600 w 669925"/>
              <a:gd name="connsiteY33" fmla="*/ 817820 h 973395"/>
              <a:gd name="connsiteX34" fmla="*/ 615950 w 669925"/>
              <a:gd name="connsiteY34" fmla="*/ 973395 h 973395"/>
              <a:gd name="connsiteX35" fmla="*/ 669925 w 669925"/>
              <a:gd name="connsiteY35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11175 w 669925"/>
              <a:gd name="connsiteY30" fmla="*/ 738445 h 973395"/>
              <a:gd name="connsiteX31" fmla="*/ 508000 w 669925"/>
              <a:gd name="connsiteY31" fmla="*/ 795595 h 973395"/>
              <a:gd name="connsiteX32" fmla="*/ 609600 w 669925"/>
              <a:gd name="connsiteY32" fmla="*/ 817820 h 973395"/>
              <a:gd name="connsiteX33" fmla="*/ 615950 w 669925"/>
              <a:gd name="connsiteY33" fmla="*/ 973395 h 973395"/>
              <a:gd name="connsiteX34" fmla="*/ 669925 w 669925"/>
              <a:gd name="connsiteY34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11175 w 669925"/>
              <a:gd name="connsiteY30" fmla="*/ 738445 h 973395"/>
              <a:gd name="connsiteX31" fmla="*/ 501650 w 669925"/>
              <a:gd name="connsiteY31" fmla="*/ 808295 h 973395"/>
              <a:gd name="connsiteX32" fmla="*/ 609600 w 669925"/>
              <a:gd name="connsiteY32" fmla="*/ 817820 h 973395"/>
              <a:gd name="connsiteX33" fmla="*/ 615950 w 669925"/>
              <a:gd name="connsiteY33" fmla="*/ 973395 h 973395"/>
              <a:gd name="connsiteX34" fmla="*/ 669925 w 669925"/>
              <a:gd name="connsiteY34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11175 w 669925"/>
              <a:gd name="connsiteY30" fmla="*/ 738445 h 973395"/>
              <a:gd name="connsiteX31" fmla="*/ 501650 w 669925"/>
              <a:gd name="connsiteY31" fmla="*/ 808295 h 973395"/>
              <a:gd name="connsiteX32" fmla="*/ 609600 w 669925"/>
              <a:gd name="connsiteY32" fmla="*/ 817820 h 973395"/>
              <a:gd name="connsiteX33" fmla="*/ 615950 w 669925"/>
              <a:gd name="connsiteY33" fmla="*/ 973395 h 973395"/>
              <a:gd name="connsiteX34" fmla="*/ 669925 w 669925"/>
              <a:gd name="connsiteY34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01650 w 669925"/>
              <a:gd name="connsiteY30" fmla="*/ 808295 h 973395"/>
              <a:gd name="connsiteX31" fmla="*/ 609600 w 669925"/>
              <a:gd name="connsiteY31" fmla="*/ 817820 h 973395"/>
              <a:gd name="connsiteX32" fmla="*/ 615950 w 669925"/>
              <a:gd name="connsiteY32" fmla="*/ 973395 h 973395"/>
              <a:gd name="connsiteX33" fmla="*/ 669925 w 669925"/>
              <a:gd name="connsiteY33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01650 w 669925"/>
              <a:gd name="connsiteY30" fmla="*/ 808295 h 973395"/>
              <a:gd name="connsiteX31" fmla="*/ 609600 w 669925"/>
              <a:gd name="connsiteY31" fmla="*/ 817820 h 973395"/>
              <a:gd name="connsiteX32" fmla="*/ 615950 w 669925"/>
              <a:gd name="connsiteY32" fmla="*/ 973395 h 973395"/>
              <a:gd name="connsiteX33" fmla="*/ 669925 w 669925"/>
              <a:gd name="connsiteY33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47675 w 669925"/>
              <a:gd name="connsiteY27" fmla="*/ 659070 h 973395"/>
              <a:gd name="connsiteX28" fmla="*/ 450850 w 669925"/>
              <a:gd name="connsiteY28" fmla="*/ 732095 h 973395"/>
              <a:gd name="connsiteX29" fmla="*/ 504825 w 669925"/>
              <a:gd name="connsiteY29" fmla="*/ 728920 h 973395"/>
              <a:gd name="connsiteX30" fmla="*/ 501650 w 669925"/>
              <a:gd name="connsiteY30" fmla="*/ 808295 h 973395"/>
              <a:gd name="connsiteX31" fmla="*/ 609600 w 669925"/>
              <a:gd name="connsiteY31" fmla="*/ 817820 h 973395"/>
              <a:gd name="connsiteX32" fmla="*/ 615950 w 669925"/>
              <a:gd name="connsiteY32" fmla="*/ 973395 h 973395"/>
              <a:gd name="connsiteX33" fmla="*/ 669925 w 669925"/>
              <a:gd name="connsiteY33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28625 w 669925"/>
              <a:gd name="connsiteY25" fmla="*/ 624145 h 973395"/>
              <a:gd name="connsiteX26" fmla="*/ 450850 w 669925"/>
              <a:gd name="connsiteY26" fmla="*/ 627320 h 973395"/>
              <a:gd name="connsiteX27" fmla="*/ 450850 w 669925"/>
              <a:gd name="connsiteY27" fmla="*/ 732095 h 973395"/>
              <a:gd name="connsiteX28" fmla="*/ 504825 w 669925"/>
              <a:gd name="connsiteY28" fmla="*/ 728920 h 973395"/>
              <a:gd name="connsiteX29" fmla="*/ 501650 w 669925"/>
              <a:gd name="connsiteY29" fmla="*/ 808295 h 973395"/>
              <a:gd name="connsiteX30" fmla="*/ 609600 w 669925"/>
              <a:gd name="connsiteY30" fmla="*/ 817820 h 973395"/>
              <a:gd name="connsiteX31" fmla="*/ 615950 w 669925"/>
              <a:gd name="connsiteY31" fmla="*/ 973395 h 973395"/>
              <a:gd name="connsiteX32" fmla="*/ 669925 w 669925"/>
              <a:gd name="connsiteY32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50850 w 669925"/>
              <a:gd name="connsiteY25" fmla="*/ 627320 h 973395"/>
              <a:gd name="connsiteX26" fmla="*/ 450850 w 669925"/>
              <a:gd name="connsiteY26" fmla="*/ 732095 h 973395"/>
              <a:gd name="connsiteX27" fmla="*/ 504825 w 669925"/>
              <a:gd name="connsiteY27" fmla="*/ 728920 h 973395"/>
              <a:gd name="connsiteX28" fmla="*/ 501650 w 669925"/>
              <a:gd name="connsiteY28" fmla="*/ 808295 h 973395"/>
              <a:gd name="connsiteX29" fmla="*/ 609600 w 669925"/>
              <a:gd name="connsiteY29" fmla="*/ 817820 h 973395"/>
              <a:gd name="connsiteX30" fmla="*/ 615950 w 669925"/>
              <a:gd name="connsiteY30" fmla="*/ 973395 h 973395"/>
              <a:gd name="connsiteX31" fmla="*/ 669925 w 669925"/>
              <a:gd name="connsiteY31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50850 w 669925"/>
              <a:gd name="connsiteY25" fmla="*/ 627320 h 973395"/>
              <a:gd name="connsiteX26" fmla="*/ 450850 w 669925"/>
              <a:gd name="connsiteY26" fmla="*/ 732095 h 973395"/>
              <a:gd name="connsiteX27" fmla="*/ 504825 w 669925"/>
              <a:gd name="connsiteY27" fmla="*/ 728920 h 973395"/>
              <a:gd name="connsiteX28" fmla="*/ 501650 w 669925"/>
              <a:gd name="connsiteY28" fmla="*/ 808295 h 973395"/>
              <a:gd name="connsiteX29" fmla="*/ 609600 w 669925"/>
              <a:gd name="connsiteY29" fmla="*/ 817820 h 973395"/>
              <a:gd name="connsiteX30" fmla="*/ 615950 w 669925"/>
              <a:gd name="connsiteY30" fmla="*/ 973395 h 973395"/>
              <a:gd name="connsiteX31" fmla="*/ 669925 w 669925"/>
              <a:gd name="connsiteY31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50850 w 669925"/>
              <a:gd name="connsiteY25" fmla="*/ 627320 h 973395"/>
              <a:gd name="connsiteX26" fmla="*/ 450850 w 669925"/>
              <a:gd name="connsiteY26" fmla="*/ 732095 h 973395"/>
              <a:gd name="connsiteX27" fmla="*/ 504825 w 669925"/>
              <a:gd name="connsiteY27" fmla="*/ 728920 h 973395"/>
              <a:gd name="connsiteX28" fmla="*/ 501650 w 669925"/>
              <a:gd name="connsiteY28" fmla="*/ 808295 h 973395"/>
              <a:gd name="connsiteX29" fmla="*/ 609600 w 669925"/>
              <a:gd name="connsiteY29" fmla="*/ 817820 h 973395"/>
              <a:gd name="connsiteX30" fmla="*/ 615950 w 669925"/>
              <a:gd name="connsiteY30" fmla="*/ 973395 h 973395"/>
              <a:gd name="connsiteX31" fmla="*/ 669925 w 669925"/>
              <a:gd name="connsiteY31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50850 w 669925"/>
              <a:gd name="connsiteY25" fmla="*/ 617795 h 973395"/>
              <a:gd name="connsiteX26" fmla="*/ 450850 w 669925"/>
              <a:gd name="connsiteY26" fmla="*/ 732095 h 973395"/>
              <a:gd name="connsiteX27" fmla="*/ 504825 w 669925"/>
              <a:gd name="connsiteY27" fmla="*/ 728920 h 973395"/>
              <a:gd name="connsiteX28" fmla="*/ 501650 w 669925"/>
              <a:gd name="connsiteY28" fmla="*/ 808295 h 973395"/>
              <a:gd name="connsiteX29" fmla="*/ 609600 w 669925"/>
              <a:gd name="connsiteY29" fmla="*/ 817820 h 973395"/>
              <a:gd name="connsiteX30" fmla="*/ 615950 w 669925"/>
              <a:gd name="connsiteY30" fmla="*/ 973395 h 973395"/>
              <a:gd name="connsiteX31" fmla="*/ 669925 w 669925"/>
              <a:gd name="connsiteY31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50850 w 669925"/>
              <a:gd name="connsiteY25" fmla="*/ 617795 h 973395"/>
              <a:gd name="connsiteX26" fmla="*/ 457200 w 669925"/>
              <a:gd name="connsiteY26" fmla="*/ 725745 h 973395"/>
              <a:gd name="connsiteX27" fmla="*/ 504825 w 669925"/>
              <a:gd name="connsiteY27" fmla="*/ 728920 h 973395"/>
              <a:gd name="connsiteX28" fmla="*/ 501650 w 669925"/>
              <a:gd name="connsiteY28" fmla="*/ 808295 h 973395"/>
              <a:gd name="connsiteX29" fmla="*/ 609600 w 669925"/>
              <a:gd name="connsiteY29" fmla="*/ 817820 h 973395"/>
              <a:gd name="connsiteX30" fmla="*/ 615950 w 669925"/>
              <a:gd name="connsiteY30" fmla="*/ 973395 h 973395"/>
              <a:gd name="connsiteX31" fmla="*/ 669925 w 669925"/>
              <a:gd name="connsiteY31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50850 w 669925"/>
              <a:gd name="connsiteY25" fmla="*/ 617795 h 973395"/>
              <a:gd name="connsiteX26" fmla="*/ 457200 w 669925"/>
              <a:gd name="connsiteY26" fmla="*/ 725745 h 973395"/>
              <a:gd name="connsiteX27" fmla="*/ 504825 w 669925"/>
              <a:gd name="connsiteY27" fmla="*/ 728920 h 973395"/>
              <a:gd name="connsiteX28" fmla="*/ 501650 w 669925"/>
              <a:gd name="connsiteY28" fmla="*/ 808295 h 973395"/>
              <a:gd name="connsiteX29" fmla="*/ 609600 w 669925"/>
              <a:gd name="connsiteY29" fmla="*/ 817820 h 973395"/>
              <a:gd name="connsiteX30" fmla="*/ 615950 w 669925"/>
              <a:gd name="connsiteY30" fmla="*/ 973395 h 973395"/>
              <a:gd name="connsiteX31" fmla="*/ 669925 w 669925"/>
              <a:gd name="connsiteY31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7795 h 973395"/>
              <a:gd name="connsiteX24" fmla="*/ 336550 w 669925"/>
              <a:gd name="connsiteY24" fmla="*/ 620970 h 973395"/>
              <a:gd name="connsiteX25" fmla="*/ 450850 w 669925"/>
              <a:gd name="connsiteY25" fmla="*/ 617795 h 973395"/>
              <a:gd name="connsiteX26" fmla="*/ 457200 w 669925"/>
              <a:gd name="connsiteY26" fmla="*/ 725745 h 973395"/>
              <a:gd name="connsiteX27" fmla="*/ 504825 w 669925"/>
              <a:gd name="connsiteY27" fmla="*/ 728920 h 973395"/>
              <a:gd name="connsiteX28" fmla="*/ 501650 w 669925"/>
              <a:gd name="connsiteY28" fmla="*/ 808295 h 973395"/>
              <a:gd name="connsiteX29" fmla="*/ 609600 w 669925"/>
              <a:gd name="connsiteY29" fmla="*/ 817820 h 973395"/>
              <a:gd name="connsiteX30" fmla="*/ 615950 w 669925"/>
              <a:gd name="connsiteY30" fmla="*/ 973395 h 973395"/>
              <a:gd name="connsiteX31" fmla="*/ 669925 w 669925"/>
              <a:gd name="connsiteY31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36550 w 669925"/>
              <a:gd name="connsiteY23" fmla="*/ 620970 h 973395"/>
              <a:gd name="connsiteX24" fmla="*/ 450850 w 669925"/>
              <a:gd name="connsiteY24" fmla="*/ 617795 h 973395"/>
              <a:gd name="connsiteX25" fmla="*/ 457200 w 669925"/>
              <a:gd name="connsiteY25" fmla="*/ 725745 h 973395"/>
              <a:gd name="connsiteX26" fmla="*/ 504825 w 669925"/>
              <a:gd name="connsiteY26" fmla="*/ 728920 h 973395"/>
              <a:gd name="connsiteX27" fmla="*/ 501650 w 669925"/>
              <a:gd name="connsiteY27" fmla="*/ 808295 h 973395"/>
              <a:gd name="connsiteX28" fmla="*/ 609600 w 669925"/>
              <a:gd name="connsiteY28" fmla="*/ 817820 h 973395"/>
              <a:gd name="connsiteX29" fmla="*/ 615950 w 669925"/>
              <a:gd name="connsiteY29" fmla="*/ 973395 h 973395"/>
              <a:gd name="connsiteX30" fmla="*/ 669925 w 669925"/>
              <a:gd name="connsiteY30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3850 w 669925"/>
              <a:gd name="connsiteY22" fmla="*/ 566995 h 973395"/>
              <a:gd name="connsiteX23" fmla="*/ 327025 w 669925"/>
              <a:gd name="connsiteY23" fmla="*/ 614620 h 973395"/>
              <a:gd name="connsiteX24" fmla="*/ 450850 w 669925"/>
              <a:gd name="connsiteY24" fmla="*/ 617795 h 973395"/>
              <a:gd name="connsiteX25" fmla="*/ 457200 w 669925"/>
              <a:gd name="connsiteY25" fmla="*/ 725745 h 973395"/>
              <a:gd name="connsiteX26" fmla="*/ 504825 w 669925"/>
              <a:gd name="connsiteY26" fmla="*/ 728920 h 973395"/>
              <a:gd name="connsiteX27" fmla="*/ 501650 w 669925"/>
              <a:gd name="connsiteY27" fmla="*/ 808295 h 973395"/>
              <a:gd name="connsiteX28" fmla="*/ 609600 w 669925"/>
              <a:gd name="connsiteY28" fmla="*/ 817820 h 973395"/>
              <a:gd name="connsiteX29" fmla="*/ 615950 w 669925"/>
              <a:gd name="connsiteY29" fmla="*/ 973395 h 973395"/>
              <a:gd name="connsiteX30" fmla="*/ 669925 w 669925"/>
              <a:gd name="connsiteY30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7025 w 669925"/>
              <a:gd name="connsiteY22" fmla="*/ 614620 h 973395"/>
              <a:gd name="connsiteX23" fmla="*/ 450850 w 669925"/>
              <a:gd name="connsiteY23" fmla="*/ 617795 h 973395"/>
              <a:gd name="connsiteX24" fmla="*/ 457200 w 669925"/>
              <a:gd name="connsiteY24" fmla="*/ 725745 h 973395"/>
              <a:gd name="connsiteX25" fmla="*/ 504825 w 669925"/>
              <a:gd name="connsiteY25" fmla="*/ 728920 h 973395"/>
              <a:gd name="connsiteX26" fmla="*/ 501650 w 669925"/>
              <a:gd name="connsiteY26" fmla="*/ 808295 h 973395"/>
              <a:gd name="connsiteX27" fmla="*/ 609600 w 669925"/>
              <a:gd name="connsiteY27" fmla="*/ 817820 h 973395"/>
              <a:gd name="connsiteX28" fmla="*/ 615950 w 669925"/>
              <a:gd name="connsiteY28" fmla="*/ 973395 h 973395"/>
              <a:gd name="connsiteX29" fmla="*/ 669925 w 669925"/>
              <a:gd name="connsiteY29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7025 w 669925"/>
              <a:gd name="connsiteY22" fmla="*/ 614620 h 973395"/>
              <a:gd name="connsiteX23" fmla="*/ 450850 w 669925"/>
              <a:gd name="connsiteY23" fmla="*/ 617795 h 973395"/>
              <a:gd name="connsiteX24" fmla="*/ 457200 w 669925"/>
              <a:gd name="connsiteY24" fmla="*/ 725745 h 973395"/>
              <a:gd name="connsiteX25" fmla="*/ 504825 w 669925"/>
              <a:gd name="connsiteY25" fmla="*/ 728920 h 973395"/>
              <a:gd name="connsiteX26" fmla="*/ 501650 w 669925"/>
              <a:gd name="connsiteY26" fmla="*/ 808295 h 973395"/>
              <a:gd name="connsiteX27" fmla="*/ 609600 w 669925"/>
              <a:gd name="connsiteY27" fmla="*/ 817820 h 973395"/>
              <a:gd name="connsiteX28" fmla="*/ 615950 w 669925"/>
              <a:gd name="connsiteY28" fmla="*/ 973395 h 973395"/>
              <a:gd name="connsiteX29" fmla="*/ 669925 w 669925"/>
              <a:gd name="connsiteY29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7025 w 669925"/>
              <a:gd name="connsiteY22" fmla="*/ 614620 h 973395"/>
              <a:gd name="connsiteX23" fmla="*/ 450850 w 669925"/>
              <a:gd name="connsiteY23" fmla="*/ 617795 h 973395"/>
              <a:gd name="connsiteX24" fmla="*/ 457200 w 669925"/>
              <a:gd name="connsiteY24" fmla="*/ 725745 h 973395"/>
              <a:gd name="connsiteX25" fmla="*/ 504825 w 669925"/>
              <a:gd name="connsiteY25" fmla="*/ 728920 h 973395"/>
              <a:gd name="connsiteX26" fmla="*/ 501650 w 669925"/>
              <a:gd name="connsiteY26" fmla="*/ 808295 h 973395"/>
              <a:gd name="connsiteX27" fmla="*/ 609600 w 669925"/>
              <a:gd name="connsiteY27" fmla="*/ 817820 h 973395"/>
              <a:gd name="connsiteX28" fmla="*/ 615950 w 669925"/>
              <a:gd name="connsiteY28" fmla="*/ 973395 h 973395"/>
              <a:gd name="connsiteX29" fmla="*/ 669925 w 669925"/>
              <a:gd name="connsiteY29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7025 w 669925"/>
              <a:gd name="connsiteY22" fmla="*/ 614620 h 973395"/>
              <a:gd name="connsiteX23" fmla="*/ 450850 w 669925"/>
              <a:gd name="connsiteY23" fmla="*/ 617795 h 973395"/>
              <a:gd name="connsiteX24" fmla="*/ 457200 w 669925"/>
              <a:gd name="connsiteY24" fmla="*/ 725745 h 973395"/>
              <a:gd name="connsiteX25" fmla="*/ 504825 w 669925"/>
              <a:gd name="connsiteY25" fmla="*/ 728920 h 973395"/>
              <a:gd name="connsiteX26" fmla="*/ 501650 w 669925"/>
              <a:gd name="connsiteY26" fmla="*/ 808295 h 973395"/>
              <a:gd name="connsiteX27" fmla="*/ 609600 w 669925"/>
              <a:gd name="connsiteY27" fmla="*/ 817820 h 973395"/>
              <a:gd name="connsiteX28" fmla="*/ 615950 w 669925"/>
              <a:gd name="connsiteY28" fmla="*/ 973395 h 973395"/>
              <a:gd name="connsiteX29" fmla="*/ 669925 w 669925"/>
              <a:gd name="connsiteY29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7025 w 669925"/>
              <a:gd name="connsiteY22" fmla="*/ 614620 h 973395"/>
              <a:gd name="connsiteX23" fmla="*/ 450850 w 669925"/>
              <a:gd name="connsiteY23" fmla="*/ 617795 h 973395"/>
              <a:gd name="connsiteX24" fmla="*/ 457200 w 669925"/>
              <a:gd name="connsiteY24" fmla="*/ 725745 h 973395"/>
              <a:gd name="connsiteX25" fmla="*/ 504825 w 669925"/>
              <a:gd name="connsiteY25" fmla="*/ 728920 h 973395"/>
              <a:gd name="connsiteX26" fmla="*/ 501650 w 669925"/>
              <a:gd name="connsiteY26" fmla="*/ 808295 h 973395"/>
              <a:gd name="connsiteX27" fmla="*/ 609600 w 669925"/>
              <a:gd name="connsiteY27" fmla="*/ 817820 h 973395"/>
              <a:gd name="connsiteX28" fmla="*/ 615950 w 669925"/>
              <a:gd name="connsiteY28" fmla="*/ 973395 h 973395"/>
              <a:gd name="connsiteX29" fmla="*/ 669925 w 669925"/>
              <a:gd name="connsiteY29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7025 w 669925"/>
              <a:gd name="connsiteY22" fmla="*/ 614620 h 973395"/>
              <a:gd name="connsiteX23" fmla="*/ 450850 w 669925"/>
              <a:gd name="connsiteY23" fmla="*/ 617795 h 973395"/>
              <a:gd name="connsiteX24" fmla="*/ 457200 w 669925"/>
              <a:gd name="connsiteY24" fmla="*/ 725745 h 973395"/>
              <a:gd name="connsiteX25" fmla="*/ 504825 w 669925"/>
              <a:gd name="connsiteY25" fmla="*/ 728920 h 973395"/>
              <a:gd name="connsiteX26" fmla="*/ 501650 w 669925"/>
              <a:gd name="connsiteY26" fmla="*/ 808295 h 973395"/>
              <a:gd name="connsiteX27" fmla="*/ 609600 w 669925"/>
              <a:gd name="connsiteY27" fmla="*/ 817820 h 973395"/>
              <a:gd name="connsiteX28" fmla="*/ 615950 w 669925"/>
              <a:gd name="connsiteY28" fmla="*/ 973395 h 973395"/>
              <a:gd name="connsiteX29" fmla="*/ 669925 w 669925"/>
              <a:gd name="connsiteY29" fmla="*/ 973395 h 973395"/>
              <a:gd name="connsiteX0" fmla="*/ 0 w 669925"/>
              <a:gd name="connsiteY0" fmla="*/ 5020 h 973395"/>
              <a:gd name="connsiteX1" fmla="*/ 53975 w 669925"/>
              <a:gd name="connsiteY1" fmla="*/ 8195 h 973395"/>
              <a:gd name="connsiteX2" fmla="*/ 98425 w 669925"/>
              <a:gd name="connsiteY2" fmla="*/ 170120 h 973395"/>
              <a:gd name="connsiteX3" fmla="*/ 98425 w 669925"/>
              <a:gd name="connsiteY3" fmla="*/ 252670 h 973395"/>
              <a:gd name="connsiteX4" fmla="*/ 101600 w 669925"/>
              <a:gd name="connsiteY4" fmla="*/ 262195 h 973395"/>
              <a:gd name="connsiteX5" fmla="*/ 127000 w 669925"/>
              <a:gd name="connsiteY5" fmla="*/ 278070 h 973395"/>
              <a:gd name="connsiteX6" fmla="*/ 136525 w 669925"/>
              <a:gd name="connsiteY6" fmla="*/ 281245 h 973395"/>
              <a:gd name="connsiteX7" fmla="*/ 146050 w 669925"/>
              <a:gd name="connsiteY7" fmla="*/ 351095 h 973395"/>
              <a:gd name="connsiteX8" fmla="*/ 158750 w 669925"/>
              <a:gd name="connsiteY8" fmla="*/ 354270 h 973395"/>
              <a:gd name="connsiteX9" fmla="*/ 187325 w 669925"/>
              <a:gd name="connsiteY9" fmla="*/ 357445 h 973395"/>
              <a:gd name="connsiteX10" fmla="*/ 184150 w 669925"/>
              <a:gd name="connsiteY10" fmla="*/ 411420 h 973395"/>
              <a:gd name="connsiteX11" fmla="*/ 187325 w 669925"/>
              <a:gd name="connsiteY11" fmla="*/ 430470 h 973395"/>
              <a:gd name="connsiteX12" fmla="*/ 200025 w 669925"/>
              <a:gd name="connsiteY12" fmla="*/ 436820 h 973395"/>
              <a:gd name="connsiteX13" fmla="*/ 228600 w 669925"/>
              <a:gd name="connsiteY13" fmla="*/ 446345 h 973395"/>
              <a:gd name="connsiteX14" fmla="*/ 260350 w 669925"/>
              <a:gd name="connsiteY14" fmla="*/ 449520 h 973395"/>
              <a:gd name="connsiteX15" fmla="*/ 269875 w 669925"/>
              <a:gd name="connsiteY15" fmla="*/ 452695 h 973395"/>
              <a:gd name="connsiteX16" fmla="*/ 301625 w 669925"/>
              <a:gd name="connsiteY16" fmla="*/ 455870 h 973395"/>
              <a:gd name="connsiteX17" fmla="*/ 298450 w 669925"/>
              <a:gd name="connsiteY17" fmla="*/ 478095 h 973395"/>
              <a:gd name="connsiteX18" fmla="*/ 292100 w 669925"/>
              <a:gd name="connsiteY18" fmla="*/ 506670 h 973395"/>
              <a:gd name="connsiteX19" fmla="*/ 295275 w 669925"/>
              <a:gd name="connsiteY19" fmla="*/ 525720 h 973395"/>
              <a:gd name="connsiteX20" fmla="*/ 307975 w 669925"/>
              <a:gd name="connsiteY20" fmla="*/ 528895 h 973395"/>
              <a:gd name="connsiteX21" fmla="*/ 327025 w 669925"/>
              <a:gd name="connsiteY21" fmla="*/ 532070 h 973395"/>
              <a:gd name="connsiteX22" fmla="*/ 327025 w 669925"/>
              <a:gd name="connsiteY22" fmla="*/ 614620 h 973395"/>
              <a:gd name="connsiteX23" fmla="*/ 450850 w 669925"/>
              <a:gd name="connsiteY23" fmla="*/ 617795 h 973395"/>
              <a:gd name="connsiteX24" fmla="*/ 457200 w 669925"/>
              <a:gd name="connsiteY24" fmla="*/ 725745 h 973395"/>
              <a:gd name="connsiteX25" fmla="*/ 504825 w 669925"/>
              <a:gd name="connsiteY25" fmla="*/ 728920 h 973395"/>
              <a:gd name="connsiteX26" fmla="*/ 501650 w 669925"/>
              <a:gd name="connsiteY26" fmla="*/ 808295 h 973395"/>
              <a:gd name="connsiteX27" fmla="*/ 612775 w 669925"/>
              <a:gd name="connsiteY27" fmla="*/ 814645 h 973395"/>
              <a:gd name="connsiteX28" fmla="*/ 615950 w 669925"/>
              <a:gd name="connsiteY28" fmla="*/ 973395 h 973395"/>
              <a:gd name="connsiteX29" fmla="*/ 669925 w 669925"/>
              <a:gd name="connsiteY29" fmla="*/ 973395 h 973395"/>
              <a:gd name="connsiteX0" fmla="*/ 0 w 669925"/>
              <a:gd name="connsiteY0" fmla="*/ 0 h 968375"/>
              <a:gd name="connsiteX1" fmla="*/ 53975 w 669925"/>
              <a:gd name="connsiteY1" fmla="*/ 3175 h 968375"/>
              <a:gd name="connsiteX2" fmla="*/ 98425 w 669925"/>
              <a:gd name="connsiteY2" fmla="*/ 165100 h 968375"/>
              <a:gd name="connsiteX3" fmla="*/ 98425 w 669925"/>
              <a:gd name="connsiteY3" fmla="*/ 247650 h 968375"/>
              <a:gd name="connsiteX4" fmla="*/ 101600 w 669925"/>
              <a:gd name="connsiteY4" fmla="*/ 257175 h 968375"/>
              <a:gd name="connsiteX5" fmla="*/ 127000 w 669925"/>
              <a:gd name="connsiteY5" fmla="*/ 273050 h 968375"/>
              <a:gd name="connsiteX6" fmla="*/ 136525 w 669925"/>
              <a:gd name="connsiteY6" fmla="*/ 276225 h 968375"/>
              <a:gd name="connsiteX7" fmla="*/ 146050 w 669925"/>
              <a:gd name="connsiteY7" fmla="*/ 346075 h 968375"/>
              <a:gd name="connsiteX8" fmla="*/ 158750 w 669925"/>
              <a:gd name="connsiteY8" fmla="*/ 349250 h 968375"/>
              <a:gd name="connsiteX9" fmla="*/ 187325 w 669925"/>
              <a:gd name="connsiteY9" fmla="*/ 352425 h 968375"/>
              <a:gd name="connsiteX10" fmla="*/ 184150 w 669925"/>
              <a:gd name="connsiteY10" fmla="*/ 406400 h 968375"/>
              <a:gd name="connsiteX11" fmla="*/ 187325 w 669925"/>
              <a:gd name="connsiteY11" fmla="*/ 425450 h 968375"/>
              <a:gd name="connsiteX12" fmla="*/ 200025 w 669925"/>
              <a:gd name="connsiteY12" fmla="*/ 431800 h 968375"/>
              <a:gd name="connsiteX13" fmla="*/ 228600 w 669925"/>
              <a:gd name="connsiteY13" fmla="*/ 441325 h 968375"/>
              <a:gd name="connsiteX14" fmla="*/ 260350 w 669925"/>
              <a:gd name="connsiteY14" fmla="*/ 444500 h 968375"/>
              <a:gd name="connsiteX15" fmla="*/ 269875 w 669925"/>
              <a:gd name="connsiteY15" fmla="*/ 447675 h 968375"/>
              <a:gd name="connsiteX16" fmla="*/ 301625 w 669925"/>
              <a:gd name="connsiteY16" fmla="*/ 450850 h 968375"/>
              <a:gd name="connsiteX17" fmla="*/ 298450 w 669925"/>
              <a:gd name="connsiteY17" fmla="*/ 473075 h 968375"/>
              <a:gd name="connsiteX18" fmla="*/ 292100 w 669925"/>
              <a:gd name="connsiteY18" fmla="*/ 501650 h 968375"/>
              <a:gd name="connsiteX19" fmla="*/ 295275 w 669925"/>
              <a:gd name="connsiteY19" fmla="*/ 520700 h 968375"/>
              <a:gd name="connsiteX20" fmla="*/ 307975 w 669925"/>
              <a:gd name="connsiteY20" fmla="*/ 523875 h 968375"/>
              <a:gd name="connsiteX21" fmla="*/ 327025 w 669925"/>
              <a:gd name="connsiteY21" fmla="*/ 527050 h 968375"/>
              <a:gd name="connsiteX22" fmla="*/ 327025 w 669925"/>
              <a:gd name="connsiteY22" fmla="*/ 609600 h 968375"/>
              <a:gd name="connsiteX23" fmla="*/ 450850 w 669925"/>
              <a:gd name="connsiteY23" fmla="*/ 612775 h 968375"/>
              <a:gd name="connsiteX24" fmla="*/ 457200 w 669925"/>
              <a:gd name="connsiteY24" fmla="*/ 720725 h 968375"/>
              <a:gd name="connsiteX25" fmla="*/ 504825 w 669925"/>
              <a:gd name="connsiteY25" fmla="*/ 723900 h 968375"/>
              <a:gd name="connsiteX26" fmla="*/ 501650 w 669925"/>
              <a:gd name="connsiteY26" fmla="*/ 803275 h 968375"/>
              <a:gd name="connsiteX27" fmla="*/ 612775 w 669925"/>
              <a:gd name="connsiteY27" fmla="*/ 809625 h 968375"/>
              <a:gd name="connsiteX28" fmla="*/ 615950 w 669925"/>
              <a:gd name="connsiteY28" fmla="*/ 968375 h 968375"/>
              <a:gd name="connsiteX29" fmla="*/ 669925 w 669925"/>
              <a:gd name="connsiteY29" fmla="*/ 968375 h 968375"/>
              <a:gd name="connsiteX0" fmla="*/ 0 w 669925"/>
              <a:gd name="connsiteY0" fmla="*/ 0 h 968375"/>
              <a:gd name="connsiteX1" fmla="*/ 53975 w 669925"/>
              <a:gd name="connsiteY1" fmla="*/ 3175 h 968375"/>
              <a:gd name="connsiteX2" fmla="*/ 53975 w 669925"/>
              <a:gd name="connsiteY2" fmla="*/ 149225 h 968375"/>
              <a:gd name="connsiteX3" fmla="*/ 98425 w 669925"/>
              <a:gd name="connsiteY3" fmla="*/ 165100 h 968375"/>
              <a:gd name="connsiteX4" fmla="*/ 98425 w 669925"/>
              <a:gd name="connsiteY4" fmla="*/ 247650 h 968375"/>
              <a:gd name="connsiteX5" fmla="*/ 101600 w 669925"/>
              <a:gd name="connsiteY5" fmla="*/ 257175 h 968375"/>
              <a:gd name="connsiteX6" fmla="*/ 127000 w 669925"/>
              <a:gd name="connsiteY6" fmla="*/ 273050 h 968375"/>
              <a:gd name="connsiteX7" fmla="*/ 136525 w 669925"/>
              <a:gd name="connsiteY7" fmla="*/ 276225 h 968375"/>
              <a:gd name="connsiteX8" fmla="*/ 146050 w 669925"/>
              <a:gd name="connsiteY8" fmla="*/ 346075 h 968375"/>
              <a:gd name="connsiteX9" fmla="*/ 158750 w 669925"/>
              <a:gd name="connsiteY9" fmla="*/ 349250 h 968375"/>
              <a:gd name="connsiteX10" fmla="*/ 187325 w 669925"/>
              <a:gd name="connsiteY10" fmla="*/ 352425 h 968375"/>
              <a:gd name="connsiteX11" fmla="*/ 184150 w 669925"/>
              <a:gd name="connsiteY11" fmla="*/ 406400 h 968375"/>
              <a:gd name="connsiteX12" fmla="*/ 187325 w 669925"/>
              <a:gd name="connsiteY12" fmla="*/ 425450 h 968375"/>
              <a:gd name="connsiteX13" fmla="*/ 200025 w 669925"/>
              <a:gd name="connsiteY13" fmla="*/ 431800 h 968375"/>
              <a:gd name="connsiteX14" fmla="*/ 228600 w 669925"/>
              <a:gd name="connsiteY14" fmla="*/ 441325 h 968375"/>
              <a:gd name="connsiteX15" fmla="*/ 260350 w 669925"/>
              <a:gd name="connsiteY15" fmla="*/ 444500 h 968375"/>
              <a:gd name="connsiteX16" fmla="*/ 269875 w 669925"/>
              <a:gd name="connsiteY16" fmla="*/ 447675 h 968375"/>
              <a:gd name="connsiteX17" fmla="*/ 301625 w 669925"/>
              <a:gd name="connsiteY17" fmla="*/ 450850 h 968375"/>
              <a:gd name="connsiteX18" fmla="*/ 298450 w 669925"/>
              <a:gd name="connsiteY18" fmla="*/ 473075 h 968375"/>
              <a:gd name="connsiteX19" fmla="*/ 292100 w 669925"/>
              <a:gd name="connsiteY19" fmla="*/ 501650 h 968375"/>
              <a:gd name="connsiteX20" fmla="*/ 295275 w 669925"/>
              <a:gd name="connsiteY20" fmla="*/ 520700 h 968375"/>
              <a:gd name="connsiteX21" fmla="*/ 307975 w 669925"/>
              <a:gd name="connsiteY21" fmla="*/ 523875 h 968375"/>
              <a:gd name="connsiteX22" fmla="*/ 327025 w 669925"/>
              <a:gd name="connsiteY22" fmla="*/ 527050 h 968375"/>
              <a:gd name="connsiteX23" fmla="*/ 327025 w 669925"/>
              <a:gd name="connsiteY23" fmla="*/ 609600 h 968375"/>
              <a:gd name="connsiteX24" fmla="*/ 450850 w 669925"/>
              <a:gd name="connsiteY24" fmla="*/ 612775 h 968375"/>
              <a:gd name="connsiteX25" fmla="*/ 457200 w 669925"/>
              <a:gd name="connsiteY25" fmla="*/ 720725 h 968375"/>
              <a:gd name="connsiteX26" fmla="*/ 504825 w 669925"/>
              <a:gd name="connsiteY26" fmla="*/ 723900 h 968375"/>
              <a:gd name="connsiteX27" fmla="*/ 501650 w 669925"/>
              <a:gd name="connsiteY27" fmla="*/ 803275 h 968375"/>
              <a:gd name="connsiteX28" fmla="*/ 612775 w 669925"/>
              <a:gd name="connsiteY28" fmla="*/ 809625 h 968375"/>
              <a:gd name="connsiteX29" fmla="*/ 615950 w 669925"/>
              <a:gd name="connsiteY29" fmla="*/ 968375 h 968375"/>
              <a:gd name="connsiteX30" fmla="*/ 669925 w 669925"/>
              <a:gd name="connsiteY30" fmla="*/ 968375 h 968375"/>
              <a:gd name="connsiteX0" fmla="*/ 0 w 669925"/>
              <a:gd name="connsiteY0" fmla="*/ 0 h 968375"/>
              <a:gd name="connsiteX1" fmla="*/ 53975 w 669925"/>
              <a:gd name="connsiteY1" fmla="*/ 3175 h 968375"/>
              <a:gd name="connsiteX2" fmla="*/ 53975 w 669925"/>
              <a:gd name="connsiteY2" fmla="*/ 149225 h 968375"/>
              <a:gd name="connsiteX3" fmla="*/ 98425 w 669925"/>
              <a:gd name="connsiteY3" fmla="*/ 165100 h 968375"/>
              <a:gd name="connsiteX4" fmla="*/ 98425 w 669925"/>
              <a:gd name="connsiteY4" fmla="*/ 247650 h 968375"/>
              <a:gd name="connsiteX5" fmla="*/ 101600 w 669925"/>
              <a:gd name="connsiteY5" fmla="*/ 257175 h 968375"/>
              <a:gd name="connsiteX6" fmla="*/ 127000 w 669925"/>
              <a:gd name="connsiteY6" fmla="*/ 273050 h 968375"/>
              <a:gd name="connsiteX7" fmla="*/ 136525 w 669925"/>
              <a:gd name="connsiteY7" fmla="*/ 276225 h 968375"/>
              <a:gd name="connsiteX8" fmla="*/ 146050 w 669925"/>
              <a:gd name="connsiteY8" fmla="*/ 346075 h 968375"/>
              <a:gd name="connsiteX9" fmla="*/ 158750 w 669925"/>
              <a:gd name="connsiteY9" fmla="*/ 349250 h 968375"/>
              <a:gd name="connsiteX10" fmla="*/ 187325 w 669925"/>
              <a:gd name="connsiteY10" fmla="*/ 352425 h 968375"/>
              <a:gd name="connsiteX11" fmla="*/ 184150 w 669925"/>
              <a:gd name="connsiteY11" fmla="*/ 406400 h 968375"/>
              <a:gd name="connsiteX12" fmla="*/ 187325 w 669925"/>
              <a:gd name="connsiteY12" fmla="*/ 425450 h 968375"/>
              <a:gd name="connsiteX13" fmla="*/ 200025 w 669925"/>
              <a:gd name="connsiteY13" fmla="*/ 431800 h 968375"/>
              <a:gd name="connsiteX14" fmla="*/ 228600 w 669925"/>
              <a:gd name="connsiteY14" fmla="*/ 441325 h 968375"/>
              <a:gd name="connsiteX15" fmla="*/ 260350 w 669925"/>
              <a:gd name="connsiteY15" fmla="*/ 444500 h 968375"/>
              <a:gd name="connsiteX16" fmla="*/ 269875 w 669925"/>
              <a:gd name="connsiteY16" fmla="*/ 447675 h 968375"/>
              <a:gd name="connsiteX17" fmla="*/ 301625 w 669925"/>
              <a:gd name="connsiteY17" fmla="*/ 450850 h 968375"/>
              <a:gd name="connsiteX18" fmla="*/ 298450 w 669925"/>
              <a:gd name="connsiteY18" fmla="*/ 473075 h 968375"/>
              <a:gd name="connsiteX19" fmla="*/ 292100 w 669925"/>
              <a:gd name="connsiteY19" fmla="*/ 501650 h 968375"/>
              <a:gd name="connsiteX20" fmla="*/ 295275 w 669925"/>
              <a:gd name="connsiteY20" fmla="*/ 520700 h 968375"/>
              <a:gd name="connsiteX21" fmla="*/ 307975 w 669925"/>
              <a:gd name="connsiteY21" fmla="*/ 523875 h 968375"/>
              <a:gd name="connsiteX22" fmla="*/ 327025 w 669925"/>
              <a:gd name="connsiteY22" fmla="*/ 527050 h 968375"/>
              <a:gd name="connsiteX23" fmla="*/ 327025 w 669925"/>
              <a:gd name="connsiteY23" fmla="*/ 609600 h 968375"/>
              <a:gd name="connsiteX24" fmla="*/ 450850 w 669925"/>
              <a:gd name="connsiteY24" fmla="*/ 612775 h 968375"/>
              <a:gd name="connsiteX25" fmla="*/ 457200 w 669925"/>
              <a:gd name="connsiteY25" fmla="*/ 720725 h 968375"/>
              <a:gd name="connsiteX26" fmla="*/ 504825 w 669925"/>
              <a:gd name="connsiteY26" fmla="*/ 723900 h 968375"/>
              <a:gd name="connsiteX27" fmla="*/ 501650 w 669925"/>
              <a:gd name="connsiteY27" fmla="*/ 803275 h 968375"/>
              <a:gd name="connsiteX28" fmla="*/ 612775 w 669925"/>
              <a:gd name="connsiteY28" fmla="*/ 809625 h 968375"/>
              <a:gd name="connsiteX29" fmla="*/ 615950 w 669925"/>
              <a:gd name="connsiteY29" fmla="*/ 968375 h 968375"/>
              <a:gd name="connsiteX30" fmla="*/ 669925 w 669925"/>
              <a:gd name="connsiteY30" fmla="*/ 968375 h 968375"/>
              <a:gd name="connsiteX0" fmla="*/ 0 w 669925"/>
              <a:gd name="connsiteY0" fmla="*/ 8737 h 977112"/>
              <a:gd name="connsiteX1" fmla="*/ 53975 w 669925"/>
              <a:gd name="connsiteY1" fmla="*/ 11912 h 977112"/>
              <a:gd name="connsiteX2" fmla="*/ 41275 w 669925"/>
              <a:gd name="connsiteY2" fmla="*/ 161137 h 977112"/>
              <a:gd name="connsiteX3" fmla="*/ 98425 w 669925"/>
              <a:gd name="connsiteY3" fmla="*/ 173837 h 977112"/>
              <a:gd name="connsiteX4" fmla="*/ 98425 w 669925"/>
              <a:gd name="connsiteY4" fmla="*/ 256387 h 977112"/>
              <a:gd name="connsiteX5" fmla="*/ 101600 w 669925"/>
              <a:gd name="connsiteY5" fmla="*/ 265912 h 977112"/>
              <a:gd name="connsiteX6" fmla="*/ 127000 w 669925"/>
              <a:gd name="connsiteY6" fmla="*/ 281787 h 977112"/>
              <a:gd name="connsiteX7" fmla="*/ 136525 w 669925"/>
              <a:gd name="connsiteY7" fmla="*/ 284962 h 977112"/>
              <a:gd name="connsiteX8" fmla="*/ 146050 w 669925"/>
              <a:gd name="connsiteY8" fmla="*/ 354812 h 977112"/>
              <a:gd name="connsiteX9" fmla="*/ 158750 w 669925"/>
              <a:gd name="connsiteY9" fmla="*/ 357987 h 977112"/>
              <a:gd name="connsiteX10" fmla="*/ 187325 w 669925"/>
              <a:gd name="connsiteY10" fmla="*/ 361162 h 977112"/>
              <a:gd name="connsiteX11" fmla="*/ 184150 w 669925"/>
              <a:gd name="connsiteY11" fmla="*/ 415137 h 977112"/>
              <a:gd name="connsiteX12" fmla="*/ 187325 w 669925"/>
              <a:gd name="connsiteY12" fmla="*/ 434187 h 977112"/>
              <a:gd name="connsiteX13" fmla="*/ 200025 w 669925"/>
              <a:gd name="connsiteY13" fmla="*/ 440537 h 977112"/>
              <a:gd name="connsiteX14" fmla="*/ 228600 w 669925"/>
              <a:gd name="connsiteY14" fmla="*/ 450062 h 977112"/>
              <a:gd name="connsiteX15" fmla="*/ 260350 w 669925"/>
              <a:gd name="connsiteY15" fmla="*/ 453237 h 977112"/>
              <a:gd name="connsiteX16" fmla="*/ 269875 w 669925"/>
              <a:gd name="connsiteY16" fmla="*/ 456412 h 977112"/>
              <a:gd name="connsiteX17" fmla="*/ 301625 w 669925"/>
              <a:gd name="connsiteY17" fmla="*/ 459587 h 977112"/>
              <a:gd name="connsiteX18" fmla="*/ 298450 w 669925"/>
              <a:gd name="connsiteY18" fmla="*/ 481812 h 977112"/>
              <a:gd name="connsiteX19" fmla="*/ 292100 w 669925"/>
              <a:gd name="connsiteY19" fmla="*/ 510387 h 977112"/>
              <a:gd name="connsiteX20" fmla="*/ 295275 w 669925"/>
              <a:gd name="connsiteY20" fmla="*/ 529437 h 977112"/>
              <a:gd name="connsiteX21" fmla="*/ 307975 w 669925"/>
              <a:gd name="connsiteY21" fmla="*/ 532612 h 977112"/>
              <a:gd name="connsiteX22" fmla="*/ 327025 w 669925"/>
              <a:gd name="connsiteY22" fmla="*/ 535787 h 977112"/>
              <a:gd name="connsiteX23" fmla="*/ 327025 w 669925"/>
              <a:gd name="connsiteY23" fmla="*/ 618337 h 977112"/>
              <a:gd name="connsiteX24" fmla="*/ 450850 w 669925"/>
              <a:gd name="connsiteY24" fmla="*/ 621512 h 977112"/>
              <a:gd name="connsiteX25" fmla="*/ 457200 w 669925"/>
              <a:gd name="connsiteY25" fmla="*/ 729462 h 977112"/>
              <a:gd name="connsiteX26" fmla="*/ 504825 w 669925"/>
              <a:gd name="connsiteY26" fmla="*/ 732637 h 977112"/>
              <a:gd name="connsiteX27" fmla="*/ 501650 w 669925"/>
              <a:gd name="connsiteY27" fmla="*/ 812012 h 977112"/>
              <a:gd name="connsiteX28" fmla="*/ 612775 w 669925"/>
              <a:gd name="connsiteY28" fmla="*/ 818362 h 977112"/>
              <a:gd name="connsiteX29" fmla="*/ 615950 w 669925"/>
              <a:gd name="connsiteY29" fmla="*/ 977112 h 977112"/>
              <a:gd name="connsiteX30" fmla="*/ 669925 w 669925"/>
              <a:gd name="connsiteY30" fmla="*/ 977112 h 977112"/>
              <a:gd name="connsiteX0" fmla="*/ 0 w 669925"/>
              <a:gd name="connsiteY0" fmla="*/ 8737 h 977112"/>
              <a:gd name="connsiteX1" fmla="*/ 53975 w 669925"/>
              <a:gd name="connsiteY1" fmla="*/ 11912 h 977112"/>
              <a:gd name="connsiteX2" fmla="*/ 41275 w 669925"/>
              <a:gd name="connsiteY2" fmla="*/ 161137 h 977112"/>
              <a:gd name="connsiteX3" fmla="*/ 98425 w 669925"/>
              <a:gd name="connsiteY3" fmla="*/ 173837 h 977112"/>
              <a:gd name="connsiteX4" fmla="*/ 98425 w 669925"/>
              <a:gd name="connsiteY4" fmla="*/ 256387 h 977112"/>
              <a:gd name="connsiteX5" fmla="*/ 101600 w 669925"/>
              <a:gd name="connsiteY5" fmla="*/ 265912 h 977112"/>
              <a:gd name="connsiteX6" fmla="*/ 127000 w 669925"/>
              <a:gd name="connsiteY6" fmla="*/ 281787 h 977112"/>
              <a:gd name="connsiteX7" fmla="*/ 136525 w 669925"/>
              <a:gd name="connsiteY7" fmla="*/ 284962 h 977112"/>
              <a:gd name="connsiteX8" fmla="*/ 146050 w 669925"/>
              <a:gd name="connsiteY8" fmla="*/ 354812 h 977112"/>
              <a:gd name="connsiteX9" fmla="*/ 158750 w 669925"/>
              <a:gd name="connsiteY9" fmla="*/ 357987 h 977112"/>
              <a:gd name="connsiteX10" fmla="*/ 187325 w 669925"/>
              <a:gd name="connsiteY10" fmla="*/ 361162 h 977112"/>
              <a:gd name="connsiteX11" fmla="*/ 184150 w 669925"/>
              <a:gd name="connsiteY11" fmla="*/ 415137 h 977112"/>
              <a:gd name="connsiteX12" fmla="*/ 187325 w 669925"/>
              <a:gd name="connsiteY12" fmla="*/ 434187 h 977112"/>
              <a:gd name="connsiteX13" fmla="*/ 200025 w 669925"/>
              <a:gd name="connsiteY13" fmla="*/ 440537 h 977112"/>
              <a:gd name="connsiteX14" fmla="*/ 228600 w 669925"/>
              <a:gd name="connsiteY14" fmla="*/ 450062 h 977112"/>
              <a:gd name="connsiteX15" fmla="*/ 260350 w 669925"/>
              <a:gd name="connsiteY15" fmla="*/ 453237 h 977112"/>
              <a:gd name="connsiteX16" fmla="*/ 269875 w 669925"/>
              <a:gd name="connsiteY16" fmla="*/ 456412 h 977112"/>
              <a:gd name="connsiteX17" fmla="*/ 301625 w 669925"/>
              <a:gd name="connsiteY17" fmla="*/ 459587 h 977112"/>
              <a:gd name="connsiteX18" fmla="*/ 298450 w 669925"/>
              <a:gd name="connsiteY18" fmla="*/ 481812 h 977112"/>
              <a:gd name="connsiteX19" fmla="*/ 292100 w 669925"/>
              <a:gd name="connsiteY19" fmla="*/ 510387 h 977112"/>
              <a:gd name="connsiteX20" fmla="*/ 295275 w 669925"/>
              <a:gd name="connsiteY20" fmla="*/ 529437 h 977112"/>
              <a:gd name="connsiteX21" fmla="*/ 307975 w 669925"/>
              <a:gd name="connsiteY21" fmla="*/ 532612 h 977112"/>
              <a:gd name="connsiteX22" fmla="*/ 327025 w 669925"/>
              <a:gd name="connsiteY22" fmla="*/ 535787 h 977112"/>
              <a:gd name="connsiteX23" fmla="*/ 327025 w 669925"/>
              <a:gd name="connsiteY23" fmla="*/ 618337 h 977112"/>
              <a:gd name="connsiteX24" fmla="*/ 450850 w 669925"/>
              <a:gd name="connsiteY24" fmla="*/ 621512 h 977112"/>
              <a:gd name="connsiteX25" fmla="*/ 457200 w 669925"/>
              <a:gd name="connsiteY25" fmla="*/ 729462 h 977112"/>
              <a:gd name="connsiteX26" fmla="*/ 504825 w 669925"/>
              <a:gd name="connsiteY26" fmla="*/ 732637 h 977112"/>
              <a:gd name="connsiteX27" fmla="*/ 501650 w 669925"/>
              <a:gd name="connsiteY27" fmla="*/ 812012 h 977112"/>
              <a:gd name="connsiteX28" fmla="*/ 612775 w 669925"/>
              <a:gd name="connsiteY28" fmla="*/ 818362 h 977112"/>
              <a:gd name="connsiteX29" fmla="*/ 615950 w 669925"/>
              <a:gd name="connsiteY29" fmla="*/ 977112 h 977112"/>
              <a:gd name="connsiteX30" fmla="*/ 669925 w 669925"/>
              <a:gd name="connsiteY30" fmla="*/ 977112 h 977112"/>
              <a:gd name="connsiteX0" fmla="*/ 0 w 669925"/>
              <a:gd name="connsiteY0" fmla="*/ 8737 h 977112"/>
              <a:gd name="connsiteX1" fmla="*/ 53975 w 669925"/>
              <a:gd name="connsiteY1" fmla="*/ 11912 h 977112"/>
              <a:gd name="connsiteX2" fmla="*/ 41275 w 669925"/>
              <a:gd name="connsiteY2" fmla="*/ 161137 h 977112"/>
              <a:gd name="connsiteX3" fmla="*/ 98425 w 669925"/>
              <a:gd name="connsiteY3" fmla="*/ 173837 h 977112"/>
              <a:gd name="connsiteX4" fmla="*/ 101600 w 669925"/>
              <a:gd name="connsiteY4" fmla="*/ 265912 h 977112"/>
              <a:gd name="connsiteX5" fmla="*/ 127000 w 669925"/>
              <a:gd name="connsiteY5" fmla="*/ 281787 h 977112"/>
              <a:gd name="connsiteX6" fmla="*/ 136525 w 669925"/>
              <a:gd name="connsiteY6" fmla="*/ 284962 h 977112"/>
              <a:gd name="connsiteX7" fmla="*/ 146050 w 669925"/>
              <a:gd name="connsiteY7" fmla="*/ 354812 h 977112"/>
              <a:gd name="connsiteX8" fmla="*/ 158750 w 669925"/>
              <a:gd name="connsiteY8" fmla="*/ 357987 h 977112"/>
              <a:gd name="connsiteX9" fmla="*/ 187325 w 669925"/>
              <a:gd name="connsiteY9" fmla="*/ 361162 h 977112"/>
              <a:gd name="connsiteX10" fmla="*/ 184150 w 669925"/>
              <a:gd name="connsiteY10" fmla="*/ 415137 h 977112"/>
              <a:gd name="connsiteX11" fmla="*/ 187325 w 669925"/>
              <a:gd name="connsiteY11" fmla="*/ 434187 h 977112"/>
              <a:gd name="connsiteX12" fmla="*/ 200025 w 669925"/>
              <a:gd name="connsiteY12" fmla="*/ 440537 h 977112"/>
              <a:gd name="connsiteX13" fmla="*/ 228600 w 669925"/>
              <a:gd name="connsiteY13" fmla="*/ 450062 h 977112"/>
              <a:gd name="connsiteX14" fmla="*/ 260350 w 669925"/>
              <a:gd name="connsiteY14" fmla="*/ 453237 h 977112"/>
              <a:gd name="connsiteX15" fmla="*/ 269875 w 669925"/>
              <a:gd name="connsiteY15" fmla="*/ 456412 h 977112"/>
              <a:gd name="connsiteX16" fmla="*/ 301625 w 669925"/>
              <a:gd name="connsiteY16" fmla="*/ 459587 h 977112"/>
              <a:gd name="connsiteX17" fmla="*/ 298450 w 669925"/>
              <a:gd name="connsiteY17" fmla="*/ 481812 h 977112"/>
              <a:gd name="connsiteX18" fmla="*/ 292100 w 669925"/>
              <a:gd name="connsiteY18" fmla="*/ 510387 h 977112"/>
              <a:gd name="connsiteX19" fmla="*/ 295275 w 669925"/>
              <a:gd name="connsiteY19" fmla="*/ 529437 h 977112"/>
              <a:gd name="connsiteX20" fmla="*/ 307975 w 669925"/>
              <a:gd name="connsiteY20" fmla="*/ 532612 h 977112"/>
              <a:gd name="connsiteX21" fmla="*/ 327025 w 669925"/>
              <a:gd name="connsiteY21" fmla="*/ 535787 h 977112"/>
              <a:gd name="connsiteX22" fmla="*/ 327025 w 669925"/>
              <a:gd name="connsiteY22" fmla="*/ 618337 h 977112"/>
              <a:gd name="connsiteX23" fmla="*/ 450850 w 669925"/>
              <a:gd name="connsiteY23" fmla="*/ 621512 h 977112"/>
              <a:gd name="connsiteX24" fmla="*/ 457200 w 669925"/>
              <a:gd name="connsiteY24" fmla="*/ 729462 h 977112"/>
              <a:gd name="connsiteX25" fmla="*/ 504825 w 669925"/>
              <a:gd name="connsiteY25" fmla="*/ 732637 h 977112"/>
              <a:gd name="connsiteX26" fmla="*/ 501650 w 669925"/>
              <a:gd name="connsiteY26" fmla="*/ 812012 h 977112"/>
              <a:gd name="connsiteX27" fmla="*/ 612775 w 669925"/>
              <a:gd name="connsiteY27" fmla="*/ 818362 h 977112"/>
              <a:gd name="connsiteX28" fmla="*/ 615950 w 669925"/>
              <a:gd name="connsiteY28" fmla="*/ 977112 h 977112"/>
              <a:gd name="connsiteX29" fmla="*/ 669925 w 669925"/>
              <a:gd name="connsiteY29" fmla="*/ 977112 h 977112"/>
              <a:gd name="connsiteX0" fmla="*/ 0 w 669925"/>
              <a:gd name="connsiteY0" fmla="*/ 8737 h 977112"/>
              <a:gd name="connsiteX1" fmla="*/ 53975 w 669925"/>
              <a:gd name="connsiteY1" fmla="*/ 11912 h 977112"/>
              <a:gd name="connsiteX2" fmla="*/ 41275 w 669925"/>
              <a:gd name="connsiteY2" fmla="*/ 161137 h 977112"/>
              <a:gd name="connsiteX3" fmla="*/ 98425 w 669925"/>
              <a:gd name="connsiteY3" fmla="*/ 173837 h 977112"/>
              <a:gd name="connsiteX4" fmla="*/ 101600 w 669925"/>
              <a:gd name="connsiteY4" fmla="*/ 265912 h 977112"/>
              <a:gd name="connsiteX5" fmla="*/ 127000 w 669925"/>
              <a:gd name="connsiteY5" fmla="*/ 281787 h 977112"/>
              <a:gd name="connsiteX6" fmla="*/ 146050 w 669925"/>
              <a:gd name="connsiteY6" fmla="*/ 354812 h 977112"/>
              <a:gd name="connsiteX7" fmla="*/ 158750 w 669925"/>
              <a:gd name="connsiteY7" fmla="*/ 357987 h 977112"/>
              <a:gd name="connsiteX8" fmla="*/ 187325 w 669925"/>
              <a:gd name="connsiteY8" fmla="*/ 361162 h 977112"/>
              <a:gd name="connsiteX9" fmla="*/ 184150 w 669925"/>
              <a:gd name="connsiteY9" fmla="*/ 415137 h 977112"/>
              <a:gd name="connsiteX10" fmla="*/ 187325 w 669925"/>
              <a:gd name="connsiteY10" fmla="*/ 434187 h 977112"/>
              <a:gd name="connsiteX11" fmla="*/ 200025 w 669925"/>
              <a:gd name="connsiteY11" fmla="*/ 440537 h 977112"/>
              <a:gd name="connsiteX12" fmla="*/ 228600 w 669925"/>
              <a:gd name="connsiteY12" fmla="*/ 450062 h 977112"/>
              <a:gd name="connsiteX13" fmla="*/ 260350 w 669925"/>
              <a:gd name="connsiteY13" fmla="*/ 453237 h 977112"/>
              <a:gd name="connsiteX14" fmla="*/ 269875 w 669925"/>
              <a:gd name="connsiteY14" fmla="*/ 456412 h 977112"/>
              <a:gd name="connsiteX15" fmla="*/ 301625 w 669925"/>
              <a:gd name="connsiteY15" fmla="*/ 459587 h 977112"/>
              <a:gd name="connsiteX16" fmla="*/ 298450 w 669925"/>
              <a:gd name="connsiteY16" fmla="*/ 481812 h 977112"/>
              <a:gd name="connsiteX17" fmla="*/ 292100 w 669925"/>
              <a:gd name="connsiteY17" fmla="*/ 510387 h 977112"/>
              <a:gd name="connsiteX18" fmla="*/ 295275 w 669925"/>
              <a:gd name="connsiteY18" fmla="*/ 529437 h 977112"/>
              <a:gd name="connsiteX19" fmla="*/ 307975 w 669925"/>
              <a:gd name="connsiteY19" fmla="*/ 532612 h 977112"/>
              <a:gd name="connsiteX20" fmla="*/ 327025 w 669925"/>
              <a:gd name="connsiteY20" fmla="*/ 535787 h 977112"/>
              <a:gd name="connsiteX21" fmla="*/ 327025 w 669925"/>
              <a:gd name="connsiteY21" fmla="*/ 618337 h 977112"/>
              <a:gd name="connsiteX22" fmla="*/ 450850 w 669925"/>
              <a:gd name="connsiteY22" fmla="*/ 621512 h 977112"/>
              <a:gd name="connsiteX23" fmla="*/ 457200 w 669925"/>
              <a:gd name="connsiteY23" fmla="*/ 729462 h 977112"/>
              <a:gd name="connsiteX24" fmla="*/ 504825 w 669925"/>
              <a:gd name="connsiteY24" fmla="*/ 732637 h 977112"/>
              <a:gd name="connsiteX25" fmla="*/ 501650 w 669925"/>
              <a:gd name="connsiteY25" fmla="*/ 812012 h 977112"/>
              <a:gd name="connsiteX26" fmla="*/ 612775 w 669925"/>
              <a:gd name="connsiteY26" fmla="*/ 818362 h 977112"/>
              <a:gd name="connsiteX27" fmla="*/ 615950 w 669925"/>
              <a:gd name="connsiteY27" fmla="*/ 977112 h 977112"/>
              <a:gd name="connsiteX28" fmla="*/ 669925 w 669925"/>
              <a:gd name="connsiteY28" fmla="*/ 977112 h 977112"/>
              <a:gd name="connsiteX0" fmla="*/ 0 w 669925"/>
              <a:gd name="connsiteY0" fmla="*/ 8737 h 977112"/>
              <a:gd name="connsiteX1" fmla="*/ 53975 w 669925"/>
              <a:gd name="connsiteY1" fmla="*/ 11912 h 977112"/>
              <a:gd name="connsiteX2" fmla="*/ 41275 w 669925"/>
              <a:gd name="connsiteY2" fmla="*/ 161137 h 977112"/>
              <a:gd name="connsiteX3" fmla="*/ 98425 w 669925"/>
              <a:gd name="connsiteY3" fmla="*/ 173837 h 977112"/>
              <a:gd name="connsiteX4" fmla="*/ 101600 w 669925"/>
              <a:gd name="connsiteY4" fmla="*/ 265912 h 977112"/>
              <a:gd name="connsiteX5" fmla="*/ 152400 w 669925"/>
              <a:gd name="connsiteY5" fmla="*/ 284962 h 977112"/>
              <a:gd name="connsiteX6" fmla="*/ 146050 w 669925"/>
              <a:gd name="connsiteY6" fmla="*/ 354812 h 977112"/>
              <a:gd name="connsiteX7" fmla="*/ 158750 w 669925"/>
              <a:gd name="connsiteY7" fmla="*/ 357987 h 977112"/>
              <a:gd name="connsiteX8" fmla="*/ 187325 w 669925"/>
              <a:gd name="connsiteY8" fmla="*/ 361162 h 977112"/>
              <a:gd name="connsiteX9" fmla="*/ 184150 w 669925"/>
              <a:gd name="connsiteY9" fmla="*/ 415137 h 977112"/>
              <a:gd name="connsiteX10" fmla="*/ 187325 w 669925"/>
              <a:gd name="connsiteY10" fmla="*/ 434187 h 977112"/>
              <a:gd name="connsiteX11" fmla="*/ 200025 w 669925"/>
              <a:gd name="connsiteY11" fmla="*/ 440537 h 977112"/>
              <a:gd name="connsiteX12" fmla="*/ 228600 w 669925"/>
              <a:gd name="connsiteY12" fmla="*/ 450062 h 977112"/>
              <a:gd name="connsiteX13" fmla="*/ 260350 w 669925"/>
              <a:gd name="connsiteY13" fmla="*/ 453237 h 977112"/>
              <a:gd name="connsiteX14" fmla="*/ 269875 w 669925"/>
              <a:gd name="connsiteY14" fmla="*/ 456412 h 977112"/>
              <a:gd name="connsiteX15" fmla="*/ 301625 w 669925"/>
              <a:gd name="connsiteY15" fmla="*/ 459587 h 977112"/>
              <a:gd name="connsiteX16" fmla="*/ 298450 w 669925"/>
              <a:gd name="connsiteY16" fmla="*/ 481812 h 977112"/>
              <a:gd name="connsiteX17" fmla="*/ 292100 w 669925"/>
              <a:gd name="connsiteY17" fmla="*/ 510387 h 977112"/>
              <a:gd name="connsiteX18" fmla="*/ 295275 w 669925"/>
              <a:gd name="connsiteY18" fmla="*/ 529437 h 977112"/>
              <a:gd name="connsiteX19" fmla="*/ 307975 w 669925"/>
              <a:gd name="connsiteY19" fmla="*/ 532612 h 977112"/>
              <a:gd name="connsiteX20" fmla="*/ 327025 w 669925"/>
              <a:gd name="connsiteY20" fmla="*/ 535787 h 977112"/>
              <a:gd name="connsiteX21" fmla="*/ 327025 w 669925"/>
              <a:gd name="connsiteY21" fmla="*/ 618337 h 977112"/>
              <a:gd name="connsiteX22" fmla="*/ 450850 w 669925"/>
              <a:gd name="connsiteY22" fmla="*/ 621512 h 977112"/>
              <a:gd name="connsiteX23" fmla="*/ 457200 w 669925"/>
              <a:gd name="connsiteY23" fmla="*/ 729462 h 977112"/>
              <a:gd name="connsiteX24" fmla="*/ 504825 w 669925"/>
              <a:gd name="connsiteY24" fmla="*/ 732637 h 977112"/>
              <a:gd name="connsiteX25" fmla="*/ 501650 w 669925"/>
              <a:gd name="connsiteY25" fmla="*/ 812012 h 977112"/>
              <a:gd name="connsiteX26" fmla="*/ 612775 w 669925"/>
              <a:gd name="connsiteY26" fmla="*/ 818362 h 977112"/>
              <a:gd name="connsiteX27" fmla="*/ 615950 w 669925"/>
              <a:gd name="connsiteY27" fmla="*/ 977112 h 977112"/>
              <a:gd name="connsiteX28" fmla="*/ 669925 w 669925"/>
              <a:gd name="connsiteY28" fmla="*/ 977112 h 977112"/>
              <a:gd name="connsiteX0" fmla="*/ 0 w 669925"/>
              <a:gd name="connsiteY0" fmla="*/ 8737 h 977112"/>
              <a:gd name="connsiteX1" fmla="*/ 53975 w 669925"/>
              <a:gd name="connsiteY1" fmla="*/ 11912 h 977112"/>
              <a:gd name="connsiteX2" fmla="*/ 41275 w 669925"/>
              <a:gd name="connsiteY2" fmla="*/ 161137 h 977112"/>
              <a:gd name="connsiteX3" fmla="*/ 98425 w 669925"/>
              <a:gd name="connsiteY3" fmla="*/ 173837 h 977112"/>
              <a:gd name="connsiteX4" fmla="*/ 98425 w 669925"/>
              <a:gd name="connsiteY4" fmla="*/ 275437 h 977112"/>
              <a:gd name="connsiteX5" fmla="*/ 152400 w 669925"/>
              <a:gd name="connsiteY5" fmla="*/ 284962 h 977112"/>
              <a:gd name="connsiteX6" fmla="*/ 146050 w 669925"/>
              <a:gd name="connsiteY6" fmla="*/ 354812 h 977112"/>
              <a:gd name="connsiteX7" fmla="*/ 158750 w 669925"/>
              <a:gd name="connsiteY7" fmla="*/ 357987 h 977112"/>
              <a:gd name="connsiteX8" fmla="*/ 187325 w 669925"/>
              <a:gd name="connsiteY8" fmla="*/ 361162 h 977112"/>
              <a:gd name="connsiteX9" fmla="*/ 184150 w 669925"/>
              <a:gd name="connsiteY9" fmla="*/ 415137 h 977112"/>
              <a:gd name="connsiteX10" fmla="*/ 187325 w 669925"/>
              <a:gd name="connsiteY10" fmla="*/ 434187 h 977112"/>
              <a:gd name="connsiteX11" fmla="*/ 200025 w 669925"/>
              <a:gd name="connsiteY11" fmla="*/ 440537 h 977112"/>
              <a:gd name="connsiteX12" fmla="*/ 228600 w 669925"/>
              <a:gd name="connsiteY12" fmla="*/ 450062 h 977112"/>
              <a:gd name="connsiteX13" fmla="*/ 260350 w 669925"/>
              <a:gd name="connsiteY13" fmla="*/ 453237 h 977112"/>
              <a:gd name="connsiteX14" fmla="*/ 269875 w 669925"/>
              <a:gd name="connsiteY14" fmla="*/ 456412 h 977112"/>
              <a:gd name="connsiteX15" fmla="*/ 301625 w 669925"/>
              <a:gd name="connsiteY15" fmla="*/ 459587 h 977112"/>
              <a:gd name="connsiteX16" fmla="*/ 298450 w 669925"/>
              <a:gd name="connsiteY16" fmla="*/ 481812 h 977112"/>
              <a:gd name="connsiteX17" fmla="*/ 292100 w 669925"/>
              <a:gd name="connsiteY17" fmla="*/ 510387 h 977112"/>
              <a:gd name="connsiteX18" fmla="*/ 295275 w 669925"/>
              <a:gd name="connsiteY18" fmla="*/ 529437 h 977112"/>
              <a:gd name="connsiteX19" fmla="*/ 307975 w 669925"/>
              <a:gd name="connsiteY19" fmla="*/ 532612 h 977112"/>
              <a:gd name="connsiteX20" fmla="*/ 327025 w 669925"/>
              <a:gd name="connsiteY20" fmla="*/ 535787 h 977112"/>
              <a:gd name="connsiteX21" fmla="*/ 327025 w 669925"/>
              <a:gd name="connsiteY21" fmla="*/ 618337 h 977112"/>
              <a:gd name="connsiteX22" fmla="*/ 450850 w 669925"/>
              <a:gd name="connsiteY22" fmla="*/ 621512 h 977112"/>
              <a:gd name="connsiteX23" fmla="*/ 457200 w 669925"/>
              <a:gd name="connsiteY23" fmla="*/ 729462 h 977112"/>
              <a:gd name="connsiteX24" fmla="*/ 504825 w 669925"/>
              <a:gd name="connsiteY24" fmla="*/ 732637 h 977112"/>
              <a:gd name="connsiteX25" fmla="*/ 501650 w 669925"/>
              <a:gd name="connsiteY25" fmla="*/ 812012 h 977112"/>
              <a:gd name="connsiteX26" fmla="*/ 612775 w 669925"/>
              <a:gd name="connsiteY26" fmla="*/ 818362 h 977112"/>
              <a:gd name="connsiteX27" fmla="*/ 615950 w 669925"/>
              <a:gd name="connsiteY27" fmla="*/ 977112 h 977112"/>
              <a:gd name="connsiteX28" fmla="*/ 669925 w 669925"/>
              <a:gd name="connsiteY28" fmla="*/ 977112 h 977112"/>
              <a:gd name="connsiteX0" fmla="*/ 0 w 669925"/>
              <a:gd name="connsiteY0" fmla="*/ 8737 h 977112"/>
              <a:gd name="connsiteX1" fmla="*/ 53975 w 669925"/>
              <a:gd name="connsiteY1" fmla="*/ 11912 h 977112"/>
              <a:gd name="connsiteX2" fmla="*/ 41275 w 669925"/>
              <a:gd name="connsiteY2" fmla="*/ 161137 h 977112"/>
              <a:gd name="connsiteX3" fmla="*/ 92075 w 669925"/>
              <a:gd name="connsiteY3" fmla="*/ 161137 h 977112"/>
              <a:gd name="connsiteX4" fmla="*/ 98425 w 669925"/>
              <a:gd name="connsiteY4" fmla="*/ 275437 h 977112"/>
              <a:gd name="connsiteX5" fmla="*/ 152400 w 669925"/>
              <a:gd name="connsiteY5" fmla="*/ 284962 h 977112"/>
              <a:gd name="connsiteX6" fmla="*/ 146050 w 669925"/>
              <a:gd name="connsiteY6" fmla="*/ 354812 h 977112"/>
              <a:gd name="connsiteX7" fmla="*/ 158750 w 669925"/>
              <a:gd name="connsiteY7" fmla="*/ 357987 h 977112"/>
              <a:gd name="connsiteX8" fmla="*/ 187325 w 669925"/>
              <a:gd name="connsiteY8" fmla="*/ 361162 h 977112"/>
              <a:gd name="connsiteX9" fmla="*/ 184150 w 669925"/>
              <a:gd name="connsiteY9" fmla="*/ 415137 h 977112"/>
              <a:gd name="connsiteX10" fmla="*/ 187325 w 669925"/>
              <a:gd name="connsiteY10" fmla="*/ 434187 h 977112"/>
              <a:gd name="connsiteX11" fmla="*/ 200025 w 669925"/>
              <a:gd name="connsiteY11" fmla="*/ 440537 h 977112"/>
              <a:gd name="connsiteX12" fmla="*/ 228600 w 669925"/>
              <a:gd name="connsiteY12" fmla="*/ 450062 h 977112"/>
              <a:gd name="connsiteX13" fmla="*/ 260350 w 669925"/>
              <a:gd name="connsiteY13" fmla="*/ 453237 h 977112"/>
              <a:gd name="connsiteX14" fmla="*/ 269875 w 669925"/>
              <a:gd name="connsiteY14" fmla="*/ 456412 h 977112"/>
              <a:gd name="connsiteX15" fmla="*/ 301625 w 669925"/>
              <a:gd name="connsiteY15" fmla="*/ 459587 h 977112"/>
              <a:gd name="connsiteX16" fmla="*/ 298450 w 669925"/>
              <a:gd name="connsiteY16" fmla="*/ 481812 h 977112"/>
              <a:gd name="connsiteX17" fmla="*/ 292100 w 669925"/>
              <a:gd name="connsiteY17" fmla="*/ 510387 h 977112"/>
              <a:gd name="connsiteX18" fmla="*/ 295275 w 669925"/>
              <a:gd name="connsiteY18" fmla="*/ 529437 h 977112"/>
              <a:gd name="connsiteX19" fmla="*/ 307975 w 669925"/>
              <a:gd name="connsiteY19" fmla="*/ 532612 h 977112"/>
              <a:gd name="connsiteX20" fmla="*/ 327025 w 669925"/>
              <a:gd name="connsiteY20" fmla="*/ 535787 h 977112"/>
              <a:gd name="connsiteX21" fmla="*/ 327025 w 669925"/>
              <a:gd name="connsiteY21" fmla="*/ 618337 h 977112"/>
              <a:gd name="connsiteX22" fmla="*/ 450850 w 669925"/>
              <a:gd name="connsiteY22" fmla="*/ 621512 h 977112"/>
              <a:gd name="connsiteX23" fmla="*/ 457200 w 669925"/>
              <a:gd name="connsiteY23" fmla="*/ 729462 h 977112"/>
              <a:gd name="connsiteX24" fmla="*/ 504825 w 669925"/>
              <a:gd name="connsiteY24" fmla="*/ 732637 h 977112"/>
              <a:gd name="connsiteX25" fmla="*/ 501650 w 669925"/>
              <a:gd name="connsiteY25" fmla="*/ 812012 h 977112"/>
              <a:gd name="connsiteX26" fmla="*/ 612775 w 669925"/>
              <a:gd name="connsiteY26" fmla="*/ 818362 h 977112"/>
              <a:gd name="connsiteX27" fmla="*/ 615950 w 669925"/>
              <a:gd name="connsiteY27" fmla="*/ 977112 h 977112"/>
              <a:gd name="connsiteX28" fmla="*/ 669925 w 669925"/>
              <a:gd name="connsiteY28" fmla="*/ 977112 h 977112"/>
              <a:gd name="connsiteX0" fmla="*/ 0 w 669925"/>
              <a:gd name="connsiteY0" fmla="*/ 8737 h 977112"/>
              <a:gd name="connsiteX1" fmla="*/ 53975 w 669925"/>
              <a:gd name="connsiteY1" fmla="*/ 11912 h 977112"/>
              <a:gd name="connsiteX2" fmla="*/ 41275 w 669925"/>
              <a:gd name="connsiteY2" fmla="*/ 161137 h 977112"/>
              <a:gd name="connsiteX3" fmla="*/ 92075 w 669925"/>
              <a:gd name="connsiteY3" fmla="*/ 161137 h 977112"/>
              <a:gd name="connsiteX4" fmla="*/ 107950 w 669925"/>
              <a:gd name="connsiteY4" fmla="*/ 275437 h 977112"/>
              <a:gd name="connsiteX5" fmla="*/ 152400 w 669925"/>
              <a:gd name="connsiteY5" fmla="*/ 284962 h 977112"/>
              <a:gd name="connsiteX6" fmla="*/ 146050 w 669925"/>
              <a:gd name="connsiteY6" fmla="*/ 354812 h 977112"/>
              <a:gd name="connsiteX7" fmla="*/ 158750 w 669925"/>
              <a:gd name="connsiteY7" fmla="*/ 357987 h 977112"/>
              <a:gd name="connsiteX8" fmla="*/ 187325 w 669925"/>
              <a:gd name="connsiteY8" fmla="*/ 361162 h 977112"/>
              <a:gd name="connsiteX9" fmla="*/ 184150 w 669925"/>
              <a:gd name="connsiteY9" fmla="*/ 415137 h 977112"/>
              <a:gd name="connsiteX10" fmla="*/ 187325 w 669925"/>
              <a:gd name="connsiteY10" fmla="*/ 434187 h 977112"/>
              <a:gd name="connsiteX11" fmla="*/ 200025 w 669925"/>
              <a:gd name="connsiteY11" fmla="*/ 440537 h 977112"/>
              <a:gd name="connsiteX12" fmla="*/ 228600 w 669925"/>
              <a:gd name="connsiteY12" fmla="*/ 450062 h 977112"/>
              <a:gd name="connsiteX13" fmla="*/ 260350 w 669925"/>
              <a:gd name="connsiteY13" fmla="*/ 453237 h 977112"/>
              <a:gd name="connsiteX14" fmla="*/ 269875 w 669925"/>
              <a:gd name="connsiteY14" fmla="*/ 456412 h 977112"/>
              <a:gd name="connsiteX15" fmla="*/ 301625 w 669925"/>
              <a:gd name="connsiteY15" fmla="*/ 459587 h 977112"/>
              <a:gd name="connsiteX16" fmla="*/ 298450 w 669925"/>
              <a:gd name="connsiteY16" fmla="*/ 481812 h 977112"/>
              <a:gd name="connsiteX17" fmla="*/ 292100 w 669925"/>
              <a:gd name="connsiteY17" fmla="*/ 510387 h 977112"/>
              <a:gd name="connsiteX18" fmla="*/ 295275 w 669925"/>
              <a:gd name="connsiteY18" fmla="*/ 529437 h 977112"/>
              <a:gd name="connsiteX19" fmla="*/ 307975 w 669925"/>
              <a:gd name="connsiteY19" fmla="*/ 532612 h 977112"/>
              <a:gd name="connsiteX20" fmla="*/ 327025 w 669925"/>
              <a:gd name="connsiteY20" fmla="*/ 535787 h 977112"/>
              <a:gd name="connsiteX21" fmla="*/ 327025 w 669925"/>
              <a:gd name="connsiteY21" fmla="*/ 618337 h 977112"/>
              <a:gd name="connsiteX22" fmla="*/ 450850 w 669925"/>
              <a:gd name="connsiteY22" fmla="*/ 621512 h 977112"/>
              <a:gd name="connsiteX23" fmla="*/ 457200 w 669925"/>
              <a:gd name="connsiteY23" fmla="*/ 729462 h 977112"/>
              <a:gd name="connsiteX24" fmla="*/ 504825 w 669925"/>
              <a:gd name="connsiteY24" fmla="*/ 732637 h 977112"/>
              <a:gd name="connsiteX25" fmla="*/ 501650 w 669925"/>
              <a:gd name="connsiteY25" fmla="*/ 812012 h 977112"/>
              <a:gd name="connsiteX26" fmla="*/ 612775 w 669925"/>
              <a:gd name="connsiteY26" fmla="*/ 818362 h 977112"/>
              <a:gd name="connsiteX27" fmla="*/ 615950 w 669925"/>
              <a:gd name="connsiteY27" fmla="*/ 977112 h 977112"/>
              <a:gd name="connsiteX28" fmla="*/ 669925 w 669925"/>
              <a:gd name="connsiteY28" fmla="*/ 977112 h 977112"/>
              <a:gd name="connsiteX0" fmla="*/ 0 w 669925"/>
              <a:gd name="connsiteY0" fmla="*/ 8737 h 977112"/>
              <a:gd name="connsiteX1" fmla="*/ 53975 w 669925"/>
              <a:gd name="connsiteY1" fmla="*/ 11912 h 977112"/>
              <a:gd name="connsiteX2" fmla="*/ 50800 w 669925"/>
              <a:gd name="connsiteY2" fmla="*/ 161137 h 977112"/>
              <a:gd name="connsiteX3" fmla="*/ 92075 w 669925"/>
              <a:gd name="connsiteY3" fmla="*/ 161137 h 977112"/>
              <a:gd name="connsiteX4" fmla="*/ 107950 w 669925"/>
              <a:gd name="connsiteY4" fmla="*/ 275437 h 977112"/>
              <a:gd name="connsiteX5" fmla="*/ 152400 w 669925"/>
              <a:gd name="connsiteY5" fmla="*/ 284962 h 977112"/>
              <a:gd name="connsiteX6" fmla="*/ 146050 w 669925"/>
              <a:gd name="connsiteY6" fmla="*/ 354812 h 977112"/>
              <a:gd name="connsiteX7" fmla="*/ 158750 w 669925"/>
              <a:gd name="connsiteY7" fmla="*/ 357987 h 977112"/>
              <a:gd name="connsiteX8" fmla="*/ 187325 w 669925"/>
              <a:gd name="connsiteY8" fmla="*/ 361162 h 977112"/>
              <a:gd name="connsiteX9" fmla="*/ 184150 w 669925"/>
              <a:gd name="connsiteY9" fmla="*/ 415137 h 977112"/>
              <a:gd name="connsiteX10" fmla="*/ 187325 w 669925"/>
              <a:gd name="connsiteY10" fmla="*/ 434187 h 977112"/>
              <a:gd name="connsiteX11" fmla="*/ 200025 w 669925"/>
              <a:gd name="connsiteY11" fmla="*/ 440537 h 977112"/>
              <a:gd name="connsiteX12" fmla="*/ 228600 w 669925"/>
              <a:gd name="connsiteY12" fmla="*/ 450062 h 977112"/>
              <a:gd name="connsiteX13" fmla="*/ 260350 w 669925"/>
              <a:gd name="connsiteY13" fmla="*/ 453237 h 977112"/>
              <a:gd name="connsiteX14" fmla="*/ 269875 w 669925"/>
              <a:gd name="connsiteY14" fmla="*/ 456412 h 977112"/>
              <a:gd name="connsiteX15" fmla="*/ 301625 w 669925"/>
              <a:gd name="connsiteY15" fmla="*/ 459587 h 977112"/>
              <a:gd name="connsiteX16" fmla="*/ 298450 w 669925"/>
              <a:gd name="connsiteY16" fmla="*/ 481812 h 977112"/>
              <a:gd name="connsiteX17" fmla="*/ 292100 w 669925"/>
              <a:gd name="connsiteY17" fmla="*/ 510387 h 977112"/>
              <a:gd name="connsiteX18" fmla="*/ 295275 w 669925"/>
              <a:gd name="connsiteY18" fmla="*/ 529437 h 977112"/>
              <a:gd name="connsiteX19" fmla="*/ 307975 w 669925"/>
              <a:gd name="connsiteY19" fmla="*/ 532612 h 977112"/>
              <a:gd name="connsiteX20" fmla="*/ 327025 w 669925"/>
              <a:gd name="connsiteY20" fmla="*/ 535787 h 977112"/>
              <a:gd name="connsiteX21" fmla="*/ 327025 w 669925"/>
              <a:gd name="connsiteY21" fmla="*/ 618337 h 977112"/>
              <a:gd name="connsiteX22" fmla="*/ 450850 w 669925"/>
              <a:gd name="connsiteY22" fmla="*/ 621512 h 977112"/>
              <a:gd name="connsiteX23" fmla="*/ 457200 w 669925"/>
              <a:gd name="connsiteY23" fmla="*/ 729462 h 977112"/>
              <a:gd name="connsiteX24" fmla="*/ 504825 w 669925"/>
              <a:gd name="connsiteY24" fmla="*/ 732637 h 977112"/>
              <a:gd name="connsiteX25" fmla="*/ 501650 w 669925"/>
              <a:gd name="connsiteY25" fmla="*/ 812012 h 977112"/>
              <a:gd name="connsiteX26" fmla="*/ 612775 w 669925"/>
              <a:gd name="connsiteY26" fmla="*/ 818362 h 977112"/>
              <a:gd name="connsiteX27" fmla="*/ 615950 w 669925"/>
              <a:gd name="connsiteY27" fmla="*/ 977112 h 977112"/>
              <a:gd name="connsiteX28" fmla="*/ 669925 w 669925"/>
              <a:gd name="connsiteY28" fmla="*/ 977112 h 977112"/>
              <a:gd name="connsiteX0" fmla="*/ 0 w 669925"/>
              <a:gd name="connsiteY0" fmla="*/ 0 h 968375"/>
              <a:gd name="connsiteX1" fmla="*/ 53975 w 669925"/>
              <a:gd name="connsiteY1" fmla="*/ 3175 h 968375"/>
              <a:gd name="connsiteX2" fmla="*/ 50800 w 669925"/>
              <a:gd name="connsiteY2" fmla="*/ 152400 h 968375"/>
              <a:gd name="connsiteX3" fmla="*/ 92075 w 669925"/>
              <a:gd name="connsiteY3" fmla="*/ 152400 h 968375"/>
              <a:gd name="connsiteX4" fmla="*/ 107950 w 669925"/>
              <a:gd name="connsiteY4" fmla="*/ 266700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0 h 968375"/>
              <a:gd name="connsiteX1" fmla="*/ 53975 w 669925"/>
              <a:gd name="connsiteY1" fmla="*/ 3175 h 968375"/>
              <a:gd name="connsiteX2" fmla="*/ 50800 w 669925"/>
              <a:gd name="connsiteY2" fmla="*/ 152400 h 968375"/>
              <a:gd name="connsiteX3" fmla="*/ 92075 w 669925"/>
              <a:gd name="connsiteY3" fmla="*/ 152400 h 968375"/>
              <a:gd name="connsiteX4" fmla="*/ 107950 w 669925"/>
              <a:gd name="connsiteY4" fmla="*/ 266700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50800 w 669925"/>
              <a:gd name="connsiteY2" fmla="*/ 152400 h 968375"/>
              <a:gd name="connsiteX3" fmla="*/ 92075 w 669925"/>
              <a:gd name="connsiteY3" fmla="*/ 152400 h 968375"/>
              <a:gd name="connsiteX4" fmla="*/ 107950 w 669925"/>
              <a:gd name="connsiteY4" fmla="*/ 266700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11524 h 979899"/>
              <a:gd name="connsiteX1" fmla="*/ 44450 w 669925"/>
              <a:gd name="connsiteY1" fmla="*/ 11524 h 979899"/>
              <a:gd name="connsiteX2" fmla="*/ 38100 w 669925"/>
              <a:gd name="connsiteY2" fmla="*/ 167099 h 979899"/>
              <a:gd name="connsiteX3" fmla="*/ 92075 w 669925"/>
              <a:gd name="connsiteY3" fmla="*/ 163924 h 979899"/>
              <a:gd name="connsiteX4" fmla="*/ 107950 w 669925"/>
              <a:gd name="connsiteY4" fmla="*/ 278224 h 979899"/>
              <a:gd name="connsiteX5" fmla="*/ 152400 w 669925"/>
              <a:gd name="connsiteY5" fmla="*/ 287749 h 979899"/>
              <a:gd name="connsiteX6" fmla="*/ 146050 w 669925"/>
              <a:gd name="connsiteY6" fmla="*/ 357599 h 979899"/>
              <a:gd name="connsiteX7" fmla="*/ 158750 w 669925"/>
              <a:gd name="connsiteY7" fmla="*/ 360774 h 979899"/>
              <a:gd name="connsiteX8" fmla="*/ 187325 w 669925"/>
              <a:gd name="connsiteY8" fmla="*/ 363949 h 979899"/>
              <a:gd name="connsiteX9" fmla="*/ 184150 w 669925"/>
              <a:gd name="connsiteY9" fmla="*/ 417924 h 979899"/>
              <a:gd name="connsiteX10" fmla="*/ 187325 w 669925"/>
              <a:gd name="connsiteY10" fmla="*/ 436974 h 979899"/>
              <a:gd name="connsiteX11" fmla="*/ 200025 w 669925"/>
              <a:gd name="connsiteY11" fmla="*/ 443324 h 979899"/>
              <a:gd name="connsiteX12" fmla="*/ 228600 w 669925"/>
              <a:gd name="connsiteY12" fmla="*/ 452849 h 979899"/>
              <a:gd name="connsiteX13" fmla="*/ 260350 w 669925"/>
              <a:gd name="connsiteY13" fmla="*/ 456024 h 979899"/>
              <a:gd name="connsiteX14" fmla="*/ 269875 w 669925"/>
              <a:gd name="connsiteY14" fmla="*/ 459199 h 979899"/>
              <a:gd name="connsiteX15" fmla="*/ 301625 w 669925"/>
              <a:gd name="connsiteY15" fmla="*/ 462374 h 979899"/>
              <a:gd name="connsiteX16" fmla="*/ 298450 w 669925"/>
              <a:gd name="connsiteY16" fmla="*/ 484599 h 979899"/>
              <a:gd name="connsiteX17" fmla="*/ 292100 w 669925"/>
              <a:gd name="connsiteY17" fmla="*/ 513174 h 979899"/>
              <a:gd name="connsiteX18" fmla="*/ 295275 w 669925"/>
              <a:gd name="connsiteY18" fmla="*/ 532224 h 979899"/>
              <a:gd name="connsiteX19" fmla="*/ 307975 w 669925"/>
              <a:gd name="connsiteY19" fmla="*/ 535399 h 979899"/>
              <a:gd name="connsiteX20" fmla="*/ 327025 w 669925"/>
              <a:gd name="connsiteY20" fmla="*/ 538574 h 979899"/>
              <a:gd name="connsiteX21" fmla="*/ 327025 w 669925"/>
              <a:gd name="connsiteY21" fmla="*/ 621124 h 979899"/>
              <a:gd name="connsiteX22" fmla="*/ 450850 w 669925"/>
              <a:gd name="connsiteY22" fmla="*/ 624299 h 979899"/>
              <a:gd name="connsiteX23" fmla="*/ 457200 w 669925"/>
              <a:gd name="connsiteY23" fmla="*/ 732249 h 979899"/>
              <a:gd name="connsiteX24" fmla="*/ 504825 w 669925"/>
              <a:gd name="connsiteY24" fmla="*/ 735424 h 979899"/>
              <a:gd name="connsiteX25" fmla="*/ 501650 w 669925"/>
              <a:gd name="connsiteY25" fmla="*/ 814799 h 979899"/>
              <a:gd name="connsiteX26" fmla="*/ 612775 w 669925"/>
              <a:gd name="connsiteY26" fmla="*/ 821149 h 979899"/>
              <a:gd name="connsiteX27" fmla="*/ 615950 w 669925"/>
              <a:gd name="connsiteY27" fmla="*/ 979899 h 979899"/>
              <a:gd name="connsiteX28" fmla="*/ 669925 w 669925"/>
              <a:gd name="connsiteY28" fmla="*/ 979899 h 979899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38100 w 669925"/>
              <a:gd name="connsiteY2" fmla="*/ 155575 h 968375"/>
              <a:gd name="connsiteX3" fmla="*/ 92075 w 669925"/>
              <a:gd name="connsiteY3" fmla="*/ 152400 h 968375"/>
              <a:gd name="connsiteX4" fmla="*/ 107950 w 669925"/>
              <a:gd name="connsiteY4" fmla="*/ 266700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11759 h 980134"/>
              <a:gd name="connsiteX1" fmla="*/ 44450 w 669925"/>
              <a:gd name="connsiteY1" fmla="*/ 11759 h 980134"/>
              <a:gd name="connsiteX2" fmla="*/ 44450 w 669925"/>
              <a:gd name="connsiteY2" fmla="*/ 170509 h 980134"/>
              <a:gd name="connsiteX3" fmla="*/ 92075 w 669925"/>
              <a:gd name="connsiteY3" fmla="*/ 164159 h 980134"/>
              <a:gd name="connsiteX4" fmla="*/ 107950 w 669925"/>
              <a:gd name="connsiteY4" fmla="*/ 278459 h 980134"/>
              <a:gd name="connsiteX5" fmla="*/ 152400 w 669925"/>
              <a:gd name="connsiteY5" fmla="*/ 287984 h 980134"/>
              <a:gd name="connsiteX6" fmla="*/ 146050 w 669925"/>
              <a:gd name="connsiteY6" fmla="*/ 357834 h 980134"/>
              <a:gd name="connsiteX7" fmla="*/ 158750 w 669925"/>
              <a:gd name="connsiteY7" fmla="*/ 361009 h 980134"/>
              <a:gd name="connsiteX8" fmla="*/ 187325 w 669925"/>
              <a:gd name="connsiteY8" fmla="*/ 364184 h 980134"/>
              <a:gd name="connsiteX9" fmla="*/ 184150 w 669925"/>
              <a:gd name="connsiteY9" fmla="*/ 418159 h 980134"/>
              <a:gd name="connsiteX10" fmla="*/ 187325 w 669925"/>
              <a:gd name="connsiteY10" fmla="*/ 437209 h 980134"/>
              <a:gd name="connsiteX11" fmla="*/ 200025 w 669925"/>
              <a:gd name="connsiteY11" fmla="*/ 443559 h 980134"/>
              <a:gd name="connsiteX12" fmla="*/ 228600 w 669925"/>
              <a:gd name="connsiteY12" fmla="*/ 453084 h 980134"/>
              <a:gd name="connsiteX13" fmla="*/ 260350 w 669925"/>
              <a:gd name="connsiteY13" fmla="*/ 456259 h 980134"/>
              <a:gd name="connsiteX14" fmla="*/ 269875 w 669925"/>
              <a:gd name="connsiteY14" fmla="*/ 459434 h 980134"/>
              <a:gd name="connsiteX15" fmla="*/ 301625 w 669925"/>
              <a:gd name="connsiteY15" fmla="*/ 462609 h 980134"/>
              <a:gd name="connsiteX16" fmla="*/ 298450 w 669925"/>
              <a:gd name="connsiteY16" fmla="*/ 484834 h 980134"/>
              <a:gd name="connsiteX17" fmla="*/ 292100 w 669925"/>
              <a:gd name="connsiteY17" fmla="*/ 513409 h 980134"/>
              <a:gd name="connsiteX18" fmla="*/ 295275 w 669925"/>
              <a:gd name="connsiteY18" fmla="*/ 532459 h 980134"/>
              <a:gd name="connsiteX19" fmla="*/ 307975 w 669925"/>
              <a:gd name="connsiteY19" fmla="*/ 535634 h 980134"/>
              <a:gd name="connsiteX20" fmla="*/ 327025 w 669925"/>
              <a:gd name="connsiteY20" fmla="*/ 538809 h 980134"/>
              <a:gd name="connsiteX21" fmla="*/ 327025 w 669925"/>
              <a:gd name="connsiteY21" fmla="*/ 621359 h 980134"/>
              <a:gd name="connsiteX22" fmla="*/ 450850 w 669925"/>
              <a:gd name="connsiteY22" fmla="*/ 624534 h 980134"/>
              <a:gd name="connsiteX23" fmla="*/ 457200 w 669925"/>
              <a:gd name="connsiteY23" fmla="*/ 732484 h 980134"/>
              <a:gd name="connsiteX24" fmla="*/ 504825 w 669925"/>
              <a:gd name="connsiteY24" fmla="*/ 735659 h 980134"/>
              <a:gd name="connsiteX25" fmla="*/ 501650 w 669925"/>
              <a:gd name="connsiteY25" fmla="*/ 815034 h 980134"/>
              <a:gd name="connsiteX26" fmla="*/ 612775 w 669925"/>
              <a:gd name="connsiteY26" fmla="*/ 821384 h 980134"/>
              <a:gd name="connsiteX27" fmla="*/ 615950 w 669925"/>
              <a:gd name="connsiteY27" fmla="*/ 980134 h 980134"/>
              <a:gd name="connsiteX28" fmla="*/ 669925 w 669925"/>
              <a:gd name="connsiteY28" fmla="*/ 980134 h 980134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2075 w 669925"/>
              <a:gd name="connsiteY3" fmla="*/ 152400 h 968375"/>
              <a:gd name="connsiteX4" fmla="*/ 107950 w 669925"/>
              <a:gd name="connsiteY4" fmla="*/ 266700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2075 w 669925"/>
              <a:gd name="connsiteY3" fmla="*/ 152400 h 968375"/>
              <a:gd name="connsiteX4" fmla="*/ 107950 w 669925"/>
              <a:gd name="connsiteY4" fmla="*/ 266700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107950 w 669925"/>
              <a:gd name="connsiteY4" fmla="*/ 266700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107950 w 669925"/>
              <a:gd name="connsiteY4" fmla="*/ 266700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52400 w 669925"/>
              <a:gd name="connsiteY5" fmla="*/ 276225 h 968375"/>
              <a:gd name="connsiteX6" fmla="*/ 146050 w 669925"/>
              <a:gd name="connsiteY6" fmla="*/ 346075 h 968375"/>
              <a:gd name="connsiteX7" fmla="*/ 158750 w 669925"/>
              <a:gd name="connsiteY7" fmla="*/ 349250 h 968375"/>
              <a:gd name="connsiteX8" fmla="*/ 187325 w 669925"/>
              <a:gd name="connsiteY8" fmla="*/ 352425 h 968375"/>
              <a:gd name="connsiteX9" fmla="*/ 184150 w 669925"/>
              <a:gd name="connsiteY9" fmla="*/ 406400 h 968375"/>
              <a:gd name="connsiteX10" fmla="*/ 187325 w 669925"/>
              <a:gd name="connsiteY10" fmla="*/ 425450 h 968375"/>
              <a:gd name="connsiteX11" fmla="*/ 200025 w 669925"/>
              <a:gd name="connsiteY11" fmla="*/ 431800 h 968375"/>
              <a:gd name="connsiteX12" fmla="*/ 228600 w 669925"/>
              <a:gd name="connsiteY12" fmla="*/ 441325 h 968375"/>
              <a:gd name="connsiteX13" fmla="*/ 260350 w 669925"/>
              <a:gd name="connsiteY13" fmla="*/ 444500 h 968375"/>
              <a:gd name="connsiteX14" fmla="*/ 269875 w 669925"/>
              <a:gd name="connsiteY14" fmla="*/ 447675 h 968375"/>
              <a:gd name="connsiteX15" fmla="*/ 301625 w 669925"/>
              <a:gd name="connsiteY15" fmla="*/ 450850 h 968375"/>
              <a:gd name="connsiteX16" fmla="*/ 298450 w 669925"/>
              <a:gd name="connsiteY16" fmla="*/ 473075 h 968375"/>
              <a:gd name="connsiteX17" fmla="*/ 292100 w 669925"/>
              <a:gd name="connsiteY17" fmla="*/ 501650 h 968375"/>
              <a:gd name="connsiteX18" fmla="*/ 295275 w 669925"/>
              <a:gd name="connsiteY18" fmla="*/ 520700 h 968375"/>
              <a:gd name="connsiteX19" fmla="*/ 307975 w 669925"/>
              <a:gd name="connsiteY19" fmla="*/ 523875 h 968375"/>
              <a:gd name="connsiteX20" fmla="*/ 327025 w 669925"/>
              <a:gd name="connsiteY20" fmla="*/ 527050 h 968375"/>
              <a:gd name="connsiteX21" fmla="*/ 327025 w 669925"/>
              <a:gd name="connsiteY21" fmla="*/ 609600 h 968375"/>
              <a:gd name="connsiteX22" fmla="*/ 450850 w 669925"/>
              <a:gd name="connsiteY22" fmla="*/ 612775 h 968375"/>
              <a:gd name="connsiteX23" fmla="*/ 457200 w 669925"/>
              <a:gd name="connsiteY23" fmla="*/ 720725 h 968375"/>
              <a:gd name="connsiteX24" fmla="*/ 504825 w 669925"/>
              <a:gd name="connsiteY24" fmla="*/ 723900 h 968375"/>
              <a:gd name="connsiteX25" fmla="*/ 501650 w 669925"/>
              <a:gd name="connsiteY25" fmla="*/ 803275 h 968375"/>
              <a:gd name="connsiteX26" fmla="*/ 612775 w 669925"/>
              <a:gd name="connsiteY26" fmla="*/ 809625 h 968375"/>
              <a:gd name="connsiteX27" fmla="*/ 615950 w 669925"/>
              <a:gd name="connsiteY27" fmla="*/ 968375 h 968375"/>
              <a:gd name="connsiteX28" fmla="*/ 669925 w 669925"/>
              <a:gd name="connsiteY28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52400 w 669925"/>
              <a:gd name="connsiteY5" fmla="*/ 276225 h 968375"/>
              <a:gd name="connsiteX6" fmla="*/ 158750 w 669925"/>
              <a:gd name="connsiteY6" fmla="*/ 349250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52400 w 669925"/>
              <a:gd name="connsiteY5" fmla="*/ 276225 h 968375"/>
              <a:gd name="connsiteX6" fmla="*/ 142875 w 669925"/>
              <a:gd name="connsiteY6" fmla="*/ 339725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9225 w 669925"/>
              <a:gd name="connsiteY5" fmla="*/ 266700 h 968375"/>
              <a:gd name="connsiteX6" fmla="*/ 142875 w 669925"/>
              <a:gd name="connsiteY6" fmla="*/ 339725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9225 w 669925"/>
              <a:gd name="connsiteY5" fmla="*/ 266700 h 968375"/>
              <a:gd name="connsiteX6" fmla="*/ 142875 w 669925"/>
              <a:gd name="connsiteY6" fmla="*/ 339725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9225 w 669925"/>
              <a:gd name="connsiteY5" fmla="*/ 266700 h 968375"/>
              <a:gd name="connsiteX6" fmla="*/ 142875 w 669925"/>
              <a:gd name="connsiteY6" fmla="*/ 339725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9225 w 669925"/>
              <a:gd name="connsiteY5" fmla="*/ 266700 h 968375"/>
              <a:gd name="connsiteX6" fmla="*/ 142875 w 669925"/>
              <a:gd name="connsiteY6" fmla="*/ 339725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7325 w 669925"/>
              <a:gd name="connsiteY7" fmla="*/ 3524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4150 w 669925"/>
              <a:gd name="connsiteY8" fmla="*/ 406400 h 968375"/>
              <a:gd name="connsiteX9" fmla="*/ 187325 w 669925"/>
              <a:gd name="connsiteY9" fmla="*/ 425450 h 968375"/>
              <a:gd name="connsiteX10" fmla="*/ 200025 w 669925"/>
              <a:gd name="connsiteY10" fmla="*/ 431800 h 968375"/>
              <a:gd name="connsiteX11" fmla="*/ 228600 w 669925"/>
              <a:gd name="connsiteY11" fmla="*/ 441325 h 968375"/>
              <a:gd name="connsiteX12" fmla="*/ 260350 w 669925"/>
              <a:gd name="connsiteY12" fmla="*/ 444500 h 968375"/>
              <a:gd name="connsiteX13" fmla="*/ 269875 w 669925"/>
              <a:gd name="connsiteY13" fmla="*/ 447675 h 968375"/>
              <a:gd name="connsiteX14" fmla="*/ 301625 w 669925"/>
              <a:gd name="connsiteY14" fmla="*/ 450850 h 968375"/>
              <a:gd name="connsiteX15" fmla="*/ 298450 w 669925"/>
              <a:gd name="connsiteY15" fmla="*/ 473075 h 968375"/>
              <a:gd name="connsiteX16" fmla="*/ 292100 w 669925"/>
              <a:gd name="connsiteY16" fmla="*/ 501650 h 968375"/>
              <a:gd name="connsiteX17" fmla="*/ 295275 w 669925"/>
              <a:gd name="connsiteY17" fmla="*/ 520700 h 968375"/>
              <a:gd name="connsiteX18" fmla="*/ 307975 w 669925"/>
              <a:gd name="connsiteY18" fmla="*/ 523875 h 968375"/>
              <a:gd name="connsiteX19" fmla="*/ 327025 w 669925"/>
              <a:gd name="connsiteY19" fmla="*/ 527050 h 968375"/>
              <a:gd name="connsiteX20" fmla="*/ 327025 w 669925"/>
              <a:gd name="connsiteY20" fmla="*/ 609600 h 968375"/>
              <a:gd name="connsiteX21" fmla="*/ 450850 w 669925"/>
              <a:gd name="connsiteY21" fmla="*/ 612775 h 968375"/>
              <a:gd name="connsiteX22" fmla="*/ 457200 w 669925"/>
              <a:gd name="connsiteY22" fmla="*/ 720725 h 968375"/>
              <a:gd name="connsiteX23" fmla="*/ 504825 w 669925"/>
              <a:gd name="connsiteY23" fmla="*/ 723900 h 968375"/>
              <a:gd name="connsiteX24" fmla="*/ 501650 w 669925"/>
              <a:gd name="connsiteY24" fmla="*/ 803275 h 968375"/>
              <a:gd name="connsiteX25" fmla="*/ 612775 w 669925"/>
              <a:gd name="connsiteY25" fmla="*/ 809625 h 968375"/>
              <a:gd name="connsiteX26" fmla="*/ 615950 w 669925"/>
              <a:gd name="connsiteY26" fmla="*/ 968375 h 968375"/>
              <a:gd name="connsiteX27" fmla="*/ 669925 w 669925"/>
              <a:gd name="connsiteY27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200025 w 669925"/>
              <a:gd name="connsiteY9" fmla="*/ 431800 h 968375"/>
              <a:gd name="connsiteX10" fmla="*/ 228600 w 669925"/>
              <a:gd name="connsiteY10" fmla="*/ 441325 h 968375"/>
              <a:gd name="connsiteX11" fmla="*/ 260350 w 669925"/>
              <a:gd name="connsiteY11" fmla="*/ 444500 h 968375"/>
              <a:gd name="connsiteX12" fmla="*/ 269875 w 669925"/>
              <a:gd name="connsiteY12" fmla="*/ 447675 h 968375"/>
              <a:gd name="connsiteX13" fmla="*/ 301625 w 669925"/>
              <a:gd name="connsiteY13" fmla="*/ 450850 h 968375"/>
              <a:gd name="connsiteX14" fmla="*/ 298450 w 669925"/>
              <a:gd name="connsiteY14" fmla="*/ 473075 h 968375"/>
              <a:gd name="connsiteX15" fmla="*/ 292100 w 669925"/>
              <a:gd name="connsiteY15" fmla="*/ 501650 h 968375"/>
              <a:gd name="connsiteX16" fmla="*/ 295275 w 669925"/>
              <a:gd name="connsiteY16" fmla="*/ 520700 h 968375"/>
              <a:gd name="connsiteX17" fmla="*/ 307975 w 669925"/>
              <a:gd name="connsiteY17" fmla="*/ 523875 h 968375"/>
              <a:gd name="connsiteX18" fmla="*/ 327025 w 669925"/>
              <a:gd name="connsiteY18" fmla="*/ 527050 h 968375"/>
              <a:gd name="connsiteX19" fmla="*/ 327025 w 669925"/>
              <a:gd name="connsiteY19" fmla="*/ 609600 h 968375"/>
              <a:gd name="connsiteX20" fmla="*/ 450850 w 669925"/>
              <a:gd name="connsiteY20" fmla="*/ 612775 h 968375"/>
              <a:gd name="connsiteX21" fmla="*/ 457200 w 669925"/>
              <a:gd name="connsiteY21" fmla="*/ 720725 h 968375"/>
              <a:gd name="connsiteX22" fmla="*/ 504825 w 669925"/>
              <a:gd name="connsiteY22" fmla="*/ 723900 h 968375"/>
              <a:gd name="connsiteX23" fmla="*/ 501650 w 669925"/>
              <a:gd name="connsiteY23" fmla="*/ 803275 h 968375"/>
              <a:gd name="connsiteX24" fmla="*/ 612775 w 669925"/>
              <a:gd name="connsiteY24" fmla="*/ 809625 h 968375"/>
              <a:gd name="connsiteX25" fmla="*/ 615950 w 669925"/>
              <a:gd name="connsiteY25" fmla="*/ 968375 h 968375"/>
              <a:gd name="connsiteX26" fmla="*/ 669925 w 669925"/>
              <a:gd name="connsiteY26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200025 w 669925"/>
              <a:gd name="connsiteY9" fmla="*/ 431800 h 968375"/>
              <a:gd name="connsiteX10" fmla="*/ 228600 w 669925"/>
              <a:gd name="connsiteY10" fmla="*/ 441325 h 968375"/>
              <a:gd name="connsiteX11" fmla="*/ 260350 w 669925"/>
              <a:gd name="connsiteY11" fmla="*/ 444500 h 968375"/>
              <a:gd name="connsiteX12" fmla="*/ 269875 w 669925"/>
              <a:gd name="connsiteY12" fmla="*/ 447675 h 968375"/>
              <a:gd name="connsiteX13" fmla="*/ 301625 w 669925"/>
              <a:gd name="connsiteY13" fmla="*/ 450850 h 968375"/>
              <a:gd name="connsiteX14" fmla="*/ 298450 w 669925"/>
              <a:gd name="connsiteY14" fmla="*/ 473075 h 968375"/>
              <a:gd name="connsiteX15" fmla="*/ 292100 w 669925"/>
              <a:gd name="connsiteY15" fmla="*/ 501650 h 968375"/>
              <a:gd name="connsiteX16" fmla="*/ 295275 w 669925"/>
              <a:gd name="connsiteY16" fmla="*/ 520700 h 968375"/>
              <a:gd name="connsiteX17" fmla="*/ 307975 w 669925"/>
              <a:gd name="connsiteY17" fmla="*/ 523875 h 968375"/>
              <a:gd name="connsiteX18" fmla="*/ 327025 w 669925"/>
              <a:gd name="connsiteY18" fmla="*/ 527050 h 968375"/>
              <a:gd name="connsiteX19" fmla="*/ 327025 w 669925"/>
              <a:gd name="connsiteY19" fmla="*/ 609600 h 968375"/>
              <a:gd name="connsiteX20" fmla="*/ 450850 w 669925"/>
              <a:gd name="connsiteY20" fmla="*/ 612775 h 968375"/>
              <a:gd name="connsiteX21" fmla="*/ 457200 w 669925"/>
              <a:gd name="connsiteY21" fmla="*/ 720725 h 968375"/>
              <a:gd name="connsiteX22" fmla="*/ 504825 w 669925"/>
              <a:gd name="connsiteY22" fmla="*/ 723900 h 968375"/>
              <a:gd name="connsiteX23" fmla="*/ 501650 w 669925"/>
              <a:gd name="connsiteY23" fmla="*/ 803275 h 968375"/>
              <a:gd name="connsiteX24" fmla="*/ 612775 w 669925"/>
              <a:gd name="connsiteY24" fmla="*/ 809625 h 968375"/>
              <a:gd name="connsiteX25" fmla="*/ 615950 w 669925"/>
              <a:gd name="connsiteY25" fmla="*/ 968375 h 968375"/>
              <a:gd name="connsiteX26" fmla="*/ 669925 w 669925"/>
              <a:gd name="connsiteY26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200025 w 669925"/>
              <a:gd name="connsiteY9" fmla="*/ 431800 h 968375"/>
              <a:gd name="connsiteX10" fmla="*/ 228600 w 669925"/>
              <a:gd name="connsiteY10" fmla="*/ 441325 h 968375"/>
              <a:gd name="connsiteX11" fmla="*/ 260350 w 669925"/>
              <a:gd name="connsiteY11" fmla="*/ 444500 h 968375"/>
              <a:gd name="connsiteX12" fmla="*/ 269875 w 669925"/>
              <a:gd name="connsiteY12" fmla="*/ 447675 h 968375"/>
              <a:gd name="connsiteX13" fmla="*/ 301625 w 669925"/>
              <a:gd name="connsiteY13" fmla="*/ 450850 h 968375"/>
              <a:gd name="connsiteX14" fmla="*/ 298450 w 669925"/>
              <a:gd name="connsiteY14" fmla="*/ 473075 h 968375"/>
              <a:gd name="connsiteX15" fmla="*/ 292100 w 669925"/>
              <a:gd name="connsiteY15" fmla="*/ 501650 h 968375"/>
              <a:gd name="connsiteX16" fmla="*/ 295275 w 669925"/>
              <a:gd name="connsiteY16" fmla="*/ 520700 h 968375"/>
              <a:gd name="connsiteX17" fmla="*/ 307975 w 669925"/>
              <a:gd name="connsiteY17" fmla="*/ 523875 h 968375"/>
              <a:gd name="connsiteX18" fmla="*/ 327025 w 669925"/>
              <a:gd name="connsiteY18" fmla="*/ 527050 h 968375"/>
              <a:gd name="connsiteX19" fmla="*/ 327025 w 669925"/>
              <a:gd name="connsiteY19" fmla="*/ 609600 h 968375"/>
              <a:gd name="connsiteX20" fmla="*/ 450850 w 669925"/>
              <a:gd name="connsiteY20" fmla="*/ 612775 h 968375"/>
              <a:gd name="connsiteX21" fmla="*/ 457200 w 669925"/>
              <a:gd name="connsiteY21" fmla="*/ 720725 h 968375"/>
              <a:gd name="connsiteX22" fmla="*/ 504825 w 669925"/>
              <a:gd name="connsiteY22" fmla="*/ 723900 h 968375"/>
              <a:gd name="connsiteX23" fmla="*/ 501650 w 669925"/>
              <a:gd name="connsiteY23" fmla="*/ 803275 h 968375"/>
              <a:gd name="connsiteX24" fmla="*/ 612775 w 669925"/>
              <a:gd name="connsiteY24" fmla="*/ 809625 h 968375"/>
              <a:gd name="connsiteX25" fmla="*/ 615950 w 669925"/>
              <a:gd name="connsiteY25" fmla="*/ 968375 h 968375"/>
              <a:gd name="connsiteX26" fmla="*/ 669925 w 669925"/>
              <a:gd name="connsiteY26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228600 w 669925"/>
              <a:gd name="connsiteY9" fmla="*/ 441325 h 968375"/>
              <a:gd name="connsiteX10" fmla="*/ 260350 w 669925"/>
              <a:gd name="connsiteY10" fmla="*/ 444500 h 968375"/>
              <a:gd name="connsiteX11" fmla="*/ 269875 w 669925"/>
              <a:gd name="connsiteY11" fmla="*/ 447675 h 968375"/>
              <a:gd name="connsiteX12" fmla="*/ 301625 w 669925"/>
              <a:gd name="connsiteY12" fmla="*/ 450850 h 968375"/>
              <a:gd name="connsiteX13" fmla="*/ 298450 w 669925"/>
              <a:gd name="connsiteY13" fmla="*/ 473075 h 968375"/>
              <a:gd name="connsiteX14" fmla="*/ 292100 w 669925"/>
              <a:gd name="connsiteY14" fmla="*/ 501650 h 968375"/>
              <a:gd name="connsiteX15" fmla="*/ 295275 w 669925"/>
              <a:gd name="connsiteY15" fmla="*/ 520700 h 968375"/>
              <a:gd name="connsiteX16" fmla="*/ 307975 w 669925"/>
              <a:gd name="connsiteY16" fmla="*/ 523875 h 968375"/>
              <a:gd name="connsiteX17" fmla="*/ 327025 w 669925"/>
              <a:gd name="connsiteY17" fmla="*/ 527050 h 968375"/>
              <a:gd name="connsiteX18" fmla="*/ 327025 w 669925"/>
              <a:gd name="connsiteY18" fmla="*/ 609600 h 968375"/>
              <a:gd name="connsiteX19" fmla="*/ 450850 w 669925"/>
              <a:gd name="connsiteY19" fmla="*/ 612775 h 968375"/>
              <a:gd name="connsiteX20" fmla="*/ 457200 w 669925"/>
              <a:gd name="connsiteY20" fmla="*/ 720725 h 968375"/>
              <a:gd name="connsiteX21" fmla="*/ 504825 w 669925"/>
              <a:gd name="connsiteY21" fmla="*/ 723900 h 968375"/>
              <a:gd name="connsiteX22" fmla="*/ 501650 w 669925"/>
              <a:gd name="connsiteY22" fmla="*/ 803275 h 968375"/>
              <a:gd name="connsiteX23" fmla="*/ 612775 w 669925"/>
              <a:gd name="connsiteY23" fmla="*/ 809625 h 968375"/>
              <a:gd name="connsiteX24" fmla="*/ 615950 w 669925"/>
              <a:gd name="connsiteY24" fmla="*/ 968375 h 968375"/>
              <a:gd name="connsiteX25" fmla="*/ 669925 w 669925"/>
              <a:gd name="connsiteY25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260350 w 669925"/>
              <a:gd name="connsiteY9" fmla="*/ 444500 h 968375"/>
              <a:gd name="connsiteX10" fmla="*/ 269875 w 669925"/>
              <a:gd name="connsiteY10" fmla="*/ 447675 h 968375"/>
              <a:gd name="connsiteX11" fmla="*/ 301625 w 669925"/>
              <a:gd name="connsiteY11" fmla="*/ 450850 h 968375"/>
              <a:gd name="connsiteX12" fmla="*/ 298450 w 669925"/>
              <a:gd name="connsiteY12" fmla="*/ 473075 h 968375"/>
              <a:gd name="connsiteX13" fmla="*/ 292100 w 669925"/>
              <a:gd name="connsiteY13" fmla="*/ 501650 h 968375"/>
              <a:gd name="connsiteX14" fmla="*/ 295275 w 669925"/>
              <a:gd name="connsiteY14" fmla="*/ 520700 h 968375"/>
              <a:gd name="connsiteX15" fmla="*/ 307975 w 669925"/>
              <a:gd name="connsiteY15" fmla="*/ 523875 h 968375"/>
              <a:gd name="connsiteX16" fmla="*/ 327025 w 669925"/>
              <a:gd name="connsiteY16" fmla="*/ 527050 h 968375"/>
              <a:gd name="connsiteX17" fmla="*/ 327025 w 669925"/>
              <a:gd name="connsiteY17" fmla="*/ 609600 h 968375"/>
              <a:gd name="connsiteX18" fmla="*/ 450850 w 669925"/>
              <a:gd name="connsiteY18" fmla="*/ 612775 h 968375"/>
              <a:gd name="connsiteX19" fmla="*/ 457200 w 669925"/>
              <a:gd name="connsiteY19" fmla="*/ 720725 h 968375"/>
              <a:gd name="connsiteX20" fmla="*/ 504825 w 669925"/>
              <a:gd name="connsiteY20" fmla="*/ 723900 h 968375"/>
              <a:gd name="connsiteX21" fmla="*/ 501650 w 669925"/>
              <a:gd name="connsiteY21" fmla="*/ 803275 h 968375"/>
              <a:gd name="connsiteX22" fmla="*/ 612775 w 669925"/>
              <a:gd name="connsiteY22" fmla="*/ 809625 h 968375"/>
              <a:gd name="connsiteX23" fmla="*/ 615950 w 669925"/>
              <a:gd name="connsiteY23" fmla="*/ 968375 h 968375"/>
              <a:gd name="connsiteX24" fmla="*/ 669925 w 669925"/>
              <a:gd name="connsiteY24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269875 w 669925"/>
              <a:gd name="connsiteY9" fmla="*/ 447675 h 968375"/>
              <a:gd name="connsiteX10" fmla="*/ 301625 w 669925"/>
              <a:gd name="connsiteY10" fmla="*/ 450850 h 968375"/>
              <a:gd name="connsiteX11" fmla="*/ 298450 w 669925"/>
              <a:gd name="connsiteY11" fmla="*/ 473075 h 968375"/>
              <a:gd name="connsiteX12" fmla="*/ 292100 w 669925"/>
              <a:gd name="connsiteY12" fmla="*/ 501650 h 968375"/>
              <a:gd name="connsiteX13" fmla="*/ 295275 w 669925"/>
              <a:gd name="connsiteY13" fmla="*/ 520700 h 968375"/>
              <a:gd name="connsiteX14" fmla="*/ 307975 w 669925"/>
              <a:gd name="connsiteY14" fmla="*/ 523875 h 968375"/>
              <a:gd name="connsiteX15" fmla="*/ 327025 w 669925"/>
              <a:gd name="connsiteY15" fmla="*/ 527050 h 968375"/>
              <a:gd name="connsiteX16" fmla="*/ 327025 w 669925"/>
              <a:gd name="connsiteY16" fmla="*/ 609600 h 968375"/>
              <a:gd name="connsiteX17" fmla="*/ 450850 w 669925"/>
              <a:gd name="connsiteY17" fmla="*/ 612775 h 968375"/>
              <a:gd name="connsiteX18" fmla="*/ 457200 w 669925"/>
              <a:gd name="connsiteY18" fmla="*/ 720725 h 968375"/>
              <a:gd name="connsiteX19" fmla="*/ 504825 w 669925"/>
              <a:gd name="connsiteY19" fmla="*/ 723900 h 968375"/>
              <a:gd name="connsiteX20" fmla="*/ 501650 w 669925"/>
              <a:gd name="connsiteY20" fmla="*/ 803275 h 968375"/>
              <a:gd name="connsiteX21" fmla="*/ 612775 w 669925"/>
              <a:gd name="connsiteY21" fmla="*/ 809625 h 968375"/>
              <a:gd name="connsiteX22" fmla="*/ 615950 w 669925"/>
              <a:gd name="connsiteY22" fmla="*/ 968375 h 968375"/>
              <a:gd name="connsiteX23" fmla="*/ 669925 w 669925"/>
              <a:gd name="connsiteY23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301625 w 669925"/>
              <a:gd name="connsiteY9" fmla="*/ 450850 h 968375"/>
              <a:gd name="connsiteX10" fmla="*/ 298450 w 669925"/>
              <a:gd name="connsiteY10" fmla="*/ 473075 h 968375"/>
              <a:gd name="connsiteX11" fmla="*/ 292100 w 669925"/>
              <a:gd name="connsiteY11" fmla="*/ 501650 h 968375"/>
              <a:gd name="connsiteX12" fmla="*/ 295275 w 669925"/>
              <a:gd name="connsiteY12" fmla="*/ 520700 h 968375"/>
              <a:gd name="connsiteX13" fmla="*/ 307975 w 669925"/>
              <a:gd name="connsiteY13" fmla="*/ 523875 h 968375"/>
              <a:gd name="connsiteX14" fmla="*/ 327025 w 669925"/>
              <a:gd name="connsiteY14" fmla="*/ 527050 h 968375"/>
              <a:gd name="connsiteX15" fmla="*/ 327025 w 669925"/>
              <a:gd name="connsiteY15" fmla="*/ 609600 h 968375"/>
              <a:gd name="connsiteX16" fmla="*/ 450850 w 669925"/>
              <a:gd name="connsiteY16" fmla="*/ 612775 h 968375"/>
              <a:gd name="connsiteX17" fmla="*/ 457200 w 669925"/>
              <a:gd name="connsiteY17" fmla="*/ 720725 h 968375"/>
              <a:gd name="connsiteX18" fmla="*/ 504825 w 669925"/>
              <a:gd name="connsiteY18" fmla="*/ 723900 h 968375"/>
              <a:gd name="connsiteX19" fmla="*/ 501650 w 669925"/>
              <a:gd name="connsiteY19" fmla="*/ 803275 h 968375"/>
              <a:gd name="connsiteX20" fmla="*/ 612775 w 669925"/>
              <a:gd name="connsiteY20" fmla="*/ 809625 h 968375"/>
              <a:gd name="connsiteX21" fmla="*/ 615950 w 669925"/>
              <a:gd name="connsiteY21" fmla="*/ 968375 h 968375"/>
              <a:gd name="connsiteX22" fmla="*/ 669925 w 669925"/>
              <a:gd name="connsiteY22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301625 w 669925"/>
              <a:gd name="connsiteY9" fmla="*/ 438150 h 968375"/>
              <a:gd name="connsiteX10" fmla="*/ 298450 w 669925"/>
              <a:gd name="connsiteY10" fmla="*/ 473075 h 968375"/>
              <a:gd name="connsiteX11" fmla="*/ 292100 w 669925"/>
              <a:gd name="connsiteY11" fmla="*/ 501650 h 968375"/>
              <a:gd name="connsiteX12" fmla="*/ 295275 w 669925"/>
              <a:gd name="connsiteY12" fmla="*/ 520700 h 968375"/>
              <a:gd name="connsiteX13" fmla="*/ 307975 w 669925"/>
              <a:gd name="connsiteY13" fmla="*/ 523875 h 968375"/>
              <a:gd name="connsiteX14" fmla="*/ 327025 w 669925"/>
              <a:gd name="connsiteY14" fmla="*/ 527050 h 968375"/>
              <a:gd name="connsiteX15" fmla="*/ 327025 w 669925"/>
              <a:gd name="connsiteY15" fmla="*/ 609600 h 968375"/>
              <a:gd name="connsiteX16" fmla="*/ 450850 w 669925"/>
              <a:gd name="connsiteY16" fmla="*/ 612775 h 968375"/>
              <a:gd name="connsiteX17" fmla="*/ 457200 w 669925"/>
              <a:gd name="connsiteY17" fmla="*/ 720725 h 968375"/>
              <a:gd name="connsiteX18" fmla="*/ 504825 w 669925"/>
              <a:gd name="connsiteY18" fmla="*/ 723900 h 968375"/>
              <a:gd name="connsiteX19" fmla="*/ 501650 w 669925"/>
              <a:gd name="connsiteY19" fmla="*/ 803275 h 968375"/>
              <a:gd name="connsiteX20" fmla="*/ 612775 w 669925"/>
              <a:gd name="connsiteY20" fmla="*/ 809625 h 968375"/>
              <a:gd name="connsiteX21" fmla="*/ 615950 w 669925"/>
              <a:gd name="connsiteY21" fmla="*/ 968375 h 968375"/>
              <a:gd name="connsiteX22" fmla="*/ 669925 w 669925"/>
              <a:gd name="connsiteY22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301625 w 669925"/>
              <a:gd name="connsiteY9" fmla="*/ 438150 h 968375"/>
              <a:gd name="connsiteX10" fmla="*/ 292100 w 669925"/>
              <a:gd name="connsiteY10" fmla="*/ 501650 h 968375"/>
              <a:gd name="connsiteX11" fmla="*/ 295275 w 669925"/>
              <a:gd name="connsiteY11" fmla="*/ 520700 h 968375"/>
              <a:gd name="connsiteX12" fmla="*/ 307975 w 669925"/>
              <a:gd name="connsiteY12" fmla="*/ 523875 h 968375"/>
              <a:gd name="connsiteX13" fmla="*/ 327025 w 669925"/>
              <a:gd name="connsiteY13" fmla="*/ 527050 h 968375"/>
              <a:gd name="connsiteX14" fmla="*/ 327025 w 669925"/>
              <a:gd name="connsiteY14" fmla="*/ 609600 h 968375"/>
              <a:gd name="connsiteX15" fmla="*/ 450850 w 669925"/>
              <a:gd name="connsiteY15" fmla="*/ 612775 h 968375"/>
              <a:gd name="connsiteX16" fmla="*/ 457200 w 669925"/>
              <a:gd name="connsiteY16" fmla="*/ 720725 h 968375"/>
              <a:gd name="connsiteX17" fmla="*/ 504825 w 669925"/>
              <a:gd name="connsiteY17" fmla="*/ 723900 h 968375"/>
              <a:gd name="connsiteX18" fmla="*/ 501650 w 669925"/>
              <a:gd name="connsiteY18" fmla="*/ 803275 h 968375"/>
              <a:gd name="connsiteX19" fmla="*/ 612775 w 669925"/>
              <a:gd name="connsiteY19" fmla="*/ 809625 h 968375"/>
              <a:gd name="connsiteX20" fmla="*/ 615950 w 669925"/>
              <a:gd name="connsiteY20" fmla="*/ 968375 h 968375"/>
              <a:gd name="connsiteX21" fmla="*/ 669925 w 669925"/>
              <a:gd name="connsiteY21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301625 w 669925"/>
              <a:gd name="connsiteY9" fmla="*/ 438150 h 968375"/>
              <a:gd name="connsiteX10" fmla="*/ 295275 w 669925"/>
              <a:gd name="connsiteY10" fmla="*/ 520700 h 968375"/>
              <a:gd name="connsiteX11" fmla="*/ 307975 w 669925"/>
              <a:gd name="connsiteY11" fmla="*/ 523875 h 968375"/>
              <a:gd name="connsiteX12" fmla="*/ 327025 w 669925"/>
              <a:gd name="connsiteY12" fmla="*/ 527050 h 968375"/>
              <a:gd name="connsiteX13" fmla="*/ 327025 w 669925"/>
              <a:gd name="connsiteY13" fmla="*/ 609600 h 968375"/>
              <a:gd name="connsiteX14" fmla="*/ 450850 w 669925"/>
              <a:gd name="connsiteY14" fmla="*/ 612775 h 968375"/>
              <a:gd name="connsiteX15" fmla="*/ 457200 w 669925"/>
              <a:gd name="connsiteY15" fmla="*/ 720725 h 968375"/>
              <a:gd name="connsiteX16" fmla="*/ 504825 w 669925"/>
              <a:gd name="connsiteY16" fmla="*/ 723900 h 968375"/>
              <a:gd name="connsiteX17" fmla="*/ 501650 w 669925"/>
              <a:gd name="connsiteY17" fmla="*/ 803275 h 968375"/>
              <a:gd name="connsiteX18" fmla="*/ 612775 w 669925"/>
              <a:gd name="connsiteY18" fmla="*/ 809625 h 968375"/>
              <a:gd name="connsiteX19" fmla="*/ 615950 w 669925"/>
              <a:gd name="connsiteY19" fmla="*/ 968375 h 968375"/>
              <a:gd name="connsiteX20" fmla="*/ 669925 w 669925"/>
              <a:gd name="connsiteY20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301625 w 669925"/>
              <a:gd name="connsiteY9" fmla="*/ 438150 h 968375"/>
              <a:gd name="connsiteX10" fmla="*/ 295275 w 669925"/>
              <a:gd name="connsiteY10" fmla="*/ 52070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301625 w 669925"/>
              <a:gd name="connsiteY9" fmla="*/ 438150 h 968375"/>
              <a:gd name="connsiteX10" fmla="*/ 295275 w 669925"/>
              <a:gd name="connsiteY10" fmla="*/ 52070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25450 h 968375"/>
              <a:gd name="connsiteX9" fmla="*/ 301625 w 669925"/>
              <a:gd name="connsiteY9" fmla="*/ 438150 h 968375"/>
              <a:gd name="connsiteX10" fmla="*/ 295275 w 669925"/>
              <a:gd name="connsiteY10" fmla="*/ 52070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41325 h 968375"/>
              <a:gd name="connsiteX9" fmla="*/ 301625 w 669925"/>
              <a:gd name="connsiteY9" fmla="*/ 438150 h 968375"/>
              <a:gd name="connsiteX10" fmla="*/ 295275 w 669925"/>
              <a:gd name="connsiteY10" fmla="*/ 52070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41325 h 968375"/>
              <a:gd name="connsiteX9" fmla="*/ 301625 w 669925"/>
              <a:gd name="connsiteY9" fmla="*/ 438150 h 968375"/>
              <a:gd name="connsiteX10" fmla="*/ 295275 w 669925"/>
              <a:gd name="connsiteY10" fmla="*/ 52070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41325 h 968375"/>
              <a:gd name="connsiteX9" fmla="*/ 301625 w 669925"/>
              <a:gd name="connsiteY9" fmla="*/ 438150 h 968375"/>
              <a:gd name="connsiteX10" fmla="*/ 295275 w 669925"/>
              <a:gd name="connsiteY10" fmla="*/ 52070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41325 h 968375"/>
              <a:gd name="connsiteX9" fmla="*/ 301625 w 669925"/>
              <a:gd name="connsiteY9" fmla="*/ 438150 h 968375"/>
              <a:gd name="connsiteX10" fmla="*/ 295275 w 669925"/>
              <a:gd name="connsiteY10" fmla="*/ 52070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41325 h 968375"/>
              <a:gd name="connsiteX9" fmla="*/ 301625 w 669925"/>
              <a:gd name="connsiteY9" fmla="*/ 438150 h 968375"/>
              <a:gd name="connsiteX10" fmla="*/ 301625 w 669925"/>
              <a:gd name="connsiteY10" fmla="*/ 52705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41325 h 968375"/>
              <a:gd name="connsiteX9" fmla="*/ 301625 w 669925"/>
              <a:gd name="connsiteY9" fmla="*/ 438150 h 968375"/>
              <a:gd name="connsiteX10" fmla="*/ 301625 w 669925"/>
              <a:gd name="connsiteY10" fmla="*/ 52705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  <a:gd name="connsiteX0" fmla="*/ 0 w 669925"/>
              <a:gd name="connsiteY0" fmla="*/ 0 h 968375"/>
              <a:gd name="connsiteX1" fmla="*/ 44450 w 669925"/>
              <a:gd name="connsiteY1" fmla="*/ 0 h 968375"/>
              <a:gd name="connsiteX2" fmla="*/ 44450 w 669925"/>
              <a:gd name="connsiteY2" fmla="*/ 158750 h 968375"/>
              <a:gd name="connsiteX3" fmla="*/ 95250 w 669925"/>
              <a:gd name="connsiteY3" fmla="*/ 155575 h 968375"/>
              <a:gd name="connsiteX4" fmla="*/ 98425 w 669925"/>
              <a:gd name="connsiteY4" fmla="*/ 269875 h 968375"/>
              <a:gd name="connsiteX5" fmla="*/ 142875 w 669925"/>
              <a:gd name="connsiteY5" fmla="*/ 266700 h 968375"/>
              <a:gd name="connsiteX6" fmla="*/ 142875 w 669925"/>
              <a:gd name="connsiteY6" fmla="*/ 339725 h 968375"/>
              <a:gd name="connsiteX7" fmla="*/ 184150 w 669925"/>
              <a:gd name="connsiteY7" fmla="*/ 339725 h 968375"/>
              <a:gd name="connsiteX8" fmla="*/ 187325 w 669925"/>
              <a:gd name="connsiteY8" fmla="*/ 441325 h 968375"/>
              <a:gd name="connsiteX9" fmla="*/ 301625 w 669925"/>
              <a:gd name="connsiteY9" fmla="*/ 438150 h 968375"/>
              <a:gd name="connsiteX10" fmla="*/ 301625 w 669925"/>
              <a:gd name="connsiteY10" fmla="*/ 527050 h 968375"/>
              <a:gd name="connsiteX11" fmla="*/ 327025 w 669925"/>
              <a:gd name="connsiteY11" fmla="*/ 527050 h 968375"/>
              <a:gd name="connsiteX12" fmla="*/ 327025 w 669925"/>
              <a:gd name="connsiteY12" fmla="*/ 609600 h 968375"/>
              <a:gd name="connsiteX13" fmla="*/ 450850 w 669925"/>
              <a:gd name="connsiteY13" fmla="*/ 612775 h 968375"/>
              <a:gd name="connsiteX14" fmla="*/ 457200 w 669925"/>
              <a:gd name="connsiteY14" fmla="*/ 720725 h 968375"/>
              <a:gd name="connsiteX15" fmla="*/ 504825 w 669925"/>
              <a:gd name="connsiteY15" fmla="*/ 723900 h 968375"/>
              <a:gd name="connsiteX16" fmla="*/ 501650 w 669925"/>
              <a:gd name="connsiteY16" fmla="*/ 803275 h 968375"/>
              <a:gd name="connsiteX17" fmla="*/ 612775 w 669925"/>
              <a:gd name="connsiteY17" fmla="*/ 809625 h 968375"/>
              <a:gd name="connsiteX18" fmla="*/ 615950 w 669925"/>
              <a:gd name="connsiteY18" fmla="*/ 968375 h 968375"/>
              <a:gd name="connsiteX19" fmla="*/ 669925 w 669925"/>
              <a:gd name="connsiteY19" fmla="*/ 968375 h 96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9925" h="968375">
                <a:moveTo>
                  <a:pt x="0" y="0"/>
                </a:moveTo>
                <a:lnTo>
                  <a:pt x="44450" y="0"/>
                </a:lnTo>
                <a:lnTo>
                  <a:pt x="44450" y="158750"/>
                </a:lnTo>
                <a:lnTo>
                  <a:pt x="95250" y="155575"/>
                </a:lnTo>
                <a:cubicBezTo>
                  <a:pt x="96308" y="193675"/>
                  <a:pt x="97367" y="231775"/>
                  <a:pt x="98425" y="269875"/>
                </a:cubicBezTo>
                <a:lnTo>
                  <a:pt x="142875" y="266700"/>
                </a:lnTo>
                <a:cubicBezTo>
                  <a:pt x="142875" y="291042"/>
                  <a:pt x="135996" y="327554"/>
                  <a:pt x="142875" y="339725"/>
                </a:cubicBezTo>
                <a:lnTo>
                  <a:pt x="184150" y="339725"/>
                </a:lnTo>
                <a:cubicBezTo>
                  <a:pt x="185208" y="373592"/>
                  <a:pt x="186267" y="407458"/>
                  <a:pt x="187325" y="441325"/>
                </a:cubicBezTo>
                <a:lnTo>
                  <a:pt x="301625" y="438150"/>
                </a:lnTo>
                <a:lnTo>
                  <a:pt x="301625" y="527050"/>
                </a:lnTo>
                <a:lnTo>
                  <a:pt x="327025" y="527050"/>
                </a:lnTo>
                <a:lnTo>
                  <a:pt x="327025" y="609600"/>
                </a:lnTo>
                <a:lnTo>
                  <a:pt x="450850" y="612775"/>
                </a:lnTo>
                <a:lnTo>
                  <a:pt x="457200" y="720725"/>
                </a:lnTo>
                <a:lnTo>
                  <a:pt x="504825" y="723900"/>
                </a:lnTo>
                <a:lnTo>
                  <a:pt x="501650" y="803275"/>
                </a:lnTo>
                <a:lnTo>
                  <a:pt x="612775" y="809625"/>
                </a:lnTo>
                <a:cubicBezTo>
                  <a:pt x="613833" y="862542"/>
                  <a:pt x="614892" y="915458"/>
                  <a:pt x="615950" y="968375"/>
                </a:cubicBezTo>
                <a:lnTo>
                  <a:pt x="669925" y="968375"/>
                </a:lnTo>
              </a:path>
            </a:pathLst>
          </a:cu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501899" y="1920875"/>
            <a:ext cx="4295775" cy="1574800"/>
          </a:xfrm>
          <a:custGeom>
            <a:avLst/>
            <a:gdLst>
              <a:gd name="connsiteX0" fmla="*/ 0 w 4289425"/>
              <a:gd name="connsiteY0" fmla="*/ 0 h 1581150"/>
              <a:gd name="connsiteX1" fmla="*/ 4289425 w 4289425"/>
              <a:gd name="connsiteY1" fmla="*/ 1581150 h 1581150"/>
              <a:gd name="connsiteX2" fmla="*/ 4289425 w 4289425"/>
              <a:gd name="connsiteY2" fmla="*/ 1581150 h 1581150"/>
              <a:gd name="connsiteX0" fmla="*/ 0 w 4289425"/>
              <a:gd name="connsiteY0" fmla="*/ 0 h 1581150"/>
              <a:gd name="connsiteX1" fmla="*/ 2622550 w 4289425"/>
              <a:gd name="connsiteY1" fmla="*/ 1574800 h 1581150"/>
              <a:gd name="connsiteX2" fmla="*/ 4289425 w 4289425"/>
              <a:gd name="connsiteY2" fmla="*/ 1581150 h 1581150"/>
              <a:gd name="connsiteX3" fmla="*/ 4289425 w 4289425"/>
              <a:gd name="connsiteY3" fmla="*/ 1581150 h 1581150"/>
              <a:gd name="connsiteX0" fmla="*/ 0 w 4289425"/>
              <a:gd name="connsiteY0" fmla="*/ 0 h 1581150"/>
              <a:gd name="connsiteX1" fmla="*/ 2622550 w 4289425"/>
              <a:gd name="connsiteY1" fmla="*/ 1184275 h 1581150"/>
              <a:gd name="connsiteX2" fmla="*/ 2622550 w 4289425"/>
              <a:gd name="connsiteY2" fmla="*/ 1574800 h 1581150"/>
              <a:gd name="connsiteX3" fmla="*/ 4289425 w 4289425"/>
              <a:gd name="connsiteY3" fmla="*/ 1581150 h 1581150"/>
              <a:gd name="connsiteX4" fmla="*/ 4289425 w 4289425"/>
              <a:gd name="connsiteY4" fmla="*/ 1581150 h 1581150"/>
              <a:gd name="connsiteX0" fmla="*/ 0 w 4289425"/>
              <a:gd name="connsiteY0" fmla="*/ 0 h 1581150"/>
              <a:gd name="connsiteX1" fmla="*/ 2622550 w 4289425"/>
              <a:gd name="connsiteY1" fmla="*/ 1184275 h 1581150"/>
              <a:gd name="connsiteX2" fmla="*/ 2622550 w 4289425"/>
              <a:gd name="connsiteY2" fmla="*/ 1574800 h 1581150"/>
              <a:gd name="connsiteX3" fmla="*/ 4289425 w 4289425"/>
              <a:gd name="connsiteY3" fmla="*/ 1581150 h 1581150"/>
              <a:gd name="connsiteX4" fmla="*/ 4289425 w 4289425"/>
              <a:gd name="connsiteY4" fmla="*/ 1581150 h 1581150"/>
              <a:gd name="connsiteX0" fmla="*/ 0 w 4289425"/>
              <a:gd name="connsiteY0" fmla="*/ 0 h 1581150"/>
              <a:gd name="connsiteX1" fmla="*/ 2384425 w 4289425"/>
              <a:gd name="connsiteY1" fmla="*/ 1184275 h 1581150"/>
              <a:gd name="connsiteX2" fmla="*/ 2622550 w 4289425"/>
              <a:gd name="connsiteY2" fmla="*/ 1184275 h 1581150"/>
              <a:gd name="connsiteX3" fmla="*/ 2622550 w 4289425"/>
              <a:gd name="connsiteY3" fmla="*/ 1574800 h 1581150"/>
              <a:gd name="connsiteX4" fmla="*/ 4289425 w 4289425"/>
              <a:gd name="connsiteY4" fmla="*/ 1581150 h 1581150"/>
              <a:gd name="connsiteX5" fmla="*/ 4289425 w 4289425"/>
              <a:gd name="connsiteY5" fmla="*/ 1581150 h 1581150"/>
              <a:gd name="connsiteX0" fmla="*/ 0 w 4289425"/>
              <a:gd name="connsiteY0" fmla="*/ 0 h 1581150"/>
              <a:gd name="connsiteX1" fmla="*/ 2384425 w 4289425"/>
              <a:gd name="connsiteY1" fmla="*/ 1184275 h 1581150"/>
              <a:gd name="connsiteX2" fmla="*/ 2622550 w 4289425"/>
              <a:gd name="connsiteY2" fmla="*/ 1184275 h 1581150"/>
              <a:gd name="connsiteX3" fmla="*/ 2622550 w 4289425"/>
              <a:gd name="connsiteY3" fmla="*/ 1574800 h 1581150"/>
              <a:gd name="connsiteX4" fmla="*/ 4289425 w 4289425"/>
              <a:gd name="connsiteY4" fmla="*/ 1581150 h 1581150"/>
              <a:gd name="connsiteX5" fmla="*/ 4289425 w 4289425"/>
              <a:gd name="connsiteY5" fmla="*/ 1581150 h 1581150"/>
              <a:gd name="connsiteX0" fmla="*/ 0 w 4289425"/>
              <a:gd name="connsiteY0" fmla="*/ 0 h 1581150"/>
              <a:gd name="connsiteX1" fmla="*/ 2381250 w 4289425"/>
              <a:gd name="connsiteY1" fmla="*/ 812800 h 1581150"/>
              <a:gd name="connsiteX2" fmla="*/ 2384425 w 4289425"/>
              <a:gd name="connsiteY2" fmla="*/ 1184275 h 1581150"/>
              <a:gd name="connsiteX3" fmla="*/ 2622550 w 4289425"/>
              <a:gd name="connsiteY3" fmla="*/ 1184275 h 1581150"/>
              <a:gd name="connsiteX4" fmla="*/ 2622550 w 4289425"/>
              <a:gd name="connsiteY4" fmla="*/ 1574800 h 1581150"/>
              <a:gd name="connsiteX5" fmla="*/ 4289425 w 4289425"/>
              <a:gd name="connsiteY5" fmla="*/ 1581150 h 1581150"/>
              <a:gd name="connsiteX6" fmla="*/ 4289425 w 4289425"/>
              <a:gd name="connsiteY6" fmla="*/ 1581150 h 1581150"/>
              <a:gd name="connsiteX0" fmla="*/ 0 w 4289425"/>
              <a:gd name="connsiteY0" fmla="*/ 0 h 1581150"/>
              <a:gd name="connsiteX1" fmla="*/ 2381250 w 4289425"/>
              <a:gd name="connsiteY1" fmla="*/ 812800 h 1581150"/>
              <a:gd name="connsiteX2" fmla="*/ 2384425 w 4289425"/>
              <a:gd name="connsiteY2" fmla="*/ 1184275 h 1581150"/>
              <a:gd name="connsiteX3" fmla="*/ 2622550 w 4289425"/>
              <a:gd name="connsiteY3" fmla="*/ 1184275 h 1581150"/>
              <a:gd name="connsiteX4" fmla="*/ 2622550 w 4289425"/>
              <a:gd name="connsiteY4" fmla="*/ 1574800 h 1581150"/>
              <a:gd name="connsiteX5" fmla="*/ 4289425 w 4289425"/>
              <a:gd name="connsiteY5" fmla="*/ 1581150 h 1581150"/>
              <a:gd name="connsiteX6" fmla="*/ 4289425 w 4289425"/>
              <a:gd name="connsiteY6" fmla="*/ 1581150 h 1581150"/>
              <a:gd name="connsiteX0" fmla="*/ 0 w 4289425"/>
              <a:gd name="connsiteY0" fmla="*/ 0 h 1581150"/>
              <a:gd name="connsiteX1" fmla="*/ 1879600 w 4289425"/>
              <a:gd name="connsiteY1" fmla="*/ 796925 h 1581150"/>
              <a:gd name="connsiteX2" fmla="*/ 2381250 w 4289425"/>
              <a:gd name="connsiteY2" fmla="*/ 812800 h 1581150"/>
              <a:gd name="connsiteX3" fmla="*/ 2384425 w 4289425"/>
              <a:gd name="connsiteY3" fmla="*/ 1184275 h 1581150"/>
              <a:gd name="connsiteX4" fmla="*/ 2622550 w 4289425"/>
              <a:gd name="connsiteY4" fmla="*/ 1184275 h 1581150"/>
              <a:gd name="connsiteX5" fmla="*/ 2622550 w 4289425"/>
              <a:gd name="connsiteY5" fmla="*/ 1574800 h 1581150"/>
              <a:gd name="connsiteX6" fmla="*/ 4289425 w 4289425"/>
              <a:gd name="connsiteY6" fmla="*/ 1581150 h 1581150"/>
              <a:gd name="connsiteX7" fmla="*/ 4289425 w 4289425"/>
              <a:gd name="connsiteY7" fmla="*/ 1581150 h 1581150"/>
              <a:gd name="connsiteX0" fmla="*/ 0 w 4289425"/>
              <a:gd name="connsiteY0" fmla="*/ 0 h 1581150"/>
              <a:gd name="connsiteX1" fmla="*/ 1879600 w 4289425"/>
              <a:gd name="connsiteY1" fmla="*/ 796925 h 1581150"/>
              <a:gd name="connsiteX2" fmla="*/ 2381250 w 4289425"/>
              <a:gd name="connsiteY2" fmla="*/ 812800 h 1581150"/>
              <a:gd name="connsiteX3" fmla="*/ 2384425 w 4289425"/>
              <a:gd name="connsiteY3" fmla="*/ 1184275 h 1581150"/>
              <a:gd name="connsiteX4" fmla="*/ 2622550 w 4289425"/>
              <a:gd name="connsiteY4" fmla="*/ 1184275 h 1581150"/>
              <a:gd name="connsiteX5" fmla="*/ 2622550 w 4289425"/>
              <a:gd name="connsiteY5" fmla="*/ 1574800 h 1581150"/>
              <a:gd name="connsiteX6" fmla="*/ 4289425 w 4289425"/>
              <a:gd name="connsiteY6" fmla="*/ 1581150 h 1581150"/>
              <a:gd name="connsiteX7" fmla="*/ 4289425 w 4289425"/>
              <a:gd name="connsiteY7" fmla="*/ 1581150 h 1581150"/>
              <a:gd name="connsiteX0" fmla="*/ 0 w 4289425"/>
              <a:gd name="connsiteY0" fmla="*/ 0 h 1581150"/>
              <a:gd name="connsiteX1" fmla="*/ 1879600 w 4289425"/>
              <a:gd name="connsiteY1" fmla="*/ 796925 h 1581150"/>
              <a:gd name="connsiteX2" fmla="*/ 2384425 w 4289425"/>
              <a:gd name="connsiteY2" fmla="*/ 812800 h 1581150"/>
              <a:gd name="connsiteX3" fmla="*/ 2384425 w 4289425"/>
              <a:gd name="connsiteY3" fmla="*/ 1184275 h 1581150"/>
              <a:gd name="connsiteX4" fmla="*/ 2622550 w 4289425"/>
              <a:gd name="connsiteY4" fmla="*/ 1184275 h 1581150"/>
              <a:gd name="connsiteX5" fmla="*/ 2622550 w 4289425"/>
              <a:gd name="connsiteY5" fmla="*/ 1574800 h 1581150"/>
              <a:gd name="connsiteX6" fmla="*/ 4289425 w 4289425"/>
              <a:gd name="connsiteY6" fmla="*/ 1581150 h 1581150"/>
              <a:gd name="connsiteX7" fmla="*/ 4289425 w 4289425"/>
              <a:gd name="connsiteY7" fmla="*/ 1581150 h 1581150"/>
              <a:gd name="connsiteX0" fmla="*/ 0 w 4289425"/>
              <a:gd name="connsiteY0" fmla="*/ 0 h 1581150"/>
              <a:gd name="connsiteX1" fmla="*/ 1885950 w 4289425"/>
              <a:gd name="connsiteY1" fmla="*/ 803275 h 1581150"/>
              <a:gd name="connsiteX2" fmla="*/ 2384425 w 4289425"/>
              <a:gd name="connsiteY2" fmla="*/ 812800 h 1581150"/>
              <a:gd name="connsiteX3" fmla="*/ 2384425 w 4289425"/>
              <a:gd name="connsiteY3" fmla="*/ 1184275 h 1581150"/>
              <a:gd name="connsiteX4" fmla="*/ 2622550 w 4289425"/>
              <a:gd name="connsiteY4" fmla="*/ 1184275 h 1581150"/>
              <a:gd name="connsiteX5" fmla="*/ 2622550 w 4289425"/>
              <a:gd name="connsiteY5" fmla="*/ 1574800 h 1581150"/>
              <a:gd name="connsiteX6" fmla="*/ 4289425 w 4289425"/>
              <a:gd name="connsiteY6" fmla="*/ 1581150 h 1581150"/>
              <a:gd name="connsiteX7" fmla="*/ 4289425 w 4289425"/>
              <a:gd name="connsiteY7" fmla="*/ 1581150 h 1581150"/>
              <a:gd name="connsiteX0" fmla="*/ 0 w 4289425"/>
              <a:gd name="connsiteY0" fmla="*/ 0 h 1581150"/>
              <a:gd name="connsiteX1" fmla="*/ 1885950 w 4289425"/>
              <a:gd name="connsiteY1" fmla="*/ 568325 h 1581150"/>
              <a:gd name="connsiteX2" fmla="*/ 1885950 w 4289425"/>
              <a:gd name="connsiteY2" fmla="*/ 803275 h 1581150"/>
              <a:gd name="connsiteX3" fmla="*/ 2384425 w 4289425"/>
              <a:gd name="connsiteY3" fmla="*/ 812800 h 1581150"/>
              <a:gd name="connsiteX4" fmla="*/ 2384425 w 4289425"/>
              <a:gd name="connsiteY4" fmla="*/ 1184275 h 1581150"/>
              <a:gd name="connsiteX5" fmla="*/ 2622550 w 4289425"/>
              <a:gd name="connsiteY5" fmla="*/ 1184275 h 1581150"/>
              <a:gd name="connsiteX6" fmla="*/ 2622550 w 4289425"/>
              <a:gd name="connsiteY6" fmla="*/ 1574800 h 1581150"/>
              <a:gd name="connsiteX7" fmla="*/ 4289425 w 4289425"/>
              <a:gd name="connsiteY7" fmla="*/ 1581150 h 1581150"/>
              <a:gd name="connsiteX8" fmla="*/ 4289425 w 4289425"/>
              <a:gd name="connsiteY8" fmla="*/ 1581150 h 1581150"/>
              <a:gd name="connsiteX0" fmla="*/ 0 w 4289425"/>
              <a:gd name="connsiteY0" fmla="*/ 0 h 1581150"/>
              <a:gd name="connsiteX1" fmla="*/ 1885950 w 4289425"/>
              <a:gd name="connsiteY1" fmla="*/ 568325 h 1581150"/>
              <a:gd name="connsiteX2" fmla="*/ 1885950 w 4289425"/>
              <a:gd name="connsiteY2" fmla="*/ 803275 h 1581150"/>
              <a:gd name="connsiteX3" fmla="*/ 2384425 w 4289425"/>
              <a:gd name="connsiteY3" fmla="*/ 812800 h 1581150"/>
              <a:gd name="connsiteX4" fmla="*/ 2384425 w 4289425"/>
              <a:gd name="connsiteY4" fmla="*/ 1184275 h 1581150"/>
              <a:gd name="connsiteX5" fmla="*/ 2622550 w 4289425"/>
              <a:gd name="connsiteY5" fmla="*/ 1184275 h 1581150"/>
              <a:gd name="connsiteX6" fmla="*/ 2622550 w 4289425"/>
              <a:gd name="connsiteY6" fmla="*/ 1574800 h 1581150"/>
              <a:gd name="connsiteX7" fmla="*/ 4289425 w 4289425"/>
              <a:gd name="connsiteY7" fmla="*/ 1581150 h 1581150"/>
              <a:gd name="connsiteX8" fmla="*/ 4289425 w 4289425"/>
              <a:gd name="connsiteY8" fmla="*/ 1581150 h 1581150"/>
              <a:gd name="connsiteX0" fmla="*/ 0 w 4289425"/>
              <a:gd name="connsiteY0" fmla="*/ 0 h 1581150"/>
              <a:gd name="connsiteX1" fmla="*/ 923925 w 4289425"/>
              <a:gd name="connsiteY1" fmla="*/ 558800 h 1581150"/>
              <a:gd name="connsiteX2" fmla="*/ 1885950 w 4289425"/>
              <a:gd name="connsiteY2" fmla="*/ 568325 h 1581150"/>
              <a:gd name="connsiteX3" fmla="*/ 1885950 w 4289425"/>
              <a:gd name="connsiteY3" fmla="*/ 803275 h 1581150"/>
              <a:gd name="connsiteX4" fmla="*/ 2384425 w 4289425"/>
              <a:gd name="connsiteY4" fmla="*/ 812800 h 1581150"/>
              <a:gd name="connsiteX5" fmla="*/ 2384425 w 4289425"/>
              <a:gd name="connsiteY5" fmla="*/ 1184275 h 1581150"/>
              <a:gd name="connsiteX6" fmla="*/ 2622550 w 4289425"/>
              <a:gd name="connsiteY6" fmla="*/ 1184275 h 1581150"/>
              <a:gd name="connsiteX7" fmla="*/ 2622550 w 4289425"/>
              <a:gd name="connsiteY7" fmla="*/ 1574800 h 1581150"/>
              <a:gd name="connsiteX8" fmla="*/ 4289425 w 4289425"/>
              <a:gd name="connsiteY8" fmla="*/ 1581150 h 1581150"/>
              <a:gd name="connsiteX9" fmla="*/ 4289425 w 4289425"/>
              <a:gd name="connsiteY9" fmla="*/ 1581150 h 1581150"/>
              <a:gd name="connsiteX0" fmla="*/ 0 w 4289425"/>
              <a:gd name="connsiteY0" fmla="*/ 0 h 1581150"/>
              <a:gd name="connsiteX1" fmla="*/ 923925 w 4289425"/>
              <a:gd name="connsiteY1" fmla="*/ 558800 h 1581150"/>
              <a:gd name="connsiteX2" fmla="*/ 1885950 w 4289425"/>
              <a:gd name="connsiteY2" fmla="*/ 568325 h 1581150"/>
              <a:gd name="connsiteX3" fmla="*/ 1885950 w 4289425"/>
              <a:gd name="connsiteY3" fmla="*/ 803275 h 1581150"/>
              <a:gd name="connsiteX4" fmla="*/ 2384425 w 4289425"/>
              <a:gd name="connsiteY4" fmla="*/ 812800 h 1581150"/>
              <a:gd name="connsiteX5" fmla="*/ 2384425 w 4289425"/>
              <a:gd name="connsiteY5" fmla="*/ 1184275 h 1581150"/>
              <a:gd name="connsiteX6" fmla="*/ 2622550 w 4289425"/>
              <a:gd name="connsiteY6" fmla="*/ 1184275 h 1581150"/>
              <a:gd name="connsiteX7" fmla="*/ 2622550 w 4289425"/>
              <a:gd name="connsiteY7" fmla="*/ 1574800 h 1581150"/>
              <a:gd name="connsiteX8" fmla="*/ 4289425 w 4289425"/>
              <a:gd name="connsiteY8" fmla="*/ 1581150 h 1581150"/>
              <a:gd name="connsiteX9" fmla="*/ 4289425 w 4289425"/>
              <a:gd name="connsiteY9" fmla="*/ 1581150 h 1581150"/>
              <a:gd name="connsiteX0" fmla="*/ 0 w 4289425"/>
              <a:gd name="connsiteY0" fmla="*/ 0 h 1581150"/>
              <a:gd name="connsiteX1" fmla="*/ 917575 w 4289425"/>
              <a:gd name="connsiteY1" fmla="*/ 561975 h 1581150"/>
              <a:gd name="connsiteX2" fmla="*/ 1885950 w 4289425"/>
              <a:gd name="connsiteY2" fmla="*/ 568325 h 1581150"/>
              <a:gd name="connsiteX3" fmla="*/ 1885950 w 4289425"/>
              <a:gd name="connsiteY3" fmla="*/ 803275 h 1581150"/>
              <a:gd name="connsiteX4" fmla="*/ 2384425 w 4289425"/>
              <a:gd name="connsiteY4" fmla="*/ 812800 h 1581150"/>
              <a:gd name="connsiteX5" fmla="*/ 2384425 w 4289425"/>
              <a:gd name="connsiteY5" fmla="*/ 1184275 h 1581150"/>
              <a:gd name="connsiteX6" fmla="*/ 2622550 w 4289425"/>
              <a:gd name="connsiteY6" fmla="*/ 1184275 h 1581150"/>
              <a:gd name="connsiteX7" fmla="*/ 2622550 w 4289425"/>
              <a:gd name="connsiteY7" fmla="*/ 1574800 h 1581150"/>
              <a:gd name="connsiteX8" fmla="*/ 4289425 w 4289425"/>
              <a:gd name="connsiteY8" fmla="*/ 1581150 h 1581150"/>
              <a:gd name="connsiteX9" fmla="*/ 4289425 w 4289425"/>
              <a:gd name="connsiteY9" fmla="*/ 1581150 h 1581150"/>
              <a:gd name="connsiteX0" fmla="*/ 0 w 4289425"/>
              <a:gd name="connsiteY0" fmla="*/ 0 h 1581150"/>
              <a:gd name="connsiteX1" fmla="*/ 923925 w 4289425"/>
              <a:gd name="connsiteY1" fmla="*/ 409575 h 1581150"/>
              <a:gd name="connsiteX2" fmla="*/ 917575 w 4289425"/>
              <a:gd name="connsiteY2" fmla="*/ 561975 h 1581150"/>
              <a:gd name="connsiteX3" fmla="*/ 1885950 w 4289425"/>
              <a:gd name="connsiteY3" fmla="*/ 568325 h 1581150"/>
              <a:gd name="connsiteX4" fmla="*/ 1885950 w 4289425"/>
              <a:gd name="connsiteY4" fmla="*/ 803275 h 1581150"/>
              <a:gd name="connsiteX5" fmla="*/ 2384425 w 4289425"/>
              <a:gd name="connsiteY5" fmla="*/ 812800 h 1581150"/>
              <a:gd name="connsiteX6" fmla="*/ 2384425 w 4289425"/>
              <a:gd name="connsiteY6" fmla="*/ 1184275 h 1581150"/>
              <a:gd name="connsiteX7" fmla="*/ 2622550 w 4289425"/>
              <a:gd name="connsiteY7" fmla="*/ 1184275 h 1581150"/>
              <a:gd name="connsiteX8" fmla="*/ 2622550 w 4289425"/>
              <a:gd name="connsiteY8" fmla="*/ 1574800 h 1581150"/>
              <a:gd name="connsiteX9" fmla="*/ 4289425 w 4289425"/>
              <a:gd name="connsiteY9" fmla="*/ 1581150 h 1581150"/>
              <a:gd name="connsiteX10" fmla="*/ 4289425 w 4289425"/>
              <a:gd name="connsiteY10" fmla="*/ 1581150 h 1581150"/>
              <a:gd name="connsiteX0" fmla="*/ 0 w 4289425"/>
              <a:gd name="connsiteY0" fmla="*/ 0 h 1581150"/>
              <a:gd name="connsiteX1" fmla="*/ 923925 w 4289425"/>
              <a:gd name="connsiteY1" fmla="*/ 409575 h 1581150"/>
              <a:gd name="connsiteX2" fmla="*/ 917575 w 4289425"/>
              <a:gd name="connsiteY2" fmla="*/ 561975 h 1581150"/>
              <a:gd name="connsiteX3" fmla="*/ 1885950 w 4289425"/>
              <a:gd name="connsiteY3" fmla="*/ 568325 h 1581150"/>
              <a:gd name="connsiteX4" fmla="*/ 1885950 w 4289425"/>
              <a:gd name="connsiteY4" fmla="*/ 803275 h 1581150"/>
              <a:gd name="connsiteX5" fmla="*/ 2384425 w 4289425"/>
              <a:gd name="connsiteY5" fmla="*/ 812800 h 1581150"/>
              <a:gd name="connsiteX6" fmla="*/ 2384425 w 4289425"/>
              <a:gd name="connsiteY6" fmla="*/ 1184275 h 1581150"/>
              <a:gd name="connsiteX7" fmla="*/ 2622550 w 4289425"/>
              <a:gd name="connsiteY7" fmla="*/ 1184275 h 1581150"/>
              <a:gd name="connsiteX8" fmla="*/ 2622550 w 4289425"/>
              <a:gd name="connsiteY8" fmla="*/ 1574800 h 1581150"/>
              <a:gd name="connsiteX9" fmla="*/ 4289425 w 4289425"/>
              <a:gd name="connsiteY9" fmla="*/ 1581150 h 1581150"/>
              <a:gd name="connsiteX10" fmla="*/ 4289425 w 4289425"/>
              <a:gd name="connsiteY10" fmla="*/ 1581150 h 1581150"/>
              <a:gd name="connsiteX0" fmla="*/ 0 w 4289425"/>
              <a:gd name="connsiteY0" fmla="*/ 0 h 1581150"/>
              <a:gd name="connsiteX1" fmla="*/ 927100 w 4289425"/>
              <a:gd name="connsiteY1" fmla="*/ 406400 h 1581150"/>
              <a:gd name="connsiteX2" fmla="*/ 917575 w 4289425"/>
              <a:gd name="connsiteY2" fmla="*/ 561975 h 1581150"/>
              <a:gd name="connsiteX3" fmla="*/ 1885950 w 4289425"/>
              <a:gd name="connsiteY3" fmla="*/ 568325 h 1581150"/>
              <a:gd name="connsiteX4" fmla="*/ 1885950 w 4289425"/>
              <a:gd name="connsiteY4" fmla="*/ 803275 h 1581150"/>
              <a:gd name="connsiteX5" fmla="*/ 2384425 w 4289425"/>
              <a:gd name="connsiteY5" fmla="*/ 812800 h 1581150"/>
              <a:gd name="connsiteX6" fmla="*/ 2384425 w 4289425"/>
              <a:gd name="connsiteY6" fmla="*/ 1184275 h 1581150"/>
              <a:gd name="connsiteX7" fmla="*/ 2622550 w 4289425"/>
              <a:gd name="connsiteY7" fmla="*/ 1184275 h 1581150"/>
              <a:gd name="connsiteX8" fmla="*/ 2622550 w 4289425"/>
              <a:gd name="connsiteY8" fmla="*/ 1574800 h 1581150"/>
              <a:gd name="connsiteX9" fmla="*/ 4289425 w 4289425"/>
              <a:gd name="connsiteY9" fmla="*/ 1581150 h 1581150"/>
              <a:gd name="connsiteX10" fmla="*/ 4289425 w 4289425"/>
              <a:gd name="connsiteY10" fmla="*/ 1581150 h 1581150"/>
              <a:gd name="connsiteX0" fmla="*/ 0 w 4289425"/>
              <a:gd name="connsiteY0" fmla="*/ 0 h 1581150"/>
              <a:gd name="connsiteX1" fmla="*/ 927100 w 4289425"/>
              <a:gd name="connsiteY1" fmla="*/ 406400 h 1581150"/>
              <a:gd name="connsiteX2" fmla="*/ 923925 w 4289425"/>
              <a:gd name="connsiteY2" fmla="*/ 571500 h 1581150"/>
              <a:gd name="connsiteX3" fmla="*/ 1885950 w 4289425"/>
              <a:gd name="connsiteY3" fmla="*/ 568325 h 1581150"/>
              <a:gd name="connsiteX4" fmla="*/ 1885950 w 4289425"/>
              <a:gd name="connsiteY4" fmla="*/ 803275 h 1581150"/>
              <a:gd name="connsiteX5" fmla="*/ 2384425 w 4289425"/>
              <a:gd name="connsiteY5" fmla="*/ 812800 h 1581150"/>
              <a:gd name="connsiteX6" fmla="*/ 2384425 w 4289425"/>
              <a:gd name="connsiteY6" fmla="*/ 1184275 h 1581150"/>
              <a:gd name="connsiteX7" fmla="*/ 2622550 w 4289425"/>
              <a:gd name="connsiteY7" fmla="*/ 1184275 h 1581150"/>
              <a:gd name="connsiteX8" fmla="*/ 2622550 w 4289425"/>
              <a:gd name="connsiteY8" fmla="*/ 1574800 h 1581150"/>
              <a:gd name="connsiteX9" fmla="*/ 4289425 w 4289425"/>
              <a:gd name="connsiteY9" fmla="*/ 1581150 h 1581150"/>
              <a:gd name="connsiteX10" fmla="*/ 4289425 w 4289425"/>
              <a:gd name="connsiteY10" fmla="*/ 1581150 h 1581150"/>
              <a:gd name="connsiteX0" fmla="*/ 0 w 4289425"/>
              <a:gd name="connsiteY0" fmla="*/ 0 h 1581150"/>
              <a:gd name="connsiteX1" fmla="*/ 314325 w 4289425"/>
              <a:gd name="connsiteY1" fmla="*/ 396875 h 1581150"/>
              <a:gd name="connsiteX2" fmla="*/ 927100 w 4289425"/>
              <a:gd name="connsiteY2" fmla="*/ 406400 h 1581150"/>
              <a:gd name="connsiteX3" fmla="*/ 923925 w 4289425"/>
              <a:gd name="connsiteY3" fmla="*/ 571500 h 1581150"/>
              <a:gd name="connsiteX4" fmla="*/ 1885950 w 4289425"/>
              <a:gd name="connsiteY4" fmla="*/ 568325 h 1581150"/>
              <a:gd name="connsiteX5" fmla="*/ 1885950 w 4289425"/>
              <a:gd name="connsiteY5" fmla="*/ 803275 h 1581150"/>
              <a:gd name="connsiteX6" fmla="*/ 2384425 w 4289425"/>
              <a:gd name="connsiteY6" fmla="*/ 812800 h 1581150"/>
              <a:gd name="connsiteX7" fmla="*/ 2384425 w 4289425"/>
              <a:gd name="connsiteY7" fmla="*/ 1184275 h 1581150"/>
              <a:gd name="connsiteX8" fmla="*/ 2622550 w 4289425"/>
              <a:gd name="connsiteY8" fmla="*/ 1184275 h 1581150"/>
              <a:gd name="connsiteX9" fmla="*/ 2622550 w 4289425"/>
              <a:gd name="connsiteY9" fmla="*/ 1574800 h 1581150"/>
              <a:gd name="connsiteX10" fmla="*/ 4289425 w 4289425"/>
              <a:gd name="connsiteY10" fmla="*/ 1581150 h 1581150"/>
              <a:gd name="connsiteX11" fmla="*/ 4289425 w 4289425"/>
              <a:gd name="connsiteY11" fmla="*/ 1581150 h 1581150"/>
              <a:gd name="connsiteX0" fmla="*/ 0 w 4289425"/>
              <a:gd name="connsiteY0" fmla="*/ 0 h 1581150"/>
              <a:gd name="connsiteX1" fmla="*/ 314325 w 4289425"/>
              <a:gd name="connsiteY1" fmla="*/ 396875 h 1581150"/>
              <a:gd name="connsiteX2" fmla="*/ 927100 w 4289425"/>
              <a:gd name="connsiteY2" fmla="*/ 406400 h 1581150"/>
              <a:gd name="connsiteX3" fmla="*/ 923925 w 4289425"/>
              <a:gd name="connsiteY3" fmla="*/ 571500 h 1581150"/>
              <a:gd name="connsiteX4" fmla="*/ 1885950 w 4289425"/>
              <a:gd name="connsiteY4" fmla="*/ 568325 h 1581150"/>
              <a:gd name="connsiteX5" fmla="*/ 1885950 w 4289425"/>
              <a:gd name="connsiteY5" fmla="*/ 803275 h 1581150"/>
              <a:gd name="connsiteX6" fmla="*/ 2384425 w 4289425"/>
              <a:gd name="connsiteY6" fmla="*/ 812800 h 1581150"/>
              <a:gd name="connsiteX7" fmla="*/ 2384425 w 4289425"/>
              <a:gd name="connsiteY7" fmla="*/ 1184275 h 1581150"/>
              <a:gd name="connsiteX8" fmla="*/ 2622550 w 4289425"/>
              <a:gd name="connsiteY8" fmla="*/ 1184275 h 1581150"/>
              <a:gd name="connsiteX9" fmla="*/ 2622550 w 4289425"/>
              <a:gd name="connsiteY9" fmla="*/ 1574800 h 1581150"/>
              <a:gd name="connsiteX10" fmla="*/ 4289425 w 4289425"/>
              <a:gd name="connsiteY10" fmla="*/ 1581150 h 1581150"/>
              <a:gd name="connsiteX11" fmla="*/ 4289425 w 4289425"/>
              <a:gd name="connsiteY11" fmla="*/ 1581150 h 1581150"/>
              <a:gd name="connsiteX0" fmla="*/ 0 w 4289425"/>
              <a:gd name="connsiteY0" fmla="*/ 0 h 1581150"/>
              <a:gd name="connsiteX1" fmla="*/ 314325 w 4289425"/>
              <a:gd name="connsiteY1" fmla="*/ 406400 h 1581150"/>
              <a:gd name="connsiteX2" fmla="*/ 927100 w 4289425"/>
              <a:gd name="connsiteY2" fmla="*/ 406400 h 1581150"/>
              <a:gd name="connsiteX3" fmla="*/ 923925 w 4289425"/>
              <a:gd name="connsiteY3" fmla="*/ 571500 h 1581150"/>
              <a:gd name="connsiteX4" fmla="*/ 1885950 w 4289425"/>
              <a:gd name="connsiteY4" fmla="*/ 568325 h 1581150"/>
              <a:gd name="connsiteX5" fmla="*/ 1885950 w 4289425"/>
              <a:gd name="connsiteY5" fmla="*/ 803275 h 1581150"/>
              <a:gd name="connsiteX6" fmla="*/ 2384425 w 4289425"/>
              <a:gd name="connsiteY6" fmla="*/ 812800 h 1581150"/>
              <a:gd name="connsiteX7" fmla="*/ 2384425 w 4289425"/>
              <a:gd name="connsiteY7" fmla="*/ 1184275 h 1581150"/>
              <a:gd name="connsiteX8" fmla="*/ 2622550 w 4289425"/>
              <a:gd name="connsiteY8" fmla="*/ 1184275 h 1581150"/>
              <a:gd name="connsiteX9" fmla="*/ 2622550 w 4289425"/>
              <a:gd name="connsiteY9" fmla="*/ 1574800 h 1581150"/>
              <a:gd name="connsiteX10" fmla="*/ 4289425 w 4289425"/>
              <a:gd name="connsiteY10" fmla="*/ 1581150 h 1581150"/>
              <a:gd name="connsiteX11" fmla="*/ 4289425 w 4289425"/>
              <a:gd name="connsiteY11" fmla="*/ 1581150 h 1581150"/>
              <a:gd name="connsiteX0" fmla="*/ 0 w 4289425"/>
              <a:gd name="connsiteY0" fmla="*/ 0 h 1581150"/>
              <a:gd name="connsiteX1" fmla="*/ 311150 w 4289425"/>
              <a:gd name="connsiteY1" fmla="*/ 403225 h 1581150"/>
              <a:gd name="connsiteX2" fmla="*/ 927100 w 4289425"/>
              <a:gd name="connsiteY2" fmla="*/ 406400 h 1581150"/>
              <a:gd name="connsiteX3" fmla="*/ 923925 w 4289425"/>
              <a:gd name="connsiteY3" fmla="*/ 571500 h 1581150"/>
              <a:gd name="connsiteX4" fmla="*/ 1885950 w 4289425"/>
              <a:gd name="connsiteY4" fmla="*/ 568325 h 1581150"/>
              <a:gd name="connsiteX5" fmla="*/ 1885950 w 4289425"/>
              <a:gd name="connsiteY5" fmla="*/ 803275 h 1581150"/>
              <a:gd name="connsiteX6" fmla="*/ 2384425 w 4289425"/>
              <a:gd name="connsiteY6" fmla="*/ 812800 h 1581150"/>
              <a:gd name="connsiteX7" fmla="*/ 2384425 w 4289425"/>
              <a:gd name="connsiteY7" fmla="*/ 1184275 h 1581150"/>
              <a:gd name="connsiteX8" fmla="*/ 2622550 w 4289425"/>
              <a:gd name="connsiteY8" fmla="*/ 1184275 h 1581150"/>
              <a:gd name="connsiteX9" fmla="*/ 2622550 w 4289425"/>
              <a:gd name="connsiteY9" fmla="*/ 1574800 h 1581150"/>
              <a:gd name="connsiteX10" fmla="*/ 4289425 w 4289425"/>
              <a:gd name="connsiteY10" fmla="*/ 1581150 h 1581150"/>
              <a:gd name="connsiteX11" fmla="*/ 4289425 w 4289425"/>
              <a:gd name="connsiteY11" fmla="*/ 1581150 h 1581150"/>
              <a:gd name="connsiteX0" fmla="*/ 0 w 4289425"/>
              <a:gd name="connsiteY0" fmla="*/ 0 h 1581150"/>
              <a:gd name="connsiteX1" fmla="*/ 314325 w 4289425"/>
              <a:gd name="connsiteY1" fmla="*/ 273050 h 1581150"/>
              <a:gd name="connsiteX2" fmla="*/ 311150 w 4289425"/>
              <a:gd name="connsiteY2" fmla="*/ 403225 h 1581150"/>
              <a:gd name="connsiteX3" fmla="*/ 927100 w 4289425"/>
              <a:gd name="connsiteY3" fmla="*/ 406400 h 1581150"/>
              <a:gd name="connsiteX4" fmla="*/ 923925 w 4289425"/>
              <a:gd name="connsiteY4" fmla="*/ 571500 h 1581150"/>
              <a:gd name="connsiteX5" fmla="*/ 1885950 w 4289425"/>
              <a:gd name="connsiteY5" fmla="*/ 568325 h 1581150"/>
              <a:gd name="connsiteX6" fmla="*/ 1885950 w 4289425"/>
              <a:gd name="connsiteY6" fmla="*/ 803275 h 1581150"/>
              <a:gd name="connsiteX7" fmla="*/ 2384425 w 4289425"/>
              <a:gd name="connsiteY7" fmla="*/ 812800 h 1581150"/>
              <a:gd name="connsiteX8" fmla="*/ 2384425 w 4289425"/>
              <a:gd name="connsiteY8" fmla="*/ 1184275 h 1581150"/>
              <a:gd name="connsiteX9" fmla="*/ 2622550 w 4289425"/>
              <a:gd name="connsiteY9" fmla="*/ 1184275 h 1581150"/>
              <a:gd name="connsiteX10" fmla="*/ 2622550 w 4289425"/>
              <a:gd name="connsiteY10" fmla="*/ 1574800 h 1581150"/>
              <a:gd name="connsiteX11" fmla="*/ 4289425 w 4289425"/>
              <a:gd name="connsiteY11" fmla="*/ 1581150 h 1581150"/>
              <a:gd name="connsiteX12" fmla="*/ 4289425 w 4289425"/>
              <a:gd name="connsiteY12" fmla="*/ 1581150 h 1581150"/>
              <a:gd name="connsiteX0" fmla="*/ 0 w 4289425"/>
              <a:gd name="connsiteY0" fmla="*/ 0 h 1581150"/>
              <a:gd name="connsiteX1" fmla="*/ 215900 w 4289425"/>
              <a:gd name="connsiteY1" fmla="*/ 266700 h 1581150"/>
              <a:gd name="connsiteX2" fmla="*/ 314325 w 4289425"/>
              <a:gd name="connsiteY2" fmla="*/ 273050 h 1581150"/>
              <a:gd name="connsiteX3" fmla="*/ 311150 w 4289425"/>
              <a:gd name="connsiteY3" fmla="*/ 403225 h 1581150"/>
              <a:gd name="connsiteX4" fmla="*/ 927100 w 4289425"/>
              <a:gd name="connsiteY4" fmla="*/ 406400 h 1581150"/>
              <a:gd name="connsiteX5" fmla="*/ 923925 w 4289425"/>
              <a:gd name="connsiteY5" fmla="*/ 571500 h 1581150"/>
              <a:gd name="connsiteX6" fmla="*/ 1885950 w 4289425"/>
              <a:gd name="connsiteY6" fmla="*/ 568325 h 1581150"/>
              <a:gd name="connsiteX7" fmla="*/ 1885950 w 4289425"/>
              <a:gd name="connsiteY7" fmla="*/ 803275 h 1581150"/>
              <a:gd name="connsiteX8" fmla="*/ 2384425 w 4289425"/>
              <a:gd name="connsiteY8" fmla="*/ 812800 h 1581150"/>
              <a:gd name="connsiteX9" fmla="*/ 2384425 w 4289425"/>
              <a:gd name="connsiteY9" fmla="*/ 1184275 h 1581150"/>
              <a:gd name="connsiteX10" fmla="*/ 2622550 w 4289425"/>
              <a:gd name="connsiteY10" fmla="*/ 1184275 h 1581150"/>
              <a:gd name="connsiteX11" fmla="*/ 2622550 w 4289425"/>
              <a:gd name="connsiteY11" fmla="*/ 1574800 h 1581150"/>
              <a:gd name="connsiteX12" fmla="*/ 4289425 w 4289425"/>
              <a:gd name="connsiteY12" fmla="*/ 1581150 h 1581150"/>
              <a:gd name="connsiteX13" fmla="*/ 4289425 w 4289425"/>
              <a:gd name="connsiteY13" fmla="*/ 1581150 h 1581150"/>
              <a:gd name="connsiteX0" fmla="*/ 0 w 4289425"/>
              <a:gd name="connsiteY0" fmla="*/ 0 h 1581150"/>
              <a:gd name="connsiteX1" fmla="*/ 222250 w 4289425"/>
              <a:gd name="connsiteY1" fmla="*/ 142875 h 1581150"/>
              <a:gd name="connsiteX2" fmla="*/ 215900 w 4289425"/>
              <a:gd name="connsiteY2" fmla="*/ 266700 h 1581150"/>
              <a:gd name="connsiteX3" fmla="*/ 314325 w 4289425"/>
              <a:gd name="connsiteY3" fmla="*/ 273050 h 1581150"/>
              <a:gd name="connsiteX4" fmla="*/ 311150 w 4289425"/>
              <a:gd name="connsiteY4" fmla="*/ 403225 h 1581150"/>
              <a:gd name="connsiteX5" fmla="*/ 927100 w 4289425"/>
              <a:gd name="connsiteY5" fmla="*/ 406400 h 1581150"/>
              <a:gd name="connsiteX6" fmla="*/ 923925 w 4289425"/>
              <a:gd name="connsiteY6" fmla="*/ 571500 h 1581150"/>
              <a:gd name="connsiteX7" fmla="*/ 1885950 w 4289425"/>
              <a:gd name="connsiteY7" fmla="*/ 568325 h 1581150"/>
              <a:gd name="connsiteX8" fmla="*/ 1885950 w 4289425"/>
              <a:gd name="connsiteY8" fmla="*/ 803275 h 1581150"/>
              <a:gd name="connsiteX9" fmla="*/ 2384425 w 4289425"/>
              <a:gd name="connsiteY9" fmla="*/ 812800 h 1581150"/>
              <a:gd name="connsiteX10" fmla="*/ 2384425 w 4289425"/>
              <a:gd name="connsiteY10" fmla="*/ 1184275 h 1581150"/>
              <a:gd name="connsiteX11" fmla="*/ 2622550 w 4289425"/>
              <a:gd name="connsiteY11" fmla="*/ 1184275 h 1581150"/>
              <a:gd name="connsiteX12" fmla="*/ 2622550 w 4289425"/>
              <a:gd name="connsiteY12" fmla="*/ 1574800 h 1581150"/>
              <a:gd name="connsiteX13" fmla="*/ 4289425 w 4289425"/>
              <a:gd name="connsiteY13" fmla="*/ 1581150 h 1581150"/>
              <a:gd name="connsiteX14" fmla="*/ 4289425 w 4289425"/>
              <a:gd name="connsiteY14" fmla="*/ 1581150 h 1581150"/>
              <a:gd name="connsiteX0" fmla="*/ 0 w 4289425"/>
              <a:gd name="connsiteY0" fmla="*/ 0 h 1581150"/>
              <a:gd name="connsiteX1" fmla="*/ 85725 w 4289425"/>
              <a:gd name="connsiteY1" fmla="*/ 136525 h 1581150"/>
              <a:gd name="connsiteX2" fmla="*/ 222250 w 4289425"/>
              <a:gd name="connsiteY2" fmla="*/ 142875 h 1581150"/>
              <a:gd name="connsiteX3" fmla="*/ 215900 w 4289425"/>
              <a:gd name="connsiteY3" fmla="*/ 266700 h 1581150"/>
              <a:gd name="connsiteX4" fmla="*/ 314325 w 4289425"/>
              <a:gd name="connsiteY4" fmla="*/ 273050 h 1581150"/>
              <a:gd name="connsiteX5" fmla="*/ 311150 w 4289425"/>
              <a:gd name="connsiteY5" fmla="*/ 403225 h 1581150"/>
              <a:gd name="connsiteX6" fmla="*/ 927100 w 4289425"/>
              <a:gd name="connsiteY6" fmla="*/ 406400 h 1581150"/>
              <a:gd name="connsiteX7" fmla="*/ 923925 w 4289425"/>
              <a:gd name="connsiteY7" fmla="*/ 571500 h 1581150"/>
              <a:gd name="connsiteX8" fmla="*/ 1885950 w 4289425"/>
              <a:gd name="connsiteY8" fmla="*/ 568325 h 1581150"/>
              <a:gd name="connsiteX9" fmla="*/ 1885950 w 4289425"/>
              <a:gd name="connsiteY9" fmla="*/ 803275 h 1581150"/>
              <a:gd name="connsiteX10" fmla="*/ 2384425 w 4289425"/>
              <a:gd name="connsiteY10" fmla="*/ 812800 h 1581150"/>
              <a:gd name="connsiteX11" fmla="*/ 2384425 w 4289425"/>
              <a:gd name="connsiteY11" fmla="*/ 1184275 h 1581150"/>
              <a:gd name="connsiteX12" fmla="*/ 2622550 w 4289425"/>
              <a:gd name="connsiteY12" fmla="*/ 1184275 h 1581150"/>
              <a:gd name="connsiteX13" fmla="*/ 2622550 w 4289425"/>
              <a:gd name="connsiteY13" fmla="*/ 1574800 h 1581150"/>
              <a:gd name="connsiteX14" fmla="*/ 4289425 w 4289425"/>
              <a:gd name="connsiteY14" fmla="*/ 1581150 h 1581150"/>
              <a:gd name="connsiteX15" fmla="*/ 4289425 w 4289425"/>
              <a:gd name="connsiteY15" fmla="*/ 1581150 h 1581150"/>
              <a:gd name="connsiteX0" fmla="*/ 0 w 4289425"/>
              <a:gd name="connsiteY0" fmla="*/ 0 h 1581150"/>
              <a:gd name="connsiteX1" fmla="*/ 98425 w 4289425"/>
              <a:gd name="connsiteY1" fmla="*/ 15875 h 1581150"/>
              <a:gd name="connsiteX2" fmla="*/ 85725 w 4289425"/>
              <a:gd name="connsiteY2" fmla="*/ 136525 h 1581150"/>
              <a:gd name="connsiteX3" fmla="*/ 222250 w 4289425"/>
              <a:gd name="connsiteY3" fmla="*/ 142875 h 1581150"/>
              <a:gd name="connsiteX4" fmla="*/ 215900 w 4289425"/>
              <a:gd name="connsiteY4" fmla="*/ 266700 h 1581150"/>
              <a:gd name="connsiteX5" fmla="*/ 314325 w 4289425"/>
              <a:gd name="connsiteY5" fmla="*/ 273050 h 1581150"/>
              <a:gd name="connsiteX6" fmla="*/ 311150 w 4289425"/>
              <a:gd name="connsiteY6" fmla="*/ 403225 h 1581150"/>
              <a:gd name="connsiteX7" fmla="*/ 927100 w 4289425"/>
              <a:gd name="connsiteY7" fmla="*/ 406400 h 1581150"/>
              <a:gd name="connsiteX8" fmla="*/ 923925 w 4289425"/>
              <a:gd name="connsiteY8" fmla="*/ 571500 h 1581150"/>
              <a:gd name="connsiteX9" fmla="*/ 1885950 w 4289425"/>
              <a:gd name="connsiteY9" fmla="*/ 568325 h 1581150"/>
              <a:gd name="connsiteX10" fmla="*/ 1885950 w 4289425"/>
              <a:gd name="connsiteY10" fmla="*/ 803275 h 1581150"/>
              <a:gd name="connsiteX11" fmla="*/ 2384425 w 4289425"/>
              <a:gd name="connsiteY11" fmla="*/ 812800 h 1581150"/>
              <a:gd name="connsiteX12" fmla="*/ 2384425 w 4289425"/>
              <a:gd name="connsiteY12" fmla="*/ 1184275 h 1581150"/>
              <a:gd name="connsiteX13" fmla="*/ 2622550 w 4289425"/>
              <a:gd name="connsiteY13" fmla="*/ 1184275 h 1581150"/>
              <a:gd name="connsiteX14" fmla="*/ 2622550 w 4289425"/>
              <a:gd name="connsiteY14" fmla="*/ 1574800 h 1581150"/>
              <a:gd name="connsiteX15" fmla="*/ 4289425 w 4289425"/>
              <a:gd name="connsiteY15" fmla="*/ 1581150 h 1581150"/>
              <a:gd name="connsiteX16" fmla="*/ 4289425 w 4289425"/>
              <a:gd name="connsiteY16" fmla="*/ 1581150 h 1581150"/>
              <a:gd name="connsiteX0" fmla="*/ 0 w 4289425"/>
              <a:gd name="connsiteY0" fmla="*/ 0 h 1581150"/>
              <a:gd name="connsiteX1" fmla="*/ 98425 w 4289425"/>
              <a:gd name="connsiteY1" fmla="*/ 15875 h 1581150"/>
              <a:gd name="connsiteX2" fmla="*/ 85725 w 4289425"/>
              <a:gd name="connsiteY2" fmla="*/ 136525 h 1581150"/>
              <a:gd name="connsiteX3" fmla="*/ 222250 w 4289425"/>
              <a:gd name="connsiteY3" fmla="*/ 142875 h 1581150"/>
              <a:gd name="connsiteX4" fmla="*/ 215900 w 4289425"/>
              <a:gd name="connsiteY4" fmla="*/ 266700 h 1581150"/>
              <a:gd name="connsiteX5" fmla="*/ 314325 w 4289425"/>
              <a:gd name="connsiteY5" fmla="*/ 273050 h 1581150"/>
              <a:gd name="connsiteX6" fmla="*/ 311150 w 4289425"/>
              <a:gd name="connsiteY6" fmla="*/ 403225 h 1581150"/>
              <a:gd name="connsiteX7" fmla="*/ 927100 w 4289425"/>
              <a:gd name="connsiteY7" fmla="*/ 406400 h 1581150"/>
              <a:gd name="connsiteX8" fmla="*/ 923925 w 4289425"/>
              <a:gd name="connsiteY8" fmla="*/ 571500 h 1581150"/>
              <a:gd name="connsiteX9" fmla="*/ 1885950 w 4289425"/>
              <a:gd name="connsiteY9" fmla="*/ 568325 h 1581150"/>
              <a:gd name="connsiteX10" fmla="*/ 1885950 w 4289425"/>
              <a:gd name="connsiteY10" fmla="*/ 803275 h 1581150"/>
              <a:gd name="connsiteX11" fmla="*/ 2384425 w 4289425"/>
              <a:gd name="connsiteY11" fmla="*/ 812800 h 1581150"/>
              <a:gd name="connsiteX12" fmla="*/ 2384425 w 4289425"/>
              <a:gd name="connsiteY12" fmla="*/ 1184275 h 1581150"/>
              <a:gd name="connsiteX13" fmla="*/ 2622550 w 4289425"/>
              <a:gd name="connsiteY13" fmla="*/ 1184275 h 1581150"/>
              <a:gd name="connsiteX14" fmla="*/ 2622550 w 4289425"/>
              <a:gd name="connsiteY14" fmla="*/ 1574800 h 1581150"/>
              <a:gd name="connsiteX15" fmla="*/ 4289425 w 4289425"/>
              <a:gd name="connsiteY15" fmla="*/ 1581150 h 1581150"/>
              <a:gd name="connsiteX16" fmla="*/ 4289425 w 4289425"/>
              <a:gd name="connsiteY16" fmla="*/ 1581150 h 1581150"/>
              <a:gd name="connsiteX0" fmla="*/ 0 w 4289425"/>
              <a:gd name="connsiteY0" fmla="*/ 0 h 1581150"/>
              <a:gd name="connsiteX1" fmla="*/ 98425 w 4289425"/>
              <a:gd name="connsiteY1" fmla="*/ 15875 h 1581150"/>
              <a:gd name="connsiteX2" fmla="*/ 85725 w 4289425"/>
              <a:gd name="connsiteY2" fmla="*/ 136525 h 1581150"/>
              <a:gd name="connsiteX3" fmla="*/ 222250 w 4289425"/>
              <a:gd name="connsiteY3" fmla="*/ 142875 h 1581150"/>
              <a:gd name="connsiteX4" fmla="*/ 215900 w 4289425"/>
              <a:gd name="connsiteY4" fmla="*/ 266700 h 1581150"/>
              <a:gd name="connsiteX5" fmla="*/ 314325 w 4289425"/>
              <a:gd name="connsiteY5" fmla="*/ 273050 h 1581150"/>
              <a:gd name="connsiteX6" fmla="*/ 311150 w 4289425"/>
              <a:gd name="connsiteY6" fmla="*/ 403225 h 1581150"/>
              <a:gd name="connsiteX7" fmla="*/ 927100 w 4289425"/>
              <a:gd name="connsiteY7" fmla="*/ 406400 h 1581150"/>
              <a:gd name="connsiteX8" fmla="*/ 923925 w 4289425"/>
              <a:gd name="connsiteY8" fmla="*/ 571500 h 1581150"/>
              <a:gd name="connsiteX9" fmla="*/ 1885950 w 4289425"/>
              <a:gd name="connsiteY9" fmla="*/ 568325 h 1581150"/>
              <a:gd name="connsiteX10" fmla="*/ 1885950 w 4289425"/>
              <a:gd name="connsiteY10" fmla="*/ 803275 h 1581150"/>
              <a:gd name="connsiteX11" fmla="*/ 2384425 w 4289425"/>
              <a:gd name="connsiteY11" fmla="*/ 812800 h 1581150"/>
              <a:gd name="connsiteX12" fmla="*/ 2384425 w 4289425"/>
              <a:gd name="connsiteY12" fmla="*/ 1184275 h 1581150"/>
              <a:gd name="connsiteX13" fmla="*/ 2622550 w 4289425"/>
              <a:gd name="connsiteY13" fmla="*/ 1184275 h 1581150"/>
              <a:gd name="connsiteX14" fmla="*/ 2622550 w 4289425"/>
              <a:gd name="connsiteY14" fmla="*/ 1574800 h 1581150"/>
              <a:gd name="connsiteX15" fmla="*/ 4289425 w 4289425"/>
              <a:gd name="connsiteY15" fmla="*/ 1581150 h 1581150"/>
              <a:gd name="connsiteX16" fmla="*/ 4289425 w 4289425"/>
              <a:gd name="connsiteY16" fmla="*/ 1581150 h 1581150"/>
              <a:gd name="connsiteX0" fmla="*/ 0 w 4289425"/>
              <a:gd name="connsiteY0" fmla="*/ 0 h 1581150"/>
              <a:gd name="connsiteX1" fmla="*/ 98425 w 4289425"/>
              <a:gd name="connsiteY1" fmla="*/ 15875 h 1581150"/>
              <a:gd name="connsiteX2" fmla="*/ 85725 w 4289425"/>
              <a:gd name="connsiteY2" fmla="*/ 136525 h 1581150"/>
              <a:gd name="connsiteX3" fmla="*/ 222250 w 4289425"/>
              <a:gd name="connsiteY3" fmla="*/ 142875 h 1581150"/>
              <a:gd name="connsiteX4" fmla="*/ 215900 w 4289425"/>
              <a:gd name="connsiteY4" fmla="*/ 266700 h 1581150"/>
              <a:gd name="connsiteX5" fmla="*/ 314325 w 4289425"/>
              <a:gd name="connsiteY5" fmla="*/ 273050 h 1581150"/>
              <a:gd name="connsiteX6" fmla="*/ 311150 w 4289425"/>
              <a:gd name="connsiteY6" fmla="*/ 403225 h 1581150"/>
              <a:gd name="connsiteX7" fmla="*/ 927100 w 4289425"/>
              <a:gd name="connsiteY7" fmla="*/ 406400 h 1581150"/>
              <a:gd name="connsiteX8" fmla="*/ 923925 w 4289425"/>
              <a:gd name="connsiteY8" fmla="*/ 571500 h 1581150"/>
              <a:gd name="connsiteX9" fmla="*/ 1885950 w 4289425"/>
              <a:gd name="connsiteY9" fmla="*/ 568325 h 1581150"/>
              <a:gd name="connsiteX10" fmla="*/ 1885950 w 4289425"/>
              <a:gd name="connsiteY10" fmla="*/ 803275 h 1581150"/>
              <a:gd name="connsiteX11" fmla="*/ 2384425 w 4289425"/>
              <a:gd name="connsiteY11" fmla="*/ 812800 h 1581150"/>
              <a:gd name="connsiteX12" fmla="*/ 2384425 w 4289425"/>
              <a:gd name="connsiteY12" fmla="*/ 1184275 h 1581150"/>
              <a:gd name="connsiteX13" fmla="*/ 2622550 w 4289425"/>
              <a:gd name="connsiteY13" fmla="*/ 1184275 h 1581150"/>
              <a:gd name="connsiteX14" fmla="*/ 2622550 w 4289425"/>
              <a:gd name="connsiteY14" fmla="*/ 1574800 h 1581150"/>
              <a:gd name="connsiteX15" fmla="*/ 4289425 w 4289425"/>
              <a:gd name="connsiteY15" fmla="*/ 1581150 h 1581150"/>
              <a:gd name="connsiteX16" fmla="*/ 4289425 w 4289425"/>
              <a:gd name="connsiteY16" fmla="*/ 1581150 h 1581150"/>
              <a:gd name="connsiteX0" fmla="*/ 0 w 4289425"/>
              <a:gd name="connsiteY0" fmla="*/ 0 h 1581150"/>
              <a:gd name="connsiteX1" fmla="*/ 98425 w 4289425"/>
              <a:gd name="connsiteY1" fmla="*/ 15875 h 1581150"/>
              <a:gd name="connsiteX2" fmla="*/ 85725 w 4289425"/>
              <a:gd name="connsiteY2" fmla="*/ 136525 h 1581150"/>
              <a:gd name="connsiteX3" fmla="*/ 222250 w 4289425"/>
              <a:gd name="connsiteY3" fmla="*/ 142875 h 1581150"/>
              <a:gd name="connsiteX4" fmla="*/ 215900 w 4289425"/>
              <a:gd name="connsiteY4" fmla="*/ 266700 h 1581150"/>
              <a:gd name="connsiteX5" fmla="*/ 314325 w 4289425"/>
              <a:gd name="connsiteY5" fmla="*/ 273050 h 1581150"/>
              <a:gd name="connsiteX6" fmla="*/ 311150 w 4289425"/>
              <a:gd name="connsiteY6" fmla="*/ 403225 h 1581150"/>
              <a:gd name="connsiteX7" fmla="*/ 927100 w 4289425"/>
              <a:gd name="connsiteY7" fmla="*/ 406400 h 1581150"/>
              <a:gd name="connsiteX8" fmla="*/ 923925 w 4289425"/>
              <a:gd name="connsiteY8" fmla="*/ 571500 h 1581150"/>
              <a:gd name="connsiteX9" fmla="*/ 1885950 w 4289425"/>
              <a:gd name="connsiteY9" fmla="*/ 568325 h 1581150"/>
              <a:gd name="connsiteX10" fmla="*/ 1885950 w 4289425"/>
              <a:gd name="connsiteY10" fmla="*/ 803275 h 1581150"/>
              <a:gd name="connsiteX11" fmla="*/ 2384425 w 4289425"/>
              <a:gd name="connsiteY11" fmla="*/ 812800 h 1581150"/>
              <a:gd name="connsiteX12" fmla="*/ 2384425 w 4289425"/>
              <a:gd name="connsiteY12" fmla="*/ 1184275 h 1581150"/>
              <a:gd name="connsiteX13" fmla="*/ 2622550 w 4289425"/>
              <a:gd name="connsiteY13" fmla="*/ 1184275 h 1581150"/>
              <a:gd name="connsiteX14" fmla="*/ 2622550 w 4289425"/>
              <a:gd name="connsiteY14" fmla="*/ 1574800 h 1581150"/>
              <a:gd name="connsiteX15" fmla="*/ 4289425 w 4289425"/>
              <a:gd name="connsiteY15" fmla="*/ 1581150 h 1581150"/>
              <a:gd name="connsiteX16" fmla="*/ 4289425 w 4289425"/>
              <a:gd name="connsiteY16" fmla="*/ 1581150 h 1581150"/>
              <a:gd name="connsiteX0" fmla="*/ 0 w 4289425"/>
              <a:gd name="connsiteY0" fmla="*/ 0 h 1581150"/>
              <a:gd name="connsiteX1" fmla="*/ 98425 w 4289425"/>
              <a:gd name="connsiteY1" fmla="*/ 15875 h 1581150"/>
              <a:gd name="connsiteX2" fmla="*/ 85725 w 4289425"/>
              <a:gd name="connsiteY2" fmla="*/ 136525 h 1581150"/>
              <a:gd name="connsiteX3" fmla="*/ 222250 w 4289425"/>
              <a:gd name="connsiteY3" fmla="*/ 142875 h 1581150"/>
              <a:gd name="connsiteX4" fmla="*/ 215900 w 4289425"/>
              <a:gd name="connsiteY4" fmla="*/ 266700 h 1581150"/>
              <a:gd name="connsiteX5" fmla="*/ 314325 w 4289425"/>
              <a:gd name="connsiteY5" fmla="*/ 273050 h 1581150"/>
              <a:gd name="connsiteX6" fmla="*/ 311150 w 4289425"/>
              <a:gd name="connsiteY6" fmla="*/ 403225 h 1581150"/>
              <a:gd name="connsiteX7" fmla="*/ 927100 w 4289425"/>
              <a:gd name="connsiteY7" fmla="*/ 406400 h 1581150"/>
              <a:gd name="connsiteX8" fmla="*/ 923925 w 4289425"/>
              <a:gd name="connsiteY8" fmla="*/ 571500 h 1581150"/>
              <a:gd name="connsiteX9" fmla="*/ 1885950 w 4289425"/>
              <a:gd name="connsiteY9" fmla="*/ 568325 h 1581150"/>
              <a:gd name="connsiteX10" fmla="*/ 1885950 w 4289425"/>
              <a:gd name="connsiteY10" fmla="*/ 803275 h 1581150"/>
              <a:gd name="connsiteX11" fmla="*/ 2384425 w 4289425"/>
              <a:gd name="connsiteY11" fmla="*/ 812800 h 1581150"/>
              <a:gd name="connsiteX12" fmla="*/ 2384425 w 4289425"/>
              <a:gd name="connsiteY12" fmla="*/ 1184275 h 1581150"/>
              <a:gd name="connsiteX13" fmla="*/ 2622550 w 4289425"/>
              <a:gd name="connsiteY13" fmla="*/ 1184275 h 1581150"/>
              <a:gd name="connsiteX14" fmla="*/ 2622550 w 4289425"/>
              <a:gd name="connsiteY14" fmla="*/ 1574800 h 1581150"/>
              <a:gd name="connsiteX15" fmla="*/ 4289425 w 4289425"/>
              <a:gd name="connsiteY15" fmla="*/ 1581150 h 1581150"/>
              <a:gd name="connsiteX16" fmla="*/ 4289425 w 4289425"/>
              <a:gd name="connsiteY16" fmla="*/ 1581150 h 1581150"/>
              <a:gd name="connsiteX0" fmla="*/ 0 w 4289425"/>
              <a:gd name="connsiteY0" fmla="*/ 0 h 1581150"/>
              <a:gd name="connsiteX1" fmla="*/ 98425 w 4289425"/>
              <a:gd name="connsiteY1" fmla="*/ 15875 h 1581150"/>
              <a:gd name="connsiteX2" fmla="*/ 85725 w 4289425"/>
              <a:gd name="connsiteY2" fmla="*/ 136525 h 1581150"/>
              <a:gd name="connsiteX3" fmla="*/ 222250 w 4289425"/>
              <a:gd name="connsiteY3" fmla="*/ 142875 h 1581150"/>
              <a:gd name="connsiteX4" fmla="*/ 215900 w 4289425"/>
              <a:gd name="connsiteY4" fmla="*/ 266700 h 1581150"/>
              <a:gd name="connsiteX5" fmla="*/ 314325 w 4289425"/>
              <a:gd name="connsiteY5" fmla="*/ 273050 h 1581150"/>
              <a:gd name="connsiteX6" fmla="*/ 311150 w 4289425"/>
              <a:gd name="connsiteY6" fmla="*/ 403225 h 1581150"/>
              <a:gd name="connsiteX7" fmla="*/ 927100 w 4289425"/>
              <a:gd name="connsiteY7" fmla="*/ 406400 h 1581150"/>
              <a:gd name="connsiteX8" fmla="*/ 923925 w 4289425"/>
              <a:gd name="connsiteY8" fmla="*/ 571500 h 1581150"/>
              <a:gd name="connsiteX9" fmla="*/ 1885950 w 4289425"/>
              <a:gd name="connsiteY9" fmla="*/ 568325 h 1581150"/>
              <a:gd name="connsiteX10" fmla="*/ 1885950 w 4289425"/>
              <a:gd name="connsiteY10" fmla="*/ 803275 h 1581150"/>
              <a:gd name="connsiteX11" fmla="*/ 2384425 w 4289425"/>
              <a:gd name="connsiteY11" fmla="*/ 812800 h 1581150"/>
              <a:gd name="connsiteX12" fmla="*/ 2384425 w 4289425"/>
              <a:gd name="connsiteY12" fmla="*/ 1184275 h 1581150"/>
              <a:gd name="connsiteX13" fmla="*/ 2622550 w 4289425"/>
              <a:gd name="connsiteY13" fmla="*/ 1184275 h 1581150"/>
              <a:gd name="connsiteX14" fmla="*/ 2622550 w 4289425"/>
              <a:gd name="connsiteY14" fmla="*/ 1574800 h 1581150"/>
              <a:gd name="connsiteX15" fmla="*/ 4289425 w 4289425"/>
              <a:gd name="connsiteY15" fmla="*/ 1581150 h 1581150"/>
              <a:gd name="connsiteX16" fmla="*/ 4289425 w 4289425"/>
              <a:gd name="connsiteY16" fmla="*/ 1581150 h 1581150"/>
              <a:gd name="connsiteX0" fmla="*/ 0 w 4289425"/>
              <a:gd name="connsiteY0" fmla="*/ 0 h 1581150"/>
              <a:gd name="connsiteX1" fmla="*/ 98425 w 4289425"/>
              <a:gd name="connsiteY1" fmla="*/ 3175 h 1581150"/>
              <a:gd name="connsiteX2" fmla="*/ 85725 w 4289425"/>
              <a:gd name="connsiteY2" fmla="*/ 136525 h 1581150"/>
              <a:gd name="connsiteX3" fmla="*/ 222250 w 4289425"/>
              <a:gd name="connsiteY3" fmla="*/ 142875 h 1581150"/>
              <a:gd name="connsiteX4" fmla="*/ 215900 w 4289425"/>
              <a:gd name="connsiteY4" fmla="*/ 266700 h 1581150"/>
              <a:gd name="connsiteX5" fmla="*/ 314325 w 4289425"/>
              <a:gd name="connsiteY5" fmla="*/ 273050 h 1581150"/>
              <a:gd name="connsiteX6" fmla="*/ 311150 w 4289425"/>
              <a:gd name="connsiteY6" fmla="*/ 403225 h 1581150"/>
              <a:gd name="connsiteX7" fmla="*/ 927100 w 4289425"/>
              <a:gd name="connsiteY7" fmla="*/ 406400 h 1581150"/>
              <a:gd name="connsiteX8" fmla="*/ 923925 w 4289425"/>
              <a:gd name="connsiteY8" fmla="*/ 571500 h 1581150"/>
              <a:gd name="connsiteX9" fmla="*/ 1885950 w 4289425"/>
              <a:gd name="connsiteY9" fmla="*/ 568325 h 1581150"/>
              <a:gd name="connsiteX10" fmla="*/ 1885950 w 4289425"/>
              <a:gd name="connsiteY10" fmla="*/ 803275 h 1581150"/>
              <a:gd name="connsiteX11" fmla="*/ 2384425 w 4289425"/>
              <a:gd name="connsiteY11" fmla="*/ 812800 h 1581150"/>
              <a:gd name="connsiteX12" fmla="*/ 2384425 w 4289425"/>
              <a:gd name="connsiteY12" fmla="*/ 1184275 h 1581150"/>
              <a:gd name="connsiteX13" fmla="*/ 2622550 w 4289425"/>
              <a:gd name="connsiteY13" fmla="*/ 1184275 h 1581150"/>
              <a:gd name="connsiteX14" fmla="*/ 2622550 w 4289425"/>
              <a:gd name="connsiteY14" fmla="*/ 1574800 h 1581150"/>
              <a:gd name="connsiteX15" fmla="*/ 4289425 w 4289425"/>
              <a:gd name="connsiteY15" fmla="*/ 1581150 h 1581150"/>
              <a:gd name="connsiteX16" fmla="*/ 4289425 w 4289425"/>
              <a:gd name="connsiteY16" fmla="*/ 1581150 h 1581150"/>
              <a:gd name="connsiteX0" fmla="*/ 0 w 4289425"/>
              <a:gd name="connsiteY0" fmla="*/ 0 h 1581150"/>
              <a:gd name="connsiteX1" fmla="*/ 95250 w 4289425"/>
              <a:gd name="connsiteY1" fmla="*/ 6350 h 1581150"/>
              <a:gd name="connsiteX2" fmla="*/ 85725 w 4289425"/>
              <a:gd name="connsiteY2" fmla="*/ 136525 h 1581150"/>
              <a:gd name="connsiteX3" fmla="*/ 222250 w 4289425"/>
              <a:gd name="connsiteY3" fmla="*/ 142875 h 1581150"/>
              <a:gd name="connsiteX4" fmla="*/ 215900 w 4289425"/>
              <a:gd name="connsiteY4" fmla="*/ 266700 h 1581150"/>
              <a:gd name="connsiteX5" fmla="*/ 314325 w 4289425"/>
              <a:gd name="connsiteY5" fmla="*/ 273050 h 1581150"/>
              <a:gd name="connsiteX6" fmla="*/ 311150 w 4289425"/>
              <a:gd name="connsiteY6" fmla="*/ 403225 h 1581150"/>
              <a:gd name="connsiteX7" fmla="*/ 927100 w 4289425"/>
              <a:gd name="connsiteY7" fmla="*/ 406400 h 1581150"/>
              <a:gd name="connsiteX8" fmla="*/ 923925 w 4289425"/>
              <a:gd name="connsiteY8" fmla="*/ 571500 h 1581150"/>
              <a:gd name="connsiteX9" fmla="*/ 1885950 w 4289425"/>
              <a:gd name="connsiteY9" fmla="*/ 568325 h 1581150"/>
              <a:gd name="connsiteX10" fmla="*/ 1885950 w 4289425"/>
              <a:gd name="connsiteY10" fmla="*/ 803275 h 1581150"/>
              <a:gd name="connsiteX11" fmla="*/ 2384425 w 4289425"/>
              <a:gd name="connsiteY11" fmla="*/ 812800 h 1581150"/>
              <a:gd name="connsiteX12" fmla="*/ 2384425 w 4289425"/>
              <a:gd name="connsiteY12" fmla="*/ 1184275 h 1581150"/>
              <a:gd name="connsiteX13" fmla="*/ 2622550 w 4289425"/>
              <a:gd name="connsiteY13" fmla="*/ 1184275 h 1581150"/>
              <a:gd name="connsiteX14" fmla="*/ 2622550 w 4289425"/>
              <a:gd name="connsiteY14" fmla="*/ 1574800 h 1581150"/>
              <a:gd name="connsiteX15" fmla="*/ 4289425 w 4289425"/>
              <a:gd name="connsiteY15" fmla="*/ 1581150 h 1581150"/>
              <a:gd name="connsiteX16" fmla="*/ 4289425 w 4289425"/>
              <a:gd name="connsiteY16" fmla="*/ 1581150 h 1581150"/>
              <a:gd name="connsiteX0" fmla="*/ 0 w 4289425"/>
              <a:gd name="connsiteY0" fmla="*/ 3175 h 1574800"/>
              <a:gd name="connsiteX1" fmla="*/ 95250 w 4289425"/>
              <a:gd name="connsiteY1" fmla="*/ 0 h 1574800"/>
              <a:gd name="connsiteX2" fmla="*/ 85725 w 4289425"/>
              <a:gd name="connsiteY2" fmla="*/ 130175 h 1574800"/>
              <a:gd name="connsiteX3" fmla="*/ 222250 w 4289425"/>
              <a:gd name="connsiteY3" fmla="*/ 136525 h 1574800"/>
              <a:gd name="connsiteX4" fmla="*/ 215900 w 4289425"/>
              <a:gd name="connsiteY4" fmla="*/ 260350 h 1574800"/>
              <a:gd name="connsiteX5" fmla="*/ 314325 w 4289425"/>
              <a:gd name="connsiteY5" fmla="*/ 266700 h 1574800"/>
              <a:gd name="connsiteX6" fmla="*/ 311150 w 4289425"/>
              <a:gd name="connsiteY6" fmla="*/ 396875 h 1574800"/>
              <a:gd name="connsiteX7" fmla="*/ 927100 w 4289425"/>
              <a:gd name="connsiteY7" fmla="*/ 400050 h 1574800"/>
              <a:gd name="connsiteX8" fmla="*/ 923925 w 4289425"/>
              <a:gd name="connsiteY8" fmla="*/ 565150 h 1574800"/>
              <a:gd name="connsiteX9" fmla="*/ 1885950 w 4289425"/>
              <a:gd name="connsiteY9" fmla="*/ 561975 h 1574800"/>
              <a:gd name="connsiteX10" fmla="*/ 1885950 w 4289425"/>
              <a:gd name="connsiteY10" fmla="*/ 796925 h 1574800"/>
              <a:gd name="connsiteX11" fmla="*/ 2384425 w 4289425"/>
              <a:gd name="connsiteY11" fmla="*/ 806450 h 1574800"/>
              <a:gd name="connsiteX12" fmla="*/ 2384425 w 4289425"/>
              <a:gd name="connsiteY12" fmla="*/ 1177925 h 1574800"/>
              <a:gd name="connsiteX13" fmla="*/ 2622550 w 4289425"/>
              <a:gd name="connsiteY13" fmla="*/ 1177925 h 1574800"/>
              <a:gd name="connsiteX14" fmla="*/ 2622550 w 4289425"/>
              <a:gd name="connsiteY14" fmla="*/ 1568450 h 1574800"/>
              <a:gd name="connsiteX15" fmla="*/ 4289425 w 4289425"/>
              <a:gd name="connsiteY15" fmla="*/ 1574800 h 1574800"/>
              <a:gd name="connsiteX16" fmla="*/ 4289425 w 4289425"/>
              <a:gd name="connsiteY16" fmla="*/ 1574800 h 1574800"/>
              <a:gd name="connsiteX0" fmla="*/ 0 w 4292600"/>
              <a:gd name="connsiteY0" fmla="*/ 0 h 1574800"/>
              <a:gd name="connsiteX1" fmla="*/ 98425 w 4292600"/>
              <a:gd name="connsiteY1" fmla="*/ 0 h 1574800"/>
              <a:gd name="connsiteX2" fmla="*/ 88900 w 4292600"/>
              <a:gd name="connsiteY2" fmla="*/ 130175 h 1574800"/>
              <a:gd name="connsiteX3" fmla="*/ 225425 w 4292600"/>
              <a:gd name="connsiteY3" fmla="*/ 136525 h 1574800"/>
              <a:gd name="connsiteX4" fmla="*/ 219075 w 4292600"/>
              <a:gd name="connsiteY4" fmla="*/ 260350 h 1574800"/>
              <a:gd name="connsiteX5" fmla="*/ 317500 w 4292600"/>
              <a:gd name="connsiteY5" fmla="*/ 266700 h 1574800"/>
              <a:gd name="connsiteX6" fmla="*/ 314325 w 4292600"/>
              <a:gd name="connsiteY6" fmla="*/ 396875 h 1574800"/>
              <a:gd name="connsiteX7" fmla="*/ 930275 w 4292600"/>
              <a:gd name="connsiteY7" fmla="*/ 400050 h 1574800"/>
              <a:gd name="connsiteX8" fmla="*/ 927100 w 4292600"/>
              <a:gd name="connsiteY8" fmla="*/ 565150 h 1574800"/>
              <a:gd name="connsiteX9" fmla="*/ 1889125 w 4292600"/>
              <a:gd name="connsiteY9" fmla="*/ 561975 h 1574800"/>
              <a:gd name="connsiteX10" fmla="*/ 1889125 w 4292600"/>
              <a:gd name="connsiteY10" fmla="*/ 796925 h 1574800"/>
              <a:gd name="connsiteX11" fmla="*/ 2387600 w 4292600"/>
              <a:gd name="connsiteY11" fmla="*/ 806450 h 1574800"/>
              <a:gd name="connsiteX12" fmla="*/ 2387600 w 4292600"/>
              <a:gd name="connsiteY12" fmla="*/ 1177925 h 1574800"/>
              <a:gd name="connsiteX13" fmla="*/ 2625725 w 4292600"/>
              <a:gd name="connsiteY13" fmla="*/ 1177925 h 1574800"/>
              <a:gd name="connsiteX14" fmla="*/ 2625725 w 4292600"/>
              <a:gd name="connsiteY14" fmla="*/ 1568450 h 1574800"/>
              <a:gd name="connsiteX15" fmla="*/ 4292600 w 4292600"/>
              <a:gd name="connsiteY15" fmla="*/ 1574800 h 1574800"/>
              <a:gd name="connsiteX16" fmla="*/ 4292600 w 4292600"/>
              <a:gd name="connsiteY16" fmla="*/ 1574800 h 1574800"/>
              <a:gd name="connsiteX0" fmla="*/ 0 w 4292600"/>
              <a:gd name="connsiteY0" fmla="*/ 3175 h 1577975"/>
              <a:gd name="connsiteX1" fmla="*/ 92075 w 4292600"/>
              <a:gd name="connsiteY1" fmla="*/ 0 h 1577975"/>
              <a:gd name="connsiteX2" fmla="*/ 88900 w 4292600"/>
              <a:gd name="connsiteY2" fmla="*/ 133350 h 1577975"/>
              <a:gd name="connsiteX3" fmla="*/ 225425 w 4292600"/>
              <a:gd name="connsiteY3" fmla="*/ 139700 h 1577975"/>
              <a:gd name="connsiteX4" fmla="*/ 219075 w 4292600"/>
              <a:gd name="connsiteY4" fmla="*/ 263525 h 1577975"/>
              <a:gd name="connsiteX5" fmla="*/ 317500 w 4292600"/>
              <a:gd name="connsiteY5" fmla="*/ 269875 h 1577975"/>
              <a:gd name="connsiteX6" fmla="*/ 314325 w 4292600"/>
              <a:gd name="connsiteY6" fmla="*/ 400050 h 1577975"/>
              <a:gd name="connsiteX7" fmla="*/ 930275 w 4292600"/>
              <a:gd name="connsiteY7" fmla="*/ 403225 h 1577975"/>
              <a:gd name="connsiteX8" fmla="*/ 927100 w 4292600"/>
              <a:gd name="connsiteY8" fmla="*/ 568325 h 1577975"/>
              <a:gd name="connsiteX9" fmla="*/ 1889125 w 4292600"/>
              <a:gd name="connsiteY9" fmla="*/ 565150 h 1577975"/>
              <a:gd name="connsiteX10" fmla="*/ 1889125 w 4292600"/>
              <a:gd name="connsiteY10" fmla="*/ 800100 h 1577975"/>
              <a:gd name="connsiteX11" fmla="*/ 2387600 w 4292600"/>
              <a:gd name="connsiteY11" fmla="*/ 809625 h 1577975"/>
              <a:gd name="connsiteX12" fmla="*/ 2387600 w 4292600"/>
              <a:gd name="connsiteY12" fmla="*/ 1181100 h 1577975"/>
              <a:gd name="connsiteX13" fmla="*/ 2625725 w 4292600"/>
              <a:gd name="connsiteY13" fmla="*/ 1181100 h 1577975"/>
              <a:gd name="connsiteX14" fmla="*/ 2625725 w 4292600"/>
              <a:gd name="connsiteY14" fmla="*/ 1571625 h 1577975"/>
              <a:gd name="connsiteX15" fmla="*/ 4292600 w 4292600"/>
              <a:gd name="connsiteY15" fmla="*/ 1577975 h 1577975"/>
              <a:gd name="connsiteX16" fmla="*/ 4292600 w 4292600"/>
              <a:gd name="connsiteY16" fmla="*/ 1577975 h 1577975"/>
              <a:gd name="connsiteX0" fmla="*/ 0 w 4292600"/>
              <a:gd name="connsiteY0" fmla="*/ 0 h 1574800"/>
              <a:gd name="connsiteX1" fmla="*/ 85725 w 4292600"/>
              <a:gd name="connsiteY1" fmla="*/ 12700 h 1574800"/>
              <a:gd name="connsiteX2" fmla="*/ 88900 w 4292600"/>
              <a:gd name="connsiteY2" fmla="*/ 130175 h 1574800"/>
              <a:gd name="connsiteX3" fmla="*/ 225425 w 4292600"/>
              <a:gd name="connsiteY3" fmla="*/ 136525 h 1574800"/>
              <a:gd name="connsiteX4" fmla="*/ 219075 w 4292600"/>
              <a:gd name="connsiteY4" fmla="*/ 260350 h 1574800"/>
              <a:gd name="connsiteX5" fmla="*/ 317500 w 4292600"/>
              <a:gd name="connsiteY5" fmla="*/ 266700 h 1574800"/>
              <a:gd name="connsiteX6" fmla="*/ 314325 w 4292600"/>
              <a:gd name="connsiteY6" fmla="*/ 396875 h 1574800"/>
              <a:gd name="connsiteX7" fmla="*/ 930275 w 4292600"/>
              <a:gd name="connsiteY7" fmla="*/ 400050 h 1574800"/>
              <a:gd name="connsiteX8" fmla="*/ 927100 w 4292600"/>
              <a:gd name="connsiteY8" fmla="*/ 565150 h 1574800"/>
              <a:gd name="connsiteX9" fmla="*/ 1889125 w 4292600"/>
              <a:gd name="connsiteY9" fmla="*/ 561975 h 1574800"/>
              <a:gd name="connsiteX10" fmla="*/ 1889125 w 4292600"/>
              <a:gd name="connsiteY10" fmla="*/ 796925 h 1574800"/>
              <a:gd name="connsiteX11" fmla="*/ 2387600 w 4292600"/>
              <a:gd name="connsiteY11" fmla="*/ 806450 h 1574800"/>
              <a:gd name="connsiteX12" fmla="*/ 2387600 w 4292600"/>
              <a:gd name="connsiteY12" fmla="*/ 1177925 h 1574800"/>
              <a:gd name="connsiteX13" fmla="*/ 2625725 w 4292600"/>
              <a:gd name="connsiteY13" fmla="*/ 1177925 h 1574800"/>
              <a:gd name="connsiteX14" fmla="*/ 2625725 w 4292600"/>
              <a:gd name="connsiteY14" fmla="*/ 1568450 h 1574800"/>
              <a:gd name="connsiteX15" fmla="*/ 4292600 w 4292600"/>
              <a:gd name="connsiteY15" fmla="*/ 1574800 h 1574800"/>
              <a:gd name="connsiteX16" fmla="*/ 4292600 w 4292600"/>
              <a:gd name="connsiteY16" fmla="*/ 1574800 h 1574800"/>
              <a:gd name="connsiteX0" fmla="*/ 0 w 4292600"/>
              <a:gd name="connsiteY0" fmla="*/ 0 h 1574800"/>
              <a:gd name="connsiteX1" fmla="*/ 95250 w 4292600"/>
              <a:gd name="connsiteY1" fmla="*/ 0 h 1574800"/>
              <a:gd name="connsiteX2" fmla="*/ 88900 w 4292600"/>
              <a:gd name="connsiteY2" fmla="*/ 130175 h 1574800"/>
              <a:gd name="connsiteX3" fmla="*/ 225425 w 4292600"/>
              <a:gd name="connsiteY3" fmla="*/ 136525 h 1574800"/>
              <a:gd name="connsiteX4" fmla="*/ 219075 w 4292600"/>
              <a:gd name="connsiteY4" fmla="*/ 260350 h 1574800"/>
              <a:gd name="connsiteX5" fmla="*/ 317500 w 4292600"/>
              <a:gd name="connsiteY5" fmla="*/ 266700 h 1574800"/>
              <a:gd name="connsiteX6" fmla="*/ 314325 w 4292600"/>
              <a:gd name="connsiteY6" fmla="*/ 396875 h 1574800"/>
              <a:gd name="connsiteX7" fmla="*/ 930275 w 4292600"/>
              <a:gd name="connsiteY7" fmla="*/ 400050 h 1574800"/>
              <a:gd name="connsiteX8" fmla="*/ 927100 w 4292600"/>
              <a:gd name="connsiteY8" fmla="*/ 565150 h 1574800"/>
              <a:gd name="connsiteX9" fmla="*/ 1889125 w 4292600"/>
              <a:gd name="connsiteY9" fmla="*/ 561975 h 1574800"/>
              <a:gd name="connsiteX10" fmla="*/ 1889125 w 4292600"/>
              <a:gd name="connsiteY10" fmla="*/ 796925 h 1574800"/>
              <a:gd name="connsiteX11" fmla="*/ 2387600 w 4292600"/>
              <a:gd name="connsiteY11" fmla="*/ 806450 h 1574800"/>
              <a:gd name="connsiteX12" fmla="*/ 2387600 w 4292600"/>
              <a:gd name="connsiteY12" fmla="*/ 1177925 h 1574800"/>
              <a:gd name="connsiteX13" fmla="*/ 2625725 w 4292600"/>
              <a:gd name="connsiteY13" fmla="*/ 1177925 h 1574800"/>
              <a:gd name="connsiteX14" fmla="*/ 2625725 w 4292600"/>
              <a:gd name="connsiteY14" fmla="*/ 1568450 h 1574800"/>
              <a:gd name="connsiteX15" fmla="*/ 4292600 w 4292600"/>
              <a:gd name="connsiteY15" fmla="*/ 1574800 h 1574800"/>
              <a:gd name="connsiteX16" fmla="*/ 4292600 w 4292600"/>
              <a:gd name="connsiteY16" fmla="*/ 1574800 h 1574800"/>
              <a:gd name="connsiteX0" fmla="*/ 0 w 4292600"/>
              <a:gd name="connsiteY0" fmla="*/ 0 h 1574800"/>
              <a:gd name="connsiteX1" fmla="*/ 95250 w 4292600"/>
              <a:gd name="connsiteY1" fmla="*/ 0 h 1574800"/>
              <a:gd name="connsiteX2" fmla="*/ 95250 w 4292600"/>
              <a:gd name="connsiteY2" fmla="*/ 136525 h 1574800"/>
              <a:gd name="connsiteX3" fmla="*/ 225425 w 4292600"/>
              <a:gd name="connsiteY3" fmla="*/ 136525 h 1574800"/>
              <a:gd name="connsiteX4" fmla="*/ 219075 w 4292600"/>
              <a:gd name="connsiteY4" fmla="*/ 260350 h 1574800"/>
              <a:gd name="connsiteX5" fmla="*/ 317500 w 4292600"/>
              <a:gd name="connsiteY5" fmla="*/ 266700 h 1574800"/>
              <a:gd name="connsiteX6" fmla="*/ 314325 w 4292600"/>
              <a:gd name="connsiteY6" fmla="*/ 396875 h 1574800"/>
              <a:gd name="connsiteX7" fmla="*/ 930275 w 4292600"/>
              <a:gd name="connsiteY7" fmla="*/ 400050 h 1574800"/>
              <a:gd name="connsiteX8" fmla="*/ 927100 w 4292600"/>
              <a:gd name="connsiteY8" fmla="*/ 565150 h 1574800"/>
              <a:gd name="connsiteX9" fmla="*/ 1889125 w 4292600"/>
              <a:gd name="connsiteY9" fmla="*/ 561975 h 1574800"/>
              <a:gd name="connsiteX10" fmla="*/ 1889125 w 4292600"/>
              <a:gd name="connsiteY10" fmla="*/ 796925 h 1574800"/>
              <a:gd name="connsiteX11" fmla="*/ 2387600 w 4292600"/>
              <a:gd name="connsiteY11" fmla="*/ 806450 h 1574800"/>
              <a:gd name="connsiteX12" fmla="*/ 2387600 w 4292600"/>
              <a:gd name="connsiteY12" fmla="*/ 1177925 h 1574800"/>
              <a:gd name="connsiteX13" fmla="*/ 2625725 w 4292600"/>
              <a:gd name="connsiteY13" fmla="*/ 1177925 h 1574800"/>
              <a:gd name="connsiteX14" fmla="*/ 2625725 w 4292600"/>
              <a:gd name="connsiteY14" fmla="*/ 1568450 h 1574800"/>
              <a:gd name="connsiteX15" fmla="*/ 4292600 w 4292600"/>
              <a:gd name="connsiteY15" fmla="*/ 1574800 h 1574800"/>
              <a:gd name="connsiteX16" fmla="*/ 4292600 w 4292600"/>
              <a:gd name="connsiteY16" fmla="*/ 1574800 h 1574800"/>
              <a:gd name="connsiteX0" fmla="*/ 0 w 4292600"/>
              <a:gd name="connsiteY0" fmla="*/ 0 h 1574800"/>
              <a:gd name="connsiteX1" fmla="*/ 95250 w 4292600"/>
              <a:gd name="connsiteY1" fmla="*/ 0 h 1574800"/>
              <a:gd name="connsiteX2" fmla="*/ 95250 w 4292600"/>
              <a:gd name="connsiteY2" fmla="*/ 136525 h 1574800"/>
              <a:gd name="connsiteX3" fmla="*/ 225425 w 4292600"/>
              <a:gd name="connsiteY3" fmla="*/ 133350 h 1574800"/>
              <a:gd name="connsiteX4" fmla="*/ 219075 w 4292600"/>
              <a:gd name="connsiteY4" fmla="*/ 260350 h 1574800"/>
              <a:gd name="connsiteX5" fmla="*/ 317500 w 4292600"/>
              <a:gd name="connsiteY5" fmla="*/ 266700 h 1574800"/>
              <a:gd name="connsiteX6" fmla="*/ 314325 w 4292600"/>
              <a:gd name="connsiteY6" fmla="*/ 396875 h 1574800"/>
              <a:gd name="connsiteX7" fmla="*/ 930275 w 4292600"/>
              <a:gd name="connsiteY7" fmla="*/ 400050 h 1574800"/>
              <a:gd name="connsiteX8" fmla="*/ 927100 w 4292600"/>
              <a:gd name="connsiteY8" fmla="*/ 565150 h 1574800"/>
              <a:gd name="connsiteX9" fmla="*/ 1889125 w 4292600"/>
              <a:gd name="connsiteY9" fmla="*/ 561975 h 1574800"/>
              <a:gd name="connsiteX10" fmla="*/ 1889125 w 4292600"/>
              <a:gd name="connsiteY10" fmla="*/ 796925 h 1574800"/>
              <a:gd name="connsiteX11" fmla="*/ 2387600 w 4292600"/>
              <a:gd name="connsiteY11" fmla="*/ 806450 h 1574800"/>
              <a:gd name="connsiteX12" fmla="*/ 2387600 w 4292600"/>
              <a:gd name="connsiteY12" fmla="*/ 1177925 h 1574800"/>
              <a:gd name="connsiteX13" fmla="*/ 2625725 w 4292600"/>
              <a:gd name="connsiteY13" fmla="*/ 1177925 h 1574800"/>
              <a:gd name="connsiteX14" fmla="*/ 2625725 w 4292600"/>
              <a:gd name="connsiteY14" fmla="*/ 1568450 h 1574800"/>
              <a:gd name="connsiteX15" fmla="*/ 4292600 w 4292600"/>
              <a:gd name="connsiteY15" fmla="*/ 1574800 h 1574800"/>
              <a:gd name="connsiteX16" fmla="*/ 4292600 w 4292600"/>
              <a:gd name="connsiteY16" fmla="*/ 1574800 h 1574800"/>
              <a:gd name="connsiteX0" fmla="*/ 0 w 4292600"/>
              <a:gd name="connsiteY0" fmla="*/ 0 h 1574800"/>
              <a:gd name="connsiteX1" fmla="*/ 95250 w 4292600"/>
              <a:gd name="connsiteY1" fmla="*/ 0 h 1574800"/>
              <a:gd name="connsiteX2" fmla="*/ 95250 w 4292600"/>
              <a:gd name="connsiteY2" fmla="*/ 136525 h 1574800"/>
              <a:gd name="connsiteX3" fmla="*/ 225425 w 4292600"/>
              <a:gd name="connsiteY3" fmla="*/ 133350 h 1574800"/>
              <a:gd name="connsiteX4" fmla="*/ 219075 w 4292600"/>
              <a:gd name="connsiteY4" fmla="*/ 260350 h 1574800"/>
              <a:gd name="connsiteX5" fmla="*/ 317500 w 4292600"/>
              <a:gd name="connsiteY5" fmla="*/ 260350 h 1574800"/>
              <a:gd name="connsiteX6" fmla="*/ 314325 w 4292600"/>
              <a:gd name="connsiteY6" fmla="*/ 396875 h 1574800"/>
              <a:gd name="connsiteX7" fmla="*/ 930275 w 4292600"/>
              <a:gd name="connsiteY7" fmla="*/ 400050 h 1574800"/>
              <a:gd name="connsiteX8" fmla="*/ 927100 w 4292600"/>
              <a:gd name="connsiteY8" fmla="*/ 565150 h 1574800"/>
              <a:gd name="connsiteX9" fmla="*/ 1889125 w 4292600"/>
              <a:gd name="connsiteY9" fmla="*/ 561975 h 1574800"/>
              <a:gd name="connsiteX10" fmla="*/ 1889125 w 4292600"/>
              <a:gd name="connsiteY10" fmla="*/ 796925 h 1574800"/>
              <a:gd name="connsiteX11" fmla="*/ 2387600 w 4292600"/>
              <a:gd name="connsiteY11" fmla="*/ 806450 h 1574800"/>
              <a:gd name="connsiteX12" fmla="*/ 2387600 w 4292600"/>
              <a:gd name="connsiteY12" fmla="*/ 1177925 h 1574800"/>
              <a:gd name="connsiteX13" fmla="*/ 2625725 w 4292600"/>
              <a:gd name="connsiteY13" fmla="*/ 1177925 h 1574800"/>
              <a:gd name="connsiteX14" fmla="*/ 2625725 w 4292600"/>
              <a:gd name="connsiteY14" fmla="*/ 1568450 h 1574800"/>
              <a:gd name="connsiteX15" fmla="*/ 4292600 w 4292600"/>
              <a:gd name="connsiteY15" fmla="*/ 1574800 h 1574800"/>
              <a:gd name="connsiteX16" fmla="*/ 4292600 w 4292600"/>
              <a:gd name="connsiteY16" fmla="*/ 1574800 h 1574800"/>
              <a:gd name="connsiteX0" fmla="*/ 0 w 4292600"/>
              <a:gd name="connsiteY0" fmla="*/ 0 h 1574800"/>
              <a:gd name="connsiteX1" fmla="*/ 95250 w 4292600"/>
              <a:gd name="connsiteY1" fmla="*/ 0 h 1574800"/>
              <a:gd name="connsiteX2" fmla="*/ 95250 w 4292600"/>
              <a:gd name="connsiteY2" fmla="*/ 136525 h 1574800"/>
              <a:gd name="connsiteX3" fmla="*/ 222250 w 4292600"/>
              <a:gd name="connsiteY3" fmla="*/ 136525 h 1574800"/>
              <a:gd name="connsiteX4" fmla="*/ 219075 w 4292600"/>
              <a:gd name="connsiteY4" fmla="*/ 260350 h 1574800"/>
              <a:gd name="connsiteX5" fmla="*/ 317500 w 4292600"/>
              <a:gd name="connsiteY5" fmla="*/ 260350 h 1574800"/>
              <a:gd name="connsiteX6" fmla="*/ 314325 w 4292600"/>
              <a:gd name="connsiteY6" fmla="*/ 396875 h 1574800"/>
              <a:gd name="connsiteX7" fmla="*/ 930275 w 4292600"/>
              <a:gd name="connsiteY7" fmla="*/ 400050 h 1574800"/>
              <a:gd name="connsiteX8" fmla="*/ 927100 w 4292600"/>
              <a:gd name="connsiteY8" fmla="*/ 565150 h 1574800"/>
              <a:gd name="connsiteX9" fmla="*/ 1889125 w 4292600"/>
              <a:gd name="connsiteY9" fmla="*/ 561975 h 1574800"/>
              <a:gd name="connsiteX10" fmla="*/ 1889125 w 4292600"/>
              <a:gd name="connsiteY10" fmla="*/ 796925 h 1574800"/>
              <a:gd name="connsiteX11" fmla="*/ 2387600 w 4292600"/>
              <a:gd name="connsiteY11" fmla="*/ 806450 h 1574800"/>
              <a:gd name="connsiteX12" fmla="*/ 2387600 w 4292600"/>
              <a:gd name="connsiteY12" fmla="*/ 1177925 h 1574800"/>
              <a:gd name="connsiteX13" fmla="*/ 2625725 w 4292600"/>
              <a:gd name="connsiteY13" fmla="*/ 1177925 h 1574800"/>
              <a:gd name="connsiteX14" fmla="*/ 2625725 w 4292600"/>
              <a:gd name="connsiteY14" fmla="*/ 1568450 h 1574800"/>
              <a:gd name="connsiteX15" fmla="*/ 4292600 w 4292600"/>
              <a:gd name="connsiteY15" fmla="*/ 1574800 h 1574800"/>
              <a:gd name="connsiteX16" fmla="*/ 4292600 w 4292600"/>
              <a:gd name="connsiteY16" fmla="*/ 1574800 h 1574800"/>
              <a:gd name="connsiteX0" fmla="*/ 0 w 4295775"/>
              <a:gd name="connsiteY0" fmla="*/ 0 h 1574800"/>
              <a:gd name="connsiteX1" fmla="*/ 98425 w 4295775"/>
              <a:gd name="connsiteY1" fmla="*/ 0 h 1574800"/>
              <a:gd name="connsiteX2" fmla="*/ 98425 w 4295775"/>
              <a:gd name="connsiteY2" fmla="*/ 136525 h 1574800"/>
              <a:gd name="connsiteX3" fmla="*/ 225425 w 4295775"/>
              <a:gd name="connsiteY3" fmla="*/ 136525 h 1574800"/>
              <a:gd name="connsiteX4" fmla="*/ 222250 w 4295775"/>
              <a:gd name="connsiteY4" fmla="*/ 260350 h 1574800"/>
              <a:gd name="connsiteX5" fmla="*/ 320675 w 4295775"/>
              <a:gd name="connsiteY5" fmla="*/ 260350 h 1574800"/>
              <a:gd name="connsiteX6" fmla="*/ 317500 w 4295775"/>
              <a:gd name="connsiteY6" fmla="*/ 396875 h 1574800"/>
              <a:gd name="connsiteX7" fmla="*/ 933450 w 4295775"/>
              <a:gd name="connsiteY7" fmla="*/ 400050 h 1574800"/>
              <a:gd name="connsiteX8" fmla="*/ 930275 w 4295775"/>
              <a:gd name="connsiteY8" fmla="*/ 565150 h 1574800"/>
              <a:gd name="connsiteX9" fmla="*/ 1892300 w 4295775"/>
              <a:gd name="connsiteY9" fmla="*/ 561975 h 1574800"/>
              <a:gd name="connsiteX10" fmla="*/ 1892300 w 4295775"/>
              <a:gd name="connsiteY10" fmla="*/ 796925 h 1574800"/>
              <a:gd name="connsiteX11" fmla="*/ 2390775 w 4295775"/>
              <a:gd name="connsiteY11" fmla="*/ 806450 h 1574800"/>
              <a:gd name="connsiteX12" fmla="*/ 2390775 w 4295775"/>
              <a:gd name="connsiteY12" fmla="*/ 1177925 h 1574800"/>
              <a:gd name="connsiteX13" fmla="*/ 2628900 w 4295775"/>
              <a:gd name="connsiteY13" fmla="*/ 1177925 h 1574800"/>
              <a:gd name="connsiteX14" fmla="*/ 2628900 w 4295775"/>
              <a:gd name="connsiteY14" fmla="*/ 1568450 h 1574800"/>
              <a:gd name="connsiteX15" fmla="*/ 4295775 w 4295775"/>
              <a:gd name="connsiteY15" fmla="*/ 1574800 h 1574800"/>
              <a:gd name="connsiteX16" fmla="*/ 4295775 w 4295775"/>
              <a:gd name="connsiteY16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95775" h="1574800">
                <a:moveTo>
                  <a:pt x="0" y="0"/>
                </a:moveTo>
                <a:lnTo>
                  <a:pt x="98425" y="0"/>
                </a:lnTo>
                <a:cubicBezTo>
                  <a:pt x="97367" y="44450"/>
                  <a:pt x="99483" y="92075"/>
                  <a:pt x="98425" y="136525"/>
                </a:cubicBezTo>
                <a:lnTo>
                  <a:pt x="225425" y="136525"/>
                </a:lnTo>
                <a:cubicBezTo>
                  <a:pt x="224367" y="177800"/>
                  <a:pt x="223308" y="219075"/>
                  <a:pt x="222250" y="260350"/>
                </a:cubicBezTo>
                <a:lnTo>
                  <a:pt x="320675" y="260350"/>
                </a:lnTo>
                <a:cubicBezTo>
                  <a:pt x="319617" y="303742"/>
                  <a:pt x="318558" y="353483"/>
                  <a:pt x="317500" y="396875"/>
                </a:cubicBezTo>
                <a:lnTo>
                  <a:pt x="933450" y="400050"/>
                </a:lnTo>
                <a:cubicBezTo>
                  <a:pt x="932392" y="455083"/>
                  <a:pt x="931333" y="510117"/>
                  <a:pt x="930275" y="565150"/>
                </a:cubicBezTo>
                <a:lnTo>
                  <a:pt x="1892300" y="561975"/>
                </a:lnTo>
                <a:lnTo>
                  <a:pt x="1892300" y="796925"/>
                </a:lnTo>
                <a:lnTo>
                  <a:pt x="2390775" y="806450"/>
                </a:lnTo>
                <a:cubicBezTo>
                  <a:pt x="2391833" y="930275"/>
                  <a:pt x="2389717" y="1054100"/>
                  <a:pt x="2390775" y="1177925"/>
                </a:cubicBezTo>
                <a:lnTo>
                  <a:pt x="2628900" y="1177925"/>
                </a:lnTo>
                <a:lnTo>
                  <a:pt x="2628900" y="1568450"/>
                </a:lnTo>
                <a:lnTo>
                  <a:pt x="4295775" y="1574800"/>
                </a:lnTo>
                <a:lnTo>
                  <a:pt x="4295775" y="1574800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165476" y="2903540"/>
            <a:ext cx="2819400" cy="1828004"/>
          </a:xfrm>
          <a:custGeom>
            <a:avLst/>
            <a:gdLst>
              <a:gd name="connsiteX0" fmla="*/ 0 w 3100103"/>
              <a:gd name="connsiteY0" fmla="*/ 0 h 1997815"/>
              <a:gd name="connsiteX1" fmla="*/ 2828925 w 3100103"/>
              <a:gd name="connsiteY1" fmla="*/ 1822450 h 1997815"/>
              <a:gd name="connsiteX2" fmla="*/ 2825750 w 3100103"/>
              <a:gd name="connsiteY2" fmla="*/ 1822450 h 1997815"/>
              <a:gd name="connsiteX0" fmla="*/ 0 w 2828925"/>
              <a:gd name="connsiteY0" fmla="*/ 0 h 1822450"/>
              <a:gd name="connsiteX1" fmla="*/ 2828925 w 2828925"/>
              <a:gd name="connsiteY1" fmla="*/ 1822450 h 1822450"/>
              <a:gd name="connsiteX0" fmla="*/ 0 w 2828925"/>
              <a:gd name="connsiteY0" fmla="*/ 0 h 1822450"/>
              <a:gd name="connsiteX1" fmla="*/ 11113 w 2828925"/>
              <a:gd name="connsiteY1" fmla="*/ 130175 h 1822450"/>
              <a:gd name="connsiteX2" fmla="*/ 2828925 w 2828925"/>
              <a:gd name="connsiteY2" fmla="*/ 1822450 h 1822450"/>
              <a:gd name="connsiteX0" fmla="*/ 0 w 2828925"/>
              <a:gd name="connsiteY0" fmla="*/ 0 h 1822450"/>
              <a:gd name="connsiteX1" fmla="*/ 11113 w 2828925"/>
              <a:gd name="connsiteY1" fmla="*/ 130175 h 1822450"/>
              <a:gd name="connsiteX2" fmla="*/ 96838 w 2828925"/>
              <a:gd name="connsiteY2" fmla="*/ 137319 h 1822450"/>
              <a:gd name="connsiteX3" fmla="*/ 2828925 w 2828925"/>
              <a:gd name="connsiteY3" fmla="*/ 1822450 h 1822450"/>
              <a:gd name="connsiteX0" fmla="*/ 0 w 2828925"/>
              <a:gd name="connsiteY0" fmla="*/ 0 h 1822450"/>
              <a:gd name="connsiteX1" fmla="*/ 11113 w 2828925"/>
              <a:gd name="connsiteY1" fmla="*/ 130175 h 1822450"/>
              <a:gd name="connsiteX2" fmla="*/ 96838 w 2828925"/>
              <a:gd name="connsiteY2" fmla="*/ 137319 h 1822450"/>
              <a:gd name="connsiteX3" fmla="*/ 2828925 w 2828925"/>
              <a:gd name="connsiteY3" fmla="*/ 1822450 h 1822450"/>
              <a:gd name="connsiteX0" fmla="*/ 3174 w 2817812"/>
              <a:gd name="connsiteY0" fmla="*/ 0 h 1822450"/>
              <a:gd name="connsiteX1" fmla="*/ 0 w 2817812"/>
              <a:gd name="connsiteY1" fmla="*/ 130175 h 1822450"/>
              <a:gd name="connsiteX2" fmla="*/ 85725 w 2817812"/>
              <a:gd name="connsiteY2" fmla="*/ 137319 h 1822450"/>
              <a:gd name="connsiteX3" fmla="*/ 2817812 w 2817812"/>
              <a:gd name="connsiteY3" fmla="*/ 1822450 h 1822450"/>
              <a:gd name="connsiteX0" fmla="*/ 3174 w 2817812"/>
              <a:gd name="connsiteY0" fmla="*/ 0 h 1822450"/>
              <a:gd name="connsiteX1" fmla="*/ 0 w 2817812"/>
              <a:gd name="connsiteY1" fmla="*/ 130175 h 1822450"/>
              <a:gd name="connsiteX2" fmla="*/ 85725 w 2817812"/>
              <a:gd name="connsiteY2" fmla="*/ 137319 h 1822450"/>
              <a:gd name="connsiteX3" fmla="*/ 2817812 w 2817812"/>
              <a:gd name="connsiteY3" fmla="*/ 1822450 h 1822450"/>
              <a:gd name="connsiteX0" fmla="*/ 3174 w 2817812"/>
              <a:gd name="connsiteY0" fmla="*/ 0 h 1822450"/>
              <a:gd name="connsiteX1" fmla="*/ 0 w 2817812"/>
              <a:gd name="connsiteY1" fmla="*/ 130175 h 1822450"/>
              <a:gd name="connsiteX2" fmla="*/ 92869 w 2817812"/>
              <a:gd name="connsiteY2" fmla="*/ 132556 h 1822450"/>
              <a:gd name="connsiteX3" fmla="*/ 2817812 w 2817812"/>
              <a:gd name="connsiteY3" fmla="*/ 1822450 h 1822450"/>
              <a:gd name="connsiteX0" fmla="*/ 3174 w 2817812"/>
              <a:gd name="connsiteY0" fmla="*/ 0 h 1822450"/>
              <a:gd name="connsiteX1" fmla="*/ 0 w 2817812"/>
              <a:gd name="connsiteY1" fmla="*/ 130175 h 1822450"/>
              <a:gd name="connsiteX2" fmla="*/ 92869 w 2817812"/>
              <a:gd name="connsiteY2" fmla="*/ 132556 h 1822450"/>
              <a:gd name="connsiteX3" fmla="*/ 92867 w 2817812"/>
              <a:gd name="connsiteY3" fmla="*/ 232569 h 1822450"/>
              <a:gd name="connsiteX4" fmla="*/ 2817812 w 2817812"/>
              <a:gd name="connsiteY4" fmla="*/ 1822450 h 1822450"/>
              <a:gd name="connsiteX0" fmla="*/ 3174 w 2817812"/>
              <a:gd name="connsiteY0" fmla="*/ 0 h 1822450"/>
              <a:gd name="connsiteX1" fmla="*/ 0 w 2817812"/>
              <a:gd name="connsiteY1" fmla="*/ 130175 h 1822450"/>
              <a:gd name="connsiteX2" fmla="*/ 92869 w 2817812"/>
              <a:gd name="connsiteY2" fmla="*/ 132556 h 1822450"/>
              <a:gd name="connsiteX3" fmla="*/ 92867 w 2817812"/>
              <a:gd name="connsiteY3" fmla="*/ 232569 h 1822450"/>
              <a:gd name="connsiteX4" fmla="*/ 150017 w 2817812"/>
              <a:gd name="connsiteY4" fmla="*/ 237331 h 1822450"/>
              <a:gd name="connsiteX5" fmla="*/ 2817812 w 2817812"/>
              <a:gd name="connsiteY5" fmla="*/ 1822450 h 1822450"/>
              <a:gd name="connsiteX0" fmla="*/ 3174 w 2817812"/>
              <a:gd name="connsiteY0" fmla="*/ 0 h 1822450"/>
              <a:gd name="connsiteX1" fmla="*/ 0 w 2817812"/>
              <a:gd name="connsiteY1" fmla="*/ 130175 h 1822450"/>
              <a:gd name="connsiteX2" fmla="*/ 92869 w 2817812"/>
              <a:gd name="connsiteY2" fmla="*/ 132556 h 1822450"/>
              <a:gd name="connsiteX3" fmla="*/ 92867 w 2817812"/>
              <a:gd name="connsiteY3" fmla="*/ 232569 h 1822450"/>
              <a:gd name="connsiteX4" fmla="*/ 150017 w 2817812"/>
              <a:gd name="connsiteY4" fmla="*/ 237331 h 1822450"/>
              <a:gd name="connsiteX5" fmla="*/ 147636 w 2817812"/>
              <a:gd name="connsiteY5" fmla="*/ 306388 h 1822450"/>
              <a:gd name="connsiteX6" fmla="*/ 2817812 w 2817812"/>
              <a:gd name="connsiteY6" fmla="*/ 1822450 h 1822450"/>
              <a:gd name="connsiteX0" fmla="*/ 3174 w 2817812"/>
              <a:gd name="connsiteY0" fmla="*/ 0 h 1822450"/>
              <a:gd name="connsiteX1" fmla="*/ 0 w 2817812"/>
              <a:gd name="connsiteY1" fmla="*/ 130175 h 1822450"/>
              <a:gd name="connsiteX2" fmla="*/ 92869 w 2817812"/>
              <a:gd name="connsiteY2" fmla="*/ 132556 h 1822450"/>
              <a:gd name="connsiteX3" fmla="*/ 92867 w 2817812"/>
              <a:gd name="connsiteY3" fmla="*/ 232569 h 1822450"/>
              <a:gd name="connsiteX4" fmla="*/ 150017 w 2817812"/>
              <a:gd name="connsiteY4" fmla="*/ 237331 h 1822450"/>
              <a:gd name="connsiteX5" fmla="*/ 147636 w 2817812"/>
              <a:gd name="connsiteY5" fmla="*/ 306388 h 1822450"/>
              <a:gd name="connsiteX6" fmla="*/ 223836 w 2817812"/>
              <a:gd name="connsiteY6" fmla="*/ 318294 h 1822450"/>
              <a:gd name="connsiteX7" fmla="*/ 2817812 w 2817812"/>
              <a:gd name="connsiteY7" fmla="*/ 1822450 h 1822450"/>
              <a:gd name="connsiteX0" fmla="*/ 3174 w 2817812"/>
              <a:gd name="connsiteY0" fmla="*/ 0 h 1822450"/>
              <a:gd name="connsiteX1" fmla="*/ 0 w 2817812"/>
              <a:gd name="connsiteY1" fmla="*/ 130175 h 1822450"/>
              <a:gd name="connsiteX2" fmla="*/ 92869 w 2817812"/>
              <a:gd name="connsiteY2" fmla="*/ 132556 h 1822450"/>
              <a:gd name="connsiteX3" fmla="*/ 92867 w 2817812"/>
              <a:gd name="connsiteY3" fmla="*/ 232569 h 1822450"/>
              <a:gd name="connsiteX4" fmla="*/ 150017 w 2817812"/>
              <a:gd name="connsiteY4" fmla="*/ 237331 h 1822450"/>
              <a:gd name="connsiteX5" fmla="*/ 147636 w 2817812"/>
              <a:gd name="connsiteY5" fmla="*/ 306388 h 1822450"/>
              <a:gd name="connsiteX6" fmla="*/ 223836 w 2817812"/>
              <a:gd name="connsiteY6" fmla="*/ 318294 h 1822450"/>
              <a:gd name="connsiteX7" fmla="*/ 228599 w 2817812"/>
              <a:gd name="connsiteY7" fmla="*/ 437356 h 1822450"/>
              <a:gd name="connsiteX8" fmla="*/ 2817812 w 2817812"/>
              <a:gd name="connsiteY8" fmla="*/ 1822450 h 1822450"/>
              <a:gd name="connsiteX0" fmla="*/ 3174 w 2817812"/>
              <a:gd name="connsiteY0" fmla="*/ 0 h 1822450"/>
              <a:gd name="connsiteX1" fmla="*/ 0 w 2817812"/>
              <a:gd name="connsiteY1" fmla="*/ 130175 h 1822450"/>
              <a:gd name="connsiteX2" fmla="*/ 92869 w 2817812"/>
              <a:gd name="connsiteY2" fmla="*/ 132556 h 1822450"/>
              <a:gd name="connsiteX3" fmla="*/ 92867 w 2817812"/>
              <a:gd name="connsiteY3" fmla="*/ 232569 h 1822450"/>
              <a:gd name="connsiteX4" fmla="*/ 150017 w 2817812"/>
              <a:gd name="connsiteY4" fmla="*/ 237331 h 1822450"/>
              <a:gd name="connsiteX5" fmla="*/ 147636 w 2817812"/>
              <a:gd name="connsiteY5" fmla="*/ 306388 h 1822450"/>
              <a:gd name="connsiteX6" fmla="*/ 223836 w 2817812"/>
              <a:gd name="connsiteY6" fmla="*/ 318294 h 1822450"/>
              <a:gd name="connsiteX7" fmla="*/ 228599 w 2817812"/>
              <a:gd name="connsiteY7" fmla="*/ 437356 h 1822450"/>
              <a:gd name="connsiteX8" fmla="*/ 300036 w 2817812"/>
              <a:gd name="connsiteY8" fmla="*/ 442119 h 1822450"/>
              <a:gd name="connsiteX9" fmla="*/ 2817812 w 2817812"/>
              <a:gd name="connsiteY9" fmla="*/ 1822450 h 1822450"/>
              <a:gd name="connsiteX0" fmla="*/ 7936 w 2817812"/>
              <a:gd name="connsiteY0" fmla="*/ 0 h 1812925"/>
              <a:gd name="connsiteX1" fmla="*/ 0 w 2817812"/>
              <a:gd name="connsiteY1" fmla="*/ 120650 h 1812925"/>
              <a:gd name="connsiteX2" fmla="*/ 92869 w 2817812"/>
              <a:gd name="connsiteY2" fmla="*/ 123031 h 1812925"/>
              <a:gd name="connsiteX3" fmla="*/ 92867 w 2817812"/>
              <a:gd name="connsiteY3" fmla="*/ 223044 h 1812925"/>
              <a:gd name="connsiteX4" fmla="*/ 150017 w 2817812"/>
              <a:gd name="connsiteY4" fmla="*/ 227806 h 1812925"/>
              <a:gd name="connsiteX5" fmla="*/ 147636 w 2817812"/>
              <a:gd name="connsiteY5" fmla="*/ 296863 h 1812925"/>
              <a:gd name="connsiteX6" fmla="*/ 223836 w 2817812"/>
              <a:gd name="connsiteY6" fmla="*/ 308769 h 1812925"/>
              <a:gd name="connsiteX7" fmla="*/ 228599 w 2817812"/>
              <a:gd name="connsiteY7" fmla="*/ 427831 h 1812925"/>
              <a:gd name="connsiteX8" fmla="*/ 300036 w 2817812"/>
              <a:gd name="connsiteY8" fmla="*/ 432594 h 1812925"/>
              <a:gd name="connsiteX9" fmla="*/ 2817812 w 2817812"/>
              <a:gd name="connsiteY9" fmla="*/ 1812925 h 1812925"/>
              <a:gd name="connsiteX0" fmla="*/ 0 w 2821782"/>
              <a:gd name="connsiteY0" fmla="*/ 0 h 1810544"/>
              <a:gd name="connsiteX1" fmla="*/ 3970 w 2821782"/>
              <a:gd name="connsiteY1" fmla="*/ 118269 h 1810544"/>
              <a:gd name="connsiteX2" fmla="*/ 96839 w 2821782"/>
              <a:gd name="connsiteY2" fmla="*/ 120650 h 1810544"/>
              <a:gd name="connsiteX3" fmla="*/ 96837 w 2821782"/>
              <a:gd name="connsiteY3" fmla="*/ 220663 h 1810544"/>
              <a:gd name="connsiteX4" fmla="*/ 153987 w 2821782"/>
              <a:gd name="connsiteY4" fmla="*/ 225425 h 1810544"/>
              <a:gd name="connsiteX5" fmla="*/ 151606 w 2821782"/>
              <a:gd name="connsiteY5" fmla="*/ 294482 h 1810544"/>
              <a:gd name="connsiteX6" fmla="*/ 227806 w 2821782"/>
              <a:gd name="connsiteY6" fmla="*/ 306388 h 1810544"/>
              <a:gd name="connsiteX7" fmla="*/ 232569 w 2821782"/>
              <a:gd name="connsiteY7" fmla="*/ 425450 h 1810544"/>
              <a:gd name="connsiteX8" fmla="*/ 304006 w 2821782"/>
              <a:gd name="connsiteY8" fmla="*/ 430213 h 1810544"/>
              <a:gd name="connsiteX9" fmla="*/ 2821782 w 2821782"/>
              <a:gd name="connsiteY9" fmla="*/ 1810544 h 1810544"/>
              <a:gd name="connsiteX0" fmla="*/ 0 w 2821782"/>
              <a:gd name="connsiteY0" fmla="*/ 0 h 1810544"/>
              <a:gd name="connsiteX1" fmla="*/ 8733 w 2821782"/>
              <a:gd name="connsiteY1" fmla="*/ 118269 h 1810544"/>
              <a:gd name="connsiteX2" fmla="*/ 96839 w 2821782"/>
              <a:gd name="connsiteY2" fmla="*/ 120650 h 1810544"/>
              <a:gd name="connsiteX3" fmla="*/ 96837 w 2821782"/>
              <a:gd name="connsiteY3" fmla="*/ 220663 h 1810544"/>
              <a:gd name="connsiteX4" fmla="*/ 153987 w 2821782"/>
              <a:gd name="connsiteY4" fmla="*/ 225425 h 1810544"/>
              <a:gd name="connsiteX5" fmla="*/ 151606 w 2821782"/>
              <a:gd name="connsiteY5" fmla="*/ 294482 h 1810544"/>
              <a:gd name="connsiteX6" fmla="*/ 227806 w 2821782"/>
              <a:gd name="connsiteY6" fmla="*/ 306388 h 1810544"/>
              <a:gd name="connsiteX7" fmla="*/ 232569 w 2821782"/>
              <a:gd name="connsiteY7" fmla="*/ 425450 h 1810544"/>
              <a:gd name="connsiteX8" fmla="*/ 304006 w 2821782"/>
              <a:gd name="connsiteY8" fmla="*/ 430213 h 1810544"/>
              <a:gd name="connsiteX9" fmla="*/ 2821782 w 2821782"/>
              <a:gd name="connsiteY9" fmla="*/ 1810544 h 1810544"/>
              <a:gd name="connsiteX0" fmla="*/ 3174 w 2813049"/>
              <a:gd name="connsiteY0" fmla="*/ 0 h 1808163"/>
              <a:gd name="connsiteX1" fmla="*/ 0 w 2813049"/>
              <a:gd name="connsiteY1" fmla="*/ 115888 h 1808163"/>
              <a:gd name="connsiteX2" fmla="*/ 88106 w 2813049"/>
              <a:gd name="connsiteY2" fmla="*/ 118269 h 1808163"/>
              <a:gd name="connsiteX3" fmla="*/ 88104 w 2813049"/>
              <a:gd name="connsiteY3" fmla="*/ 218282 h 1808163"/>
              <a:gd name="connsiteX4" fmla="*/ 145254 w 2813049"/>
              <a:gd name="connsiteY4" fmla="*/ 223044 h 1808163"/>
              <a:gd name="connsiteX5" fmla="*/ 142873 w 2813049"/>
              <a:gd name="connsiteY5" fmla="*/ 292101 h 1808163"/>
              <a:gd name="connsiteX6" fmla="*/ 219073 w 2813049"/>
              <a:gd name="connsiteY6" fmla="*/ 304007 h 1808163"/>
              <a:gd name="connsiteX7" fmla="*/ 223836 w 2813049"/>
              <a:gd name="connsiteY7" fmla="*/ 423069 h 1808163"/>
              <a:gd name="connsiteX8" fmla="*/ 295273 w 2813049"/>
              <a:gd name="connsiteY8" fmla="*/ 427832 h 1808163"/>
              <a:gd name="connsiteX9" fmla="*/ 2813049 w 2813049"/>
              <a:gd name="connsiteY9" fmla="*/ 1808163 h 1808163"/>
              <a:gd name="connsiteX0" fmla="*/ 0 w 2821782"/>
              <a:gd name="connsiteY0" fmla="*/ 0 h 1812926"/>
              <a:gd name="connsiteX1" fmla="*/ 8733 w 2821782"/>
              <a:gd name="connsiteY1" fmla="*/ 120651 h 1812926"/>
              <a:gd name="connsiteX2" fmla="*/ 96839 w 2821782"/>
              <a:gd name="connsiteY2" fmla="*/ 123032 h 1812926"/>
              <a:gd name="connsiteX3" fmla="*/ 96837 w 2821782"/>
              <a:gd name="connsiteY3" fmla="*/ 223045 h 1812926"/>
              <a:gd name="connsiteX4" fmla="*/ 153987 w 2821782"/>
              <a:gd name="connsiteY4" fmla="*/ 227807 h 1812926"/>
              <a:gd name="connsiteX5" fmla="*/ 151606 w 2821782"/>
              <a:gd name="connsiteY5" fmla="*/ 296864 h 1812926"/>
              <a:gd name="connsiteX6" fmla="*/ 227806 w 2821782"/>
              <a:gd name="connsiteY6" fmla="*/ 308770 h 1812926"/>
              <a:gd name="connsiteX7" fmla="*/ 232569 w 2821782"/>
              <a:gd name="connsiteY7" fmla="*/ 427832 h 1812926"/>
              <a:gd name="connsiteX8" fmla="*/ 304006 w 2821782"/>
              <a:gd name="connsiteY8" fmla="*/ 432595 h 1812926"/>
              <a:gd name="connsiteX9" fmla="*/ 2821782 w 2821782"/>
              <a:gd name="connsiteY9" fmla="*/ 1812926 h 1812926"/>
              <a:gd name="connsiteX0" fmla="*/ 0 w 2821782"/>
              <a:gd name="connsiteY0" fmla="*/ 0 h 1812926"/>
              <a:gd name="connsiteX1" fmla="*/ 3971 w 2821782"/>
              <a:gd name="connsiteY1" fmla="*/ 111126 h 1812926"/>
              <a:gd name="connsiteX2" fmla="*/ 96839 w 2821782"/>
              <a:gd name="connsiteY2" fmla="*/ 123032 h 1812926"/>
              <a:gd name="connsiteX3" fmla="*/ 96837 w 2821782"/>
              <a:gd name="connsiteY3" fmla="*/ 223045 h 1812926"/>
              <a:gd name="connsiteX4" fmla="*/ 153987 w 2821782"/>
              <a:gd name="connsiteY4" fmla="*/ 227807 h 1812926"/>
              <a:gd name="connsiteX5" fmla="*/ 151606 w 2821782"/>
              <a:gd name="connsiteY5" fmla="*/ 296864 h 1812926"/>
              <a:gd name="connsiteX6" fmla="*/ 227806 w 2821782"/>
              <a:gd name="connsiteY6" fmla="*/ 308770 h 1812926"/>
              <a:gd name="connsiteX7" fmla="*/ 232569 w 2821782"/>
              <a:gd name="connsiteY7" fmla="*/ 427832 h 1812926"/>
              <a:gd name="connsiteX8" fmla="*/ 304006 w 2821782"/>
              <a:gd name="connsiteY8" fmla="*/ 432595 h 1812926"/>
              <a:gd name="connsiteX9" fmla="*/ 2821782 w 2821782"/>
              <a:gd name="connsiteY9" fmla="*/ 1812926 h 1812926"/>
              <a:gd name="connsiteX0" fmla="*/ 0 w 2821782"/>
              <a:gd name="connsiteY0" fmla="*/ 0 h 1810544"/>
              <a:gd name="connsiteX1" fmla="*/ 3971 w 2821782"/>
              <a:gd name="connsiteY1" fmla="*/ 108744 h 1810544"/>
              <a:gd name="connsiteX2" fmla="*/ 96839 w 2821782"/>
              <a:gd name="connsiteY2" fmla="*/ 120650 h 1810544"/>
              <a:gd name="connsiteX3" fmla="*/ 96837 w 2821782"/>
              <a:gd name="connsiteY3" fmla="*/ 220663 h 1810544"/>
              <a:gd name="connsiteX4" fmla="*/ 153987 w 2821782"/>
              <a:gd name="connsiteY4" fmla="*/ 225425 h 1810544"/>
              <a:gd name="connsiteX5" fmla="*/ 151606 w 2821782"/>
              <a:gd name="connsiteY5" fmla="*/ 294482 h 1810544"/>
              <a:gd name="connsiteX6" fmla="*/ 227806 w 2821782"/>
              <a:gd name="connsiteY6" fmla="*/ 306388 h 1810544"/>
              <a:gd name="connsiteX7" fmla="*/ 232569 w 2821782"/>
              <a:gd name="connsiteY7" fmla="*/ 425450 h 1810544"/>
              <a:gd name="connsiteX8" fmla="*/ 304006 w 2821782"/>
              <a:gd name="connsiteY8" fmla="*/ 430213 h 1810544"/>
              <a:gd name="connsiteX9" fmla="*/ 2821782 w 2821782"/>
              <a:gd name="connsiteY9" fmla="*/ 1810544 h 1810544"/>
              <a:gd name="connsiteX0" fmla="*/ 0 w 2821782"/>
              <a:gd name="connsiteY0" fmla="*/ 0 h 1810544"/>
              <a:gd name="connsiteX1" fmla="*/ 8734 w 2821782"/>
              <a:gd name="connsiteY1" fmla="*/ 115887 h 1810544"/>
              <a:gd name="connsiteX2" fmla="*/ 96839 w 2821782"/>
              <a:gd name="connsiteY2" fmla="*/ 120650 h 1810544"/>
              <a:gd name="connsiteX3" fmla="*/ 96837 w 2821782"/>
              <a:gd name="connsiteY3" fmla="*/ 220663 h 1810544"/>
              <a:gd name="connsiteX4" fmla="*/ 153987 w 2821782"/>
              <a:gd name="connsiteY4" fmla="*/ 225425 h 1810544"/>
              <a:gd name="connsiteX5" fmla="*/ 151606 w 2821782"/>
              <a:gd name="connsiteY5" fmla="*/ 294482 h 1810544"/>
              <a:gd name="connsiteX6" fmla="*/ 227806 w 2821782"/>
              <a:gd name="connsiteY6" fmla="*/ 306388 h 1810544"/>
              <a:gd name="connsiteX7" fmla="*/ 232569 w 2821782"/>
              <a:gd name="connsiteY7" fmla="*/ 425450 h 1810544"/>
              <a:gd name="connsiteX8" fmla="*/ 304006 w 2821782"/>
              <a:gd name="connsiteY8" fmla="*/ 430213 h 1810544"/>
              <a:gd name="connsiteX9" fmla="*/ 2821782 w 2821782"/>
              <a:gd name="connsiteY9" fmla="*/ 1810544 h 1810544"/>
              <a:gd name="connsiteX0" fmla="*/ 0 w 2819400"/>
              <a:gd name="connsiteY0" fmla="*/ 0 h 1810544"/>
              <a:gd name="connsiteX1" fmla="*/ 6352 w 2819400"/>
              <a:gd name="connsiteY1" fmla="*/ 115887 h 1810544"/>
              <a:gd name="connsiteX2" fmla="*/ 94457 w 2819400"/>
              <a:gd name="connsiteY2" fmla="*/ 120650 h 1810544"/>
              <a:gd name="connsiteX3" fmla="*/ 94455 w 2819400"/>
              <a:gd name="connsiteY3" fmla="*/ 220663 h 1810544"/>
              <a:gd name="connsiteX4" fmla="*/ 151605 w 2819400"/>
              <a:gd name="connsiteY4" fmla="*/ 225425 h 1810544"/>
              <a:gd name="connsiteX5" fmla="*/ 149224 w 2819400"/>
              <a:gd name="connsiteY5" fmla="*/ 294482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6352 w 2819400"/>
              <a:gd name="connsiteY1" fmla="*/ 115887 h 1810544"/>
              <a:gd name="connsiteX2" fmla="*/ 94457 w 2819400"/>
              <a:gd name="connsiteY2" fmla="*/ 120650 h 1810544"/>
              <a:gd name="connsiteX3" fmla="*/ 94455 w 2819400"/>
              <a:gd name="connsiteY3" fmla="*/ 220663 h 1810544"/>
              <a:gd name="connsiteX4" fmla="*/ 151605 w 2819400"/>
              <a:gd name="connsiteY4" fmla="*/ 225425 h 1810544"/>
              <a:gd name="connsiteX5" fmla="*/ 149224 w 2819400"/>
              <a:gd name="connsiteY5" fmla="*/ 294482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94457 w 2819400"/>
              <a:gd name="connsiteY2" fmla="*/ 120650 h 1810544"/>
              <a:gd name="connsiteX3" fmla="*/ 94455 w 2819400"/>
              <a:gd name="connsiteY3" fmla="*/ 220663 h 1810544"/>
              <a:gd name="connsiteX4" fmla="*/ 151605 w 2819400"/>
              <a:gd name="connsiteY4" fmla="*/ 225425 h 1810544"/>
              <a:gd name="connsiteX5" fmla="*/ 149224 w 2819400"/>
              <a:gd name="connsiteY5" fmla="*/ 294482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4455 w 2819400"/>
              <a:gd name="connsiteY3" fmla="*/ 220663 h 1810544"/>
              <a:gd name="connsiteX4" fmla="*/ 151605 w 2819400"/>
              <a:gd name="connsiteY4" fmla="*/ 225425 h 1810544"/>
              <a:gd name="connsiteX5" fmla="*/ 149224 w 2819400"/>
              <a:gd name="connsiteY5" fmla="*/ 294482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4930 w 2819400"/>
              <a:gd name="connsiteY3" fmla="*/ 218282 h 1810544"/>
              <a:gd name="connsiteX4" fmla="*/ 151605 w 2819400"/>
              <a:gd name="connsiteY4" fmla="*/ 225425 h 1810544"/>
              <a:gd name="connsiteX5" fmla="*/ 149224 w 2819400"/>
              <a:gd name="connsiteY5" fmla="*/ 294482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51605 w 2819400"/>
              <a:gd name="connsiteY4" fmla="*/ 225425 h 1810544"/>
              <a:gd name="connsiteX5" fmla="*/ 149224 w 2819400"/>
              <a:gd name="connsiteY5" fmla="*/ 294482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9224 w 2819400"/>
              <a:gd name="connsiteY5" fmla="*/ 294482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9224 w 2819400"/>
              <a:gd name="connsiteY5" fmla="*/ 294482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4462 w 2819400"/>
              <a:gd name="connsiteY5" fmla="*/ 306388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51606 w 2819400"/>
              <a:gd name="connsiteY5" fmla="*/ 299244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6843 w 2819400"/>
              <a:gd name="connsiteY5" fmla="*/ 296863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6843 w 2819400"/>
              <a:gd name="connsiteY5" fmla="*/ 296863 h 1810544"/>
              <a:gd name="connsiteX6" fmla="*/ 225424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6843 w 2819400"/>
              <a:gd name="connsiteY5" fmla="*/ 296863 h 1810544"/>
              <a:gd name="connsiteX6" fmla="*/ 227805 w 2819400"/>
              <a:gd name="connsiteY6" fmla="*/ 311150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9224 w 2819400"/>
              <a:gd name="connsiteY5" fmla="*/ 304006 h 1810544"/>
              <a:gd name="connsiteX6" fmla="*/ 227805 w 2819400"/>
              <a:gd name="connsiteY6" fmla="*/ 311150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9224 w 2819400"/>
              <a:gd name="connsiteY5" fmla="*/ 304006 h 1810544"/>
              <a:gd name="connsiteX6" fmla="*/ 227805 w 2819400"/>
              <a:gd name="connsiteY6" fmla="*/ 311150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9224 w 2819400"/>
              <a:gd name="connsiteY5" fmla="*/ 304006 h 1810544"/>
              <a:gd name="connsiteX6" fmla="*/ 227805 w 2819400"/>
              <a:gd name="connsiteY6" fmla="*/ 311150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9224 w 2819400"/>
              <a:gd name="connsiteY5" fmla="*/ 304006 h 1810544"/>
              <a:gd name="connsiteX6" fmla="*/ 234949 w 2819400"/>
              <a:gd name="connsiteY6" fmla="*/ 301625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9224 w 2819400"/>
              <a:gd name="connsiteY5" fmla="*/ 304006 h 1810544"/>
              <a:gd name="connsiteX6" fmla="*/ 220662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4461 w 2819400"/>
              <a:gd name="connsiteY4" fmla="*/ 22304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9223 w 2819400"/>
              <a:gd name="connsiteY4" fmla="*/ 227806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92074 w 2819400"/>
              <a:gd name="connsiteY3" fmla="*/ 220664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819400 w 2819400"/>
              <a:gd name="connsiteY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2819400 w 2819400"/>
              <a:gd name="connsiteY10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8799 w 2819400"/>
              <a:gd name="connsiteY10" fmla="*/ 513556 h 1810544"/>
              <a:gd name="connsiteX11" fmla="*/ 2819400 w 2819400"/>
              <a:gd name="connsiteY11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8799 w 2819400"/>
              <a:gd name="connsiteY10" fmla="*/ 513556 h 1810544"/>
              <a:gd name="connsiteX11" fmla="*/ 2819400 w 2819400"/>
              <a:gd name="connsiteY11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8799 w 2819400"/>
              <a:gd name="connsiteY10" fmla="*/ 513556 h 1810544"/>
              <a:gd name="connsiteX11" fmla="*/ 2819400 w 2819400"/>
              <a:gd name="connsiteY11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2819400 w 2819400"/>
              <a:gd name="connsiteY11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63562 w 2819400"/>
              <a:gd name="connsiteY11" fmla="*/ 623093 h 1810544"/>
              <a:gd name="connsiteX12" fmla="*/ 2819400 w 2819400"/>
              <a:gd name="connsiteY12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63562 w 2819400"/>
              <a:gd name="connsiteY11" fmla="*/ 623093 h 1810544"/>
              <a:gd name="connsiteX12" fmla="*/ 2819400 w 2819400"/>
              <a:gd name="connsiteY12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1655 w 2819400"/>
              <a:gd name="connsiteY11" fmla="*/ 623093 h 1810544"/>
              <a:gd name="connsiteX12" fmla="*/ 2819400 w 2819400"/>
              <a:gd name="connsiteY12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1655 w 2819400"/>
              <a:gd name="connsiteY11" fmla="*/ 623093 h 1810544"/>
              <a:gd name="connsiteX12" fmla="*/ 1144587 w 2819400"/>
              <a:gd name="connsiteY12" fmla="*/ 630237 h 1810544"/>
              <a:gd name="connsiteX13" fmla="*/ 2819400 w 2819400"/>
              <a:gd name="connsiteY13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1655 w 2819400"/>
              <a:gd name="connsiteY11" fmla="*/ 623093 h 1810544"/>
              <a:gd name="connsiteX12" fmla="*/ 1144587 w 2819400"/>
              <a:gd name="connsiteY12" fmla="*/ 630237 h 1810544"/>
              <a:gd name="connsiteX13" fmla="*/ 2819400 w 2819400"/>
              <a:gd name="connsiteY13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2819400 w 2819400"/>
              <a:gd name="connsiteY13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51730 w 2819400"/>
              <a:gd name="connsiteY13" fmla="*/ 794543 h 1810544"/>
              <a:gd name="connsiteX14" fmla="*/ 2819400 w 2819400"/>
              <a:gd name="connsiteY14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51730 w 2819400"/>
              <a:gd name="connsiteY13" fmla="*/ 794543 h 1810544"/>
              <a:gd name="connsiteX14" fmla="*/ 2819400 w 2819400"/>
              <a:gd name="connsiteY14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2819400 w 2819400"/>
              <a:gd name="connsiteY14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8405 w 2819400"/>
              <a:gd name="connsiteY14" fmla="*/ 799306 h 1810544"/>
              <a:gd name="connsiteX15" fmla="*/ 2819400 w 2819400"/>
              <a:gd name="connsiteY15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8405 w 2819400"/>
              <a:gd name="connsiteY14" fmla="*/ 799306 h 1810544"/>
              <a:gd name="connsiteX15" fmla="*/ 2819400 w 2819400"/>
              <a:gd name="connsiteY15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9306 h 1810544"/>
              <a:gd name="connsiteX15" fmla="*/ 2819400 w 2819400"/>
              <a:gd name="connsiteY15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9306 h 1810544"/>
              <a:gd name="connsiteX15" fmla="*/ 1223168 w 2819400"/>
              <a:gd name="connsiteY15" fmla="*/ 932656 h 1810544"/>
              <a:gd name="connsiteX16" fmla="*/ 2819400 w 2819400"/>
              <a:gd name="connsiteY16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9306 h 1810544"/>
              <a:gd name="connsiteX15" fmla="*/ 1223168 w 2819400"/>
              <a:gd name="connsiteY15" fmla="*/ 932656 h 1810544"/>
              <a:gd name="connsiteX16" fmla="*/ 1454149 w 2819400"/>
              <a:gd name="connsiteY16" fmla="*/ 944562 h 1810544"/>
              <a:gd name="connsiteX17" fmla="*/ 2819400 w 2819400"/>
              <a:gd name="connsiteY17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9306 h 1810544"/>
              <a:gd name="connsiteX15" fmla="*/ 1223168 w 2819400"/>
              <a:gd name="connsiteY15" fmla="*/ 932656 h 1810544"/>
              <a:gd name="connsiteX16" fmla="*/ 1454149 w 2819400"/>
              <a:gd name="connsiteY16" fmla="*/ 944562 h 1810544"/>
              <a:gd name="connsiteX17" fmla="*/ 2819400 w 2819400"/>
              <a:gd name="connsiteY17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23168 w 2819400"/>
              <a:gd name="connsiteY15" fmla="*/ 932656 h 1810544"/>
              <a:gd name="connsiteX16" fmla="*/ 1454149 w 2819400"/>
              <a:gd name="connsiteY16" fmla="*/ 944562 h 1810544"/>
              <a:gd name="connsiteX17" fmla="*/ 2819400 w 2819400"/>
              <a:gd name="connsiteY17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54149 w 2819400"/>
              <a:gd name="connsiteY16" fmla="*/ 944562 h 1810544"/>
              <a:gd name="connsiteX17" fmla="*/ 2819400 w 2819400"/>
              <a:gd name="connsiteY17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54149 w 2819400"/>
              <a:gd name="connsiteY16" fmla="*/ 944562 h 1810544"/>
              <a:gd name="connsiteX17" fmla="*/ 2819400 w 2819400"/>
              <a:gd name="connsiteY17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2819400 w 2819400"/>
              <a:gd name="connsiteY17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61293 w 2819400"/>
              <a:gd name="connsiteY17" fmla="*/ 1144587 h 1810544"/>
              <a:gd name="connsiteX18" fmla="*/ 2819400 w 2819400"/>
              <a:gd name="connsiteY18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61293 w 2819400"/>
              <a:gd name="connsiteY17" fmla="*/ 1144587 h 1810544"/>
              <a:gd name="connsiteX18" fmla="*/ 2819400 w 2819400"/>
              <a:gd name="connsiteY18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2819400 w 2819400"/>
              <a:gd name="connsiteY18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7512 w 2819400"/>
              <a:gd name="connsiteY18" fmla="*/ 1156493 h 1810544"/>
              <a:gd name="connsiteX19" fmla="*/ 2819400 w 2819400"/>
              <a:gd name="connsiteY1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7512 w 2819400"/>
              <a:gd name="connsiteY18" fmla="*/ 1156493 h 1810544"/>
              <a:gd name="connsiteX19" fmla="*/ 2819400 w 2819400"/>
              <a:gd name="connsiteY1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30213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2819400 w 2819400"/>
              <a:gd name="connsiteY1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4949 w 2819400"/>
              <a:gd name="connsiteY6" fmla="*/ 306388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2819400 w 2819400"/>
              <a:gd name="connsiteY1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20662 w 2819400"/>
              <a:gd name="connsiteY6" fmla="*/ 301625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2819400 w 2819400"/>
              <a:gd name="connsiteY1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299243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2819400 w 2819400"/>
              <a:gd name="connsiteY1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2819400 w 2819400"/>
              <a:gd name="connsiteY19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1699418 w 2819400"/>
              <a:gd name="connsiteY19" fmla="*/ 1480343 h 1810544"/>
              <a:gd name="connsiteX20" fmla="*/ 2819400 w 2819400"/>
              <a:gd name="connsiteY20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1699418 w 2819400"/>
              <a:gd name="connsiteY19" fmla="*/ 1480343 h 1810544"/>
              <a:gd name="connsiteX20" fmla="*/ 2819400 w 2819400"/>
              <a:gd name="connsiteY20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1692274 w 2819400"/>
              <a:gd name="connsiteY19" fmla="*/ 1477962 h 1810544"/>
              <a:gd name="connsiteX20" fmla="*/ 2819400 w 2819400"/>
              <a:gd name="connsiteY20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1685130 w 2819400"/>
              <a:gd name="connsiteY19" fmla="*/ 1485106 h 1810544"/>
              <a:gd name="connsiteX20" fmla="*/ 2819400 w 2819400"/>
              <a:gd name="connsiteY20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1685130 w 2819400"/>
              <a:gd name="connsiteY19" fmla="*/ 1485106 h 1810544"/>
              <a:gd name="connsiteX20" fmla="*/ 2819400 w 2819400"/>
              <a:gd name="connsiteY20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1689893 w 2819400"/>
              <a:gd name="connsiteY19" fmla="*/ 1485106 h 1810544"/>
              <a:gd name="connsiteX20" fmla="*/ 2819400 w 2819400"/>
              <a:gd name="connsiteY20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1689893 w 2819400"/>
              <a:gd name="connsiteY19" fmla="*/ 1485106 h 1810544"/>
              <a:gd name="connsiteX20" fmla="*/ 1761330 w 2819400"/>
              <a:gd name="connsiteY20" fmla="*/ 1487487 h 1810544"/>
              <a:gd name="connsiteX21" fmla="*/ 2819400 w 2819400"/>
              <a:gd name="connsiteY21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1689893 w 2819400"/>
              <a:gd name="connsiteY19" fmla="*/ 1485106 h 1810544"/>
              <a:gd name="connsiteX20" fmla="*/ 1761330 w 2819400"/>
              <a:gd name="connsiteY20" fmla="*/ 1487487 h 1810544"/>
              <a:gd name="connsiteX21" fmla="*/ 1775618 w 2819400"/>
              <a:gd name="connsiteY21" fmla="*/ 1806574 h 1810544"/>
              <a:gd name="connsiteX22" fmla="*/ 2819400 w 2819400"/>
              <a:gd name="connsiteY22" fmla="*/ 1810544 h 1810544"/>
              <a:gd name="connsiteX0" fmla="*/ 0 w 2819400"/>
              <a:gd name="connsiteY0" fmla="*/ 0 h 1810544"/>
              <a:gd name="connsiteX1" fmla="*/ 1589 w 2819400"/>
              <a:gd name="connsiteY1" fmla="*/ 115887 h 1810544"/>
              <a:gd name="connsiteX2" fmla="*/ 89695 w 2819400"/>
              <a:gd name="connsiteY2" fmla="*/ 118269 h 1810544"/>
              <a:gd name="connsiteX3" fmla="*/ 89692 w 2819400"/>
              <a:gd name="connsiteY3" fmla="*/ 223045 h 1810544"/>
              <a:gd name="connsiteX4" fmla="*/ 149223 w 2819400"/>
              <a:gd name="connsiteY4" fmla="*/ 225424 h 1810544"/>
              <a:gd name="connsiteX5" fmla="*/ 149224 w 2819400"/>
              <a:gd name="connsiteY5" fmla="*/ 304006 h 1810544"/>
              <a:gd name="connsiteX6" fmla="*/ 230187 w 2819400"/>
              <a:gd name="connsiteY6" fmla="*/ 304006 h 1810544"/>
              <a:gd name="connsiteX7" fmla="*/ 230187 w 2819400"/>
              <a:gd name="connsiteY7" fmla="*/ 425450 h 1810544"/>
              <a:gd name="connsiteX8" fmla="*/ 301624 w 2819400"/>
              <a:gd name="connsiteY8" fmla="*/ 425450 h 1810544"/>
              <a:gd name="connsiteX9" fmla="*/ 299243 w 2819400"/>
              <a:gd name="connsiteY9" fmla="*/ 508793 h 1810544"/>
              <a:gd name="connsiteX10" fmla="*/ 551655 w 2819400"/>
              <a:gd name="connsiteY10" fmla="*/ 506412 h 1810544"/>
              <a:gd name="connsiteX11" fmla="*/ 556417 w 2819400"/>
              <a:gd name="connsiteY11" fmla="*/ 627855 h 1810544"/>
              <a:gd name="connsiteX12" fmla="*/ 1144587 w 2819400"/>
              <a:gd name="connsiteY12" fmla="*/ 630237 h 1810544"/>
              <a:gd name="connsiteX13" fmla="*/ 1144586 w 2819400"/>
              <a:gd name="connsiteY13" fmla="*/ 792162 h 1810544"/>
              <a:gd name="connsiteX14" fmla="*/ 1216023 w 2819400"/>
              <a:gd name="connsiteY14" fmla="*/ 792162 h 1810544"/>
              <a:gd name="connsiteX15" fmla="*/ 1216024 w 2819400"/>
              <a:gd name="connsiteY15" fmla="*/ 935037 h 1810544"/>
              <a:gd name="connsiteX16" fmla="*/ 1449387 w 2819400"/>
              <a:gd name="connsiteY16" fmla="*/ 937419 h 1810544"/>
              <a:gd name="connsiteX17" fmla="*/ 1447006 w 2819400"/>
              <a:gd name="connsiteY17" fmla="*/ 1144587 h 1810544"/>
              <a:gd name="connsiteX18" fmla="*/ 1689893 w 2819400"/>
              <a:gd name="connsiteY18" fmla="*/ 1146968 h 1810544"/>
              <a:gd name="connsiteX19" fmla="*/ 1689893 w 2819400"/>
              <a:gd name="connsiteY19" fmla="*/ 1485106 h 1810544"/>
              <a:gd name="connsiteX20" fmla="*/ 1761330 w 2819400"/>
              <a:gd name="connsiteY20" fmla="*/ 1487487 h 1810544"/>
              <a:gd name="connsiteX21" fmla="*/ 1775618 w 2819400"/>
              <a:gd name="connsiteY21" fmla="*/ 1806574 h 1810544"/>
              <a:gd name="connsiteX22" fmla="*/ 2819400 w 2819400"/>
              <a:gd name="connsiteY22" fmla="*/ 1810544 h 1810544"/>
              <a:gd name="connsiteX0" fmla="*/ 0 w 2819400"/>
              <a:gd name="connsiteY0" fmla="*/ 0 h 1811337"/>
              <a:gd name="connsiteX1" fmla="*/ 1589 w 2819400"/>
              <a:gd name="connsiteY1" fmla="*/ 115887 h 1811337"/>
              <a:gd name="connsiteX2" fmla="*/ 89695 w 2819400"/>
              <a:gd name="connsiteY2" fmla="*/ 118269 h 1811337"/>
              <a:gd name="connsiteX3" fmla="*/ 89692 w 2819400"/>
              <a:gd name="connsiteY3" fmla="*/ 223045 h 1811337"/>
              <a:gd name="connsiteX4" fmla="*/ 149223 w 2819400"/>
              <a:gd name="connsiteY4" fmla="*/ 225424 h 1811337"/>
              <a:gd name="connsiteX5" fmla="*/ 149224 w 2819400"/>
              <a:gd name="connsiteY5" fmla="*/ 304006 h 1811337"/>
              <a:gd name="connsiteX6" fmla="*/ 230187 w 2819400"/>
              <a:gd name="connsiteY6" fmla="*/ 304006 h 1811337"/>
              <a:gd name="connsiteX7" fmla="*/ 230187 w 2819400"/>
              <a:gd name="connsiteY7" fmla="*/ 425450 h 1811337"/>
              <a:gd name="connsiteX8" fmla="*/ 301624 w 2819400"/>
              <a:gd name="connsiteY8" fmla="*/ 425450 h 1811337"/>
              <a:gd name="connsiteX9" fmla="*/ 299243 w 2819400"/>
              <a:gd name="connsiteY9" fmla="*/ 508793 h 1811337"/>
              <a:gd name="connsiteX10" fmla="*/ 551655 w 2819400"/>
              <a:gd name="connsiteY10" fmla="*/ 506412 h 1811337"/>
              <a:gd name="connsiteX11" fmla="*/ 556417 w 2819400"/>
              <a:gd name="connsiteY11" fmla="*/ 627855 h 1811337"/>
              <a:gd name="connsiteX12" fmla="*/ 1144587 w 2819400"/>
              <a:gd name="connsiteY12" fmla="*/ 630237 h 1811337"/>
              <a:gd name="connsiteX13" fmla="*/ 1144586 w 2819400"/>
              <a:gd name="connsiteY13" fmla="*/ 792162 h 1811337"/>
              <a:gd name="connsiteX14" fmla="*/ 1216023 w 2819400"/>
              <a:gd name="connsiteY14" fmla="*/ 792162 h 1811337"/>
              <a:gd name="connsiteX15" fmla="*/ 1216024 w 2819400"/>
              <a:gd name="connsiteY15" fmla="*/ 935037 h 1811337"/>
              <a:gd name="connsiteX16" fmla="*/ 1449387 w 2819400"/>
              <a:gd name="connsiteY16" fmla="*/ 937419 h 1811337"/>
              <a:gd name="connsiteX17" fmla="*/ 1447006 w 2819400"/>
              <a:gd name="connsiteY17" fmla="*/ 1144587 h 1811337"/>
              <a:gd name="connsiteX18" fmla="*/ 1689893 w 2819400"/>
              <a:gd name="connsiteY18" fmla="*/ 1146968 h 1811337"/>
              <a:gd name="connsiteX19" fmla="*/ 1689893 w 2819400"/>
              <a:gd name="connsiteY19" fmla="*/ 1485106 h 1811337"/>
              <a:gd name="connsiteX20" fmla="*/ 1761330 w 2819400"/>
              <a:gd name="connsiteY20" fmla="*/ 1487487 h 1811337"/>
              <a:gd name="connsiteX21" fmla="*/ 1763712 w 2819400"/>
              <a:gd name="connsiteY21" fmla="*/ 1811337 h 1811337"/>
              <a:gd name="connsiteX22" fmla="*/ 2819400 w 2819400"/>
              <a:gd name="connsiteY22" fmla="*/ 1810544 h 1811337"/>
              <a:gd name="connsiteX0" fmla="*/ 0 w 2819400"/>
              <a:gd name="connsiteY0" fmla="*/ 0 h 1811337"/>
              <a:gd name="connsiteX1" fmla="*/ 1589 w 2819400"/>
              <a:gd name="connsiteY1" fmla="*/ 115887 h 1811337"/>
              <a:gd name="connsiteX2" fmla="*/ 89695 w 2819400"/>
              <a:gd name="connsiteY2" fmla="*/ 118269 h 1811337"/>
              <a:gd name="connsiteX3" fmla="*/ 89692 w 2819400"/>
              <a:gd name="connsiteY3" fmla="*/ 223045 h 1811337"/>
              <a:gd name="connsiteX4" fmla="*/ 149223 w 2819400"/>
              <a:gd name="connsiteY4" fmla="*/ 225424 h 1811337"/>
              <a:gd name="connsiteX5" fmla="*/ 149224 w 2819400"/>
              <a:gd name="connsiteY5" fmla="*/ 304006 h 1811337"/>
              <a:gd name="connsiteX6" fmla="*/ 230187 w 2819400"/>
              <a:gd name="connsiteY6" fmla="*/ 304006 h 1811337"/>
              <a:gd name="connsiteX7" fmla="*/ 230187 w 2819400"/>
              <a:gd name="connsiteY7" fmla="*/ 425450 h 1811337"/>
              <a:gd name="connsiteX8" fmla="*/ 301624 w 2819400"/>
              <a:gd name="connsiteY8" fmla="*/ 425450 h 1811337"/>
              <a:gd name="connsiteX9" fmla="*/ 299243 w 2819400"/>
              <a:gd name="connsiteY9" fmla="*/ 508793 h 1811337"/>
              <a:gd name="connsiteX10" fmla="*/ 551655 w 2819400"/>
              <a:gd name="connsiteY10" fmla="*/ 506412 h 1811337"/>
              <a:gd name="connsiteX11" fmla="*/ 556417 w 2819400"/>
              <a:gd name="connsiteY11" fmla="*/ 627855 h 1811337"/>
              <a:gd name="connsiteX12" fmla="*/ 1144587 w 2819400"/>
              <a:gd name="connsiteY12" fmla="*/ 630237 h 1811337"/>
              <a:gd name="connsiteX13" fmla="*/ 1144586 w 2819400"/>
              <a:gd name="connsiteY13" fmla="*/ 792162 h 1811337"/>
              <a:gd name="connsiteX14" fmla="*/ 1216023 w 2819400"/>
              <a:gd name="connsiteY14" fmla="*/ 792162 h 1811337"/>
              <a:gd name="connsiteX15" fmla="*/ 1216024 w 2819400"/>
              <a:gd name="connsiteY15" fmla="*/ 935037 h 1811337"/>
              <a:gd name="connsiteX16" fmla="*/ 1449387 w 2819400"/>
              <a:gd name="connsiteY16" fmla="*/ 937419 h 1811337"/>
              <a:gd name="connsiteX17" fmla="*/ 1447006 w 2819400"/>
              <a:gd name="connsiteY17" fmla="*/ 1144587 h 1811337"/>
              <a:gd name="connsiteX18" fmla="*/ 1689893 w 2819400"/>
              <a:gd name="connsiteY18" fmla="*/ 1146968 h 1811337"/>
              <a:gd name="connsiteX19" fmla="*/ 1689893 w 2819400"/>
              <a:gd name="connsiteY19" fmla="*/ 1485106 h 1811337"/>
              <a:gd name="connsiteX20" fmla="*/ 1770855 w 2819400"/>
              <a:gd name="connsiteY20" fmla="*/ 1489868 h 1811337"/>
              <a:gd name="connsiteX21" fmla="*/ 1763712 w 2819400"/>
              <a:gd name="connsiteY21" fmla="*/ 1811337 h 1811337"/>
              <a:gd name="connsiteX22" fmla="*/ 2819400 w 2819400"/>
              <a:gd name="connsiteY22" fmla="*/ 1810544 h 1811337"/>
              <a:gd name="connsiteX0" fmla="*/ 0 w 2819400"/>
              <a:gd name="connsiteY0" fmla="*/ 0 h 1811337"/>
              <a:gd name="connsiteX1" fmla="*/ 1589 w 2819400"/>
              <a:gd name="connsiteY1" fmla="*/ 115887 h 1811337"/>
              <a:gd name="connsiteX2" fmla="*/ 89695 w 2819400"/>
              <a:gd name="connsiteY2" fmla="*/ 118269 h 1811337"/>
              <a:gd name="connsiteX3" fmla="*/ 89692 w 2819400"/>
              <a:gd name="connsiteY3" fmla="*/ 223045 h 1811337"/>
              <a:gd name="connsiteX4" fmla="*/ 149223 w 2819400"/>
              <a:gd name="connsiteY4" fmla="*/ 225424 h 1811337"/>
              <a:gd name="connsiteX5" fmla="*/ 149224 w 2819400"/>
              <a:gd name="connsiteY5" fmla="*/ 304006 h 1811337"/>
              <a:gd name="connsiteX6" fmla="*/ 230187 w 2819400"/>
              <a:gd name="connsiteY6" fmla="*/ 304006 h 1811337"/>
              <a:gd name="connsiteX7" fmla="*/ 230187 w 2819400"/>
              <a:gd name="connsiteY7" fmla="*/ 425450 h 1811337"/>
              <a:gd name="connsiteX8" fmla="*/ 301624 w 2819400"/>
              <a:gd name="connsiteY8" fmla="*/ 425450 h 1811337"/>
              <a:gd name="connsiteX9" fmla="*/ 299243 w 2819400"/>
              <a:gd name="connsiteY9" fmla="*/ 508793 h 1811337"/>
              <a:gd name="connsiteX10" fmla="*/ 551655 w 2819400"/>
              <a:gd name="connsiteY10" fmla="*/ 506412 h 1811337"/>
              <a:gd name="connsiteX11" fmla="*/ 544511 w 2819400"/>
              <a:gd name="connsiteY11" fmla="*/ 630236 h 1811337"/>
              <a:gd name="connsiteX12" fmla="*/ 1144587 w 2819400"/>
              <a:gd name="connsiteY12" fmla="*/ 630237 h 1811337"/>
              <a:gd name="connsiteX13" fmla="*/ 1144586 w 2819400"/>
              <a:gd name="connsiteY13" fmla="*/ 792162 h 1811337"/>
              <a:gd name="connsiteX14" fmla="*/ 1216023 w 2819400"/>
              <a:gd name="connsiteY14" fmla="*/ 792162 h 1811337"/>
              <a:gd name="connsiteX15" fmla="*/ 1216024 w 2819400"/>
              <a:gd name="connsiteY15" fmla="*/ 935037 h 1811337"/>
              <a:gd name="connsiteX16" fmla="*/ 1449387 w 2819400"/>
              <a:gd name="connsiteY16" fmla="*/ 937419 h 1811337"/>
              <a:gd name="connsiteX17" fmla="*/ 1447006 w 2819400"/>
              <a:gd name="connsiteY17" fmla="*/ 1144587 h 1811337"/>
              <a:gd name="connsiteX18" fmla="*/ 1689893 w 2819400"/>
              <a:gd name="connsiteY18" fmla="*/ 1146968 h 1811337"/>
              <a:gd name="connsiteX19" fmla="*/ 1689893 w 2819400"/>
              <a:gd name="connsiteY19" fmla="*/ 1485106 h 1811337"/>
              <a:gd name="connsiteX20" fmla="*/ 1770855 w 2819400"/>
              <a:gd name="connsiteY20" fmla="*/ 1489868 h 1811337"/>
              <a:gd name="connsiteX21" fmla="*/ 1763712 w 2819400"/>
              <a:gd name="connsiteY21" fmla="*/ 1811337 h 1811337"/>
              <a:gd name="connsiteX22" fmla="*/ 2819400 w 2819400"/>
              <a:gd name="connsiteY22" fmla="*/ 1810544 h 1811337"/>
              <a:gd name="connsiteX0" fmla="*/ 0 w 2819400"/>
              <a:gd name="connsiteY0" fmla="*/ 0 h 1811337"/>
              <a:gd name="connsiteX1" fmla="*/ 1589 w 2819400"/>
              <a:gd name="connsiteY1" fmla="*/ 115887 h 1811337"/>
              <a:gd name="connsiteX2" fmla="*/ 89695 w 2819400"/>
              <a:gd name="connsiteY2" fmla="*/ 118269 h 1811337"/>
              <a:gd name="connsiteX3" fmla="*/ 89692 w 2819400"/>
              <a:gd name="connsiteY3" fmla="*/ 223045 h 1811337"/>
              <a:gd name="connsiteX4" fmla="*/ 149223 w 2819400"/>
              <a:gd name="connsiteY4" fmla="*/ 225424 h 1811337"/>
              <a:gd name="connsiteX5" fmla="*/ 149224 w 2819400"/>
              <a:gd name="connsiteY5" fmla="*/ 304006 h 1811337"/>
              <a:gd name="connsiteX6" fmla="*/ 230187 w 2819400"/>
              <a:gd name="connsiteY6" fmla="*/ 304006 h 1811337"/>
              <a:gd name="connsiteX7" fmla="*/ 230187 w 2819400"/>
              <a:gd name="connsiteY7" fmla="*/ 425450 h 1811337"/>
              <a:gd name="connsiteX8" fmla="*/ 301624 w 2819400"/>
              <a:gd name="connsiteY8" fmla="*/ 425450 h 1811337"/>
              <a:gd name="connsiteX9" fmla="*/ 299243 w 2819400"/>
              <a:gd name="connsiteY9" fmla="*/ 508793 h 1811337"/>
              <a:gd name="connsiteX10" fmla="*/ 551655 w 2819400"/>
              <a:gd name="connsiteY10" fmla="*/ 506412 h 1811337"/>
              <a:gd name="connsiteX11" fmla="*/ 551655 w 2819400"/>
              <a:gd name="connsiteY11" fmla="*/ 630236 h 1811337"/>
              <a:gd name="connsiteX12" fmla="*/ 1144587 w 2819400"/>
              <a:gd name="connsiteY12" fmla="*/ 630237 h 1811337"/>
              <a:gd name="connsiteX13" fmla="*/ 1144586 w 2819400"/>
              <a:gd name="connsiteY13" fmla="*/ 792162 h 1811337"/>
              <a:gd name="connsiteX14" fmla="*/ 1216023 w 2819400"/>
              <a:gd name="connsiteY14" fmla="*/ 792162 h 1811337"/>
              <a:gd name="connsiteX15" fmla="*/ 1216024 w 2819400"/>
              <a:gd name="connsiteY15" fmla="*/ 935037 h 1811337"/>
              <a:gd name="connsiteX16" fmla="*/ 1449387 w 2819400"/>
              <a:gd name="connsiteY16" fmla="*/ 937419 h 1811337"/>
              <a:gd name="connsiteX17" fmla="*/ 1447006 w 2819400"/>
              <a:gd name="connsiteY17" fmla="*/ 1144587 h 1811337"/>
              <a:gd name="connsiteX18" fmla="*/ 1689893 w 2819400"/>
              <a:gd name="connsiteY18" fmla="*/ 1146968 h 1811337"/>
              <a:gd name="connsiteX19" fmla="*/ 1689893 w 2819400"/>
              <a:gd name="connsiteY19" fmla="*/ 1485106 h 1811337"/>
              <a:gd name="connsiteX20" fmla="*/ 1770855 w 2819400"/>
              <a:gd name="connsiteY20" fmla="*/ 1489868 h 1811337"/>
              <a:gd name="connsiteX21" fmla="*/ 1763712 w 2819400"/>
              <a:gd name="connsiteY21" fmla="*/ 1811337 h 1811337"/>
              <a:gd name="connsiteX22" fmla="*/ 2819400 w 2819400"/>
              <a:gd name="connsiteY22" fmla="*/ 1810544 h 1811337"/>
              <a:gd name="connsiteX0" fmla="*/ 0 w 2821781"/>
              <a:gd name="connsiteY0" fmla="*/ 0 h 1825624"/>
              <a:gd name="connsiteX1" fmla="*/ 3970 w 2821781"/>
              <a:gd name="connsiteY1" fmla="*/ 130174 h 1825624"/>
              <a:gd name="connsiteX2" fmla="*/ 92076 w 2821781"/>
              <a:gd name="connsiteY2" fmla="*/ 132556 h 1825624"/>
              <a:gd name="connsiteX3" fmla="*/ 92073 w 2821781"/>
              <a:gd name="connsiteY3" fmla="*/ 237332 h 1825624"/>
              <a:gd name="connsiteX4" fmla="*/ 151604 w 2821781"/>
              <a:gd name="connsiteY4" fmla="*/ 239711 h 1825624"/>
              <a:gd name="connsiteX5" fmla="*/ 151605 w 2821781"/>
              <a:gd name="connsiteY5" fmla="*/ 318293 h 1825624"/>
              <a:gd name="connsiteX6" fmla="*/ 232568 w 2821781"/>
              <a:gd name="connsiteY6" fmla="*/ 318293 h 1825624"/>
              <a:gd name="connsiteX7" fmla="*/ 232568 w 2821781"/>
              <a:gd name="connsiteY7" fmla="*/ 439737 h 1825624"/>
              <a:gd name="connsiteX8" fmla="*/ 304005 w 2821781"/>
              <a:gd name="connsiteY8" fmla="*/ 439737 h 1825624"/>
              <a:gd name="connsiteX9" fmla="*/ 301624 w 2821781"/>
              <a:gd name="connsiteY9" fmla="*/ 523080 h 1825624"/>
              <a:gd name="connsiteX10" fmla="*/ 554036 w 2821781"/>
              <a:gd name="connsiteY10" fmla="*/ 520699 h 1825624"/>
              <a:gd name="connsiteX11" fmla="*/ 554036 w 2821781"/>
              <a:gd name="connsiteY11" fmla="*/ 644523 h 1825624"/>
              <a:gd name="connsiteX12" fmla="*/ 1146968 w 2821781"/>
              <a:gd name="connsiteY12" fmla="*/ 644524 h 1825624"/>
              <a:gd name="connsiteX13" fmla="*/ 1146967 w 2821781"/>
              <a:gd name="connsiteY13" fmla="*/ 806449 h 1825624"/>
              <a:gd name="connsiteX14" fmla="*/ 1218404 w 2821781"/>
              <a:gd name="connsiteY14" fmla="*/ 806449 h 1825624"/>
              <a:gd name="connsiteX15" fmla="*/ 1218405 w 2821781"/>
              <a:gd name="connsiteY15" fmla="*/ 949324 h 1825624"/>
              <a:gd name="connsiteX16" fmla="*/ 1451768 w 2821781"/>
              <a:gd name="connsiteY16" fmla="*/ 951706 h 1825624"/>
              <a:gd name="connsiteX17" fmla="*/ 1449387 w 2821781"/>
              <a:gd name="connsiteY17" fmla="*/ 1158874 h 1825624"/>
              <a:gd name="connsiteX18" fmla="*/ 1692274 w 2821781"/>
              <a:gd name="connsiteY18" fmla="*/ 1161255 h 1825624"/>
              <a:gd name="connsiteX19" fmla="*/ 1692274 w 2821781"/>
              <a:gd name="connsiteY19" fmla="*/ 1499393 h 1825624"/>
              <a:gd name="connsiteX20" fmla="*/ 1773236 w 2821781"/>
              <a:gd name="connsiteY20" fmla="*/ 1504155 h 1825624"/>
              <a:gd name="connsiteX21" fmla="*/ 1766093 w 2821781"/>
              <a:gd name="connsiteY21" fmla="*/ 1825624 h 1825624"/>
              <a:gd name="connsiteX22" fmla="*/ 2821781 w 2821781"/>
              <a:gd name="connsiteY22" fmla="*/ 1824831 h 1825624"/>
              <a:gd name="connsiteX0" fmla="*/ 0 w 2821781"/>
              <a:gd name="connsiteY0" fmla="*/ 0 h 1837530"/>
              <a:gd name="connsiteX1" fmla="*/ 3970 w 2821781"/>
              <a:gd name="connsiteY1" fmla="*/ 142080 h 1837530"/>
              <a:gd name="connsiteX2" fmla="*/ 92076 w 2821781"/>
              <a:gd name="connsiteY2" fmla="*/ 144462 h 1837530"/>
              <a:gd name="connsiteX3" fmla="*/ 92073 w 2821781"/>
              <a:gd name="connsiteY3" fmla="*/ 249238 h 1837530"/>
              <a:gd name="connsiteX4" fmla="*/ 151604 w 2821781"/>
              <a:gd name="connsiteY4" fmla="*/ 251617 h 1837530"/>
              <a:gd name="connsiteX5" fmla="*/ 151605 w 2821781"/>
              <a:gd name="connsiteY5" fmla="*/ 330199 h 1837530"/>
              <a:gd name="connsiteX6" fmla="*/ 232568 w 2821781"/>
              <a:gd name="connsiteY6" fmla="*/ 330199 h 1837530"/>
              <a:gd name="connsiteX7" fmla="*/ 232568 w 2821781"/>
              <a:gd name="connsiteY7" fmla="*/ 451643 h 1837530"/>
              <a:gd name="connsiteX8" fmla="*/ 304005 w 2821781"/>
              <a:gd name="connsiteY8" fmla="*/ 451643 h 1837530"/>
              <a:gd name="connsiteX9" fmla="*/ 301624 w 2821781"/>
              <a:gd name="connsiteY9" fmla="*/ 534986 h 1837530"/>
              <a:gd name="connsiteX10" fmla="*/ 554036 w 2821781"/>
              <a:gd name="connsiteY10" fmla="*/ 532605 h 1837530"/>
              <a:gd name="connsiteX11" fmla="*/ 554036 w 2821781"/>
              <a:gd name="connsiteY11" fmla="*/ 656429 h 1837530"/>
              <a:gd name="connsiteX12" fmla="*/ 1146968 w 2821781"/>
              <a:gd name="connsiteY12" fmla="*/ 656430 h 1837530"/>
              <a:gd name="connsiteX13" fmla="*/ 1146967 w 2821781"/>
              <a:gd name="connsiteY13" fmla="*/ 818355 h 1837530"/>
              <a:gd name="connsiteX14" fmla="*/ 1218404 w 2821781"/>
              <a:gd name="connsiteY14" fmla="*/ 818355 h 1837530"/>
              <a:gd name="connsiteX15" fmla="*/ 1218405 w 2821781"/>
              <a:gd name="connsiteY15" fmla="*/ 961230 h 1837530"/>
              <a:gd name="connsiteX16" fmla="*/ 1451768 w 2821781"/>
              <a:gd name="connsiteY16" fmla="*/ 963612 h 1837530"/>
              <a:gd name="connsiteX17" fmla="*/ 1449387 w 2821781"/>
              <a:gd name="connsiteY17" fmla="*/ 1170780 h 1837530"/>
              <a:gd name="connsiteX18" fmla="*/ 1692274 w 2821781"/>
              <a:gd name="connsiteY18" fmla="*/ 1173161 h 1837530"/>
              <a:gd name="connsiteX19" fmla="*/ 1692274 w 2821781"/>
              <a:gd name="connsiteY19" fmla="*/ 1511299 h 1837530"/>
              <a:gd name="connsiteX20" fmla="*/ 1773236 w 2821781"/>
              <a:gd name="connsiteY20" fmla="*/ 1516061 h 1837530"/>
              <a:gd name="connsiteX21" fmla="*/ 1766093 w 2821781"/>
              <a:gd name="connsiteY21" fmla="*/ 1837530 h 1837530"/>
              <a:gd name="connsiteX22" fmla="*/ 2821781 w 2821781"/>
              <a:gd name="connsiteY22" fmla="*/ 1836737 h 1837530"/>
              <a:gd name="connsiteX0" fmla="*/ 0 w 2819399"/>
              <a:gd name="connsiteY0" fmla="*/ 0 h 1825623"/>
              <a:gd name="connsiteX1" fmla="*/ 1588 w 2819399"/>
              <a:gd name="connsiteY1" fmla="*/ 130173 h 1825623"/>
              <a:gd name="connsiteX2" fmla="*/ 89694 w 2819399"/>
              <a:gd name="connsiteY2" fmla="*/ 132555 h 1825623"/>
              <a:gd name="connsiteX3" fmla="*/ 89691 w 2819399"/>
              <a:gd name="connsiteY3" fmla="*/ 237331 h 1825623"/>
              <a:gd name="connsiteX4" fmla="*/ 149222 w 2819399"/>
              <a:gd name="connsiteY4" fmla="*/ 239710 h 1825623"/>
              <a:gd name="connsiteX5" fmla="*/ 149223 w 2819399"/>
              <a:gd name="connsiteY5" fmla="*/ 318292 h 1825623"/>
              <a:gd name="connsiteX6" fmla="*/ 230186 w 2819399"/>
              <a:gd name="connsiteY6" fmla="*/ 318292 h 1825623"/>
              <a:gd name="connsiteX7" fmla="*/ 230186 w 2819399"/>
              <a:gd name="connsiteY7" fmla="*/ 439736 h 1825623"/>
              <a:gd name="connsiteX8" fmla="*/ 301623 w 2819399"/>
              <a:gd name="connsiteY8" fmla="*/ 439736 h 1825623"/>
              <a:gd name="connsiteX9" fmla="*/ 299242 w 2819399"/>
              <a:gd name="connsiteY9" fmla="*/ 523079 h 1825623"/>
              <a:gd name="connsiteX10" fmla="*/ 551654 w 2819399"/>
              <a:gd name="connsiteY10" fmla="*/ 520698 h 1825623"/>
              <a:gd name="connsiteX11" fmla="*/ 551654 w 2819399"/>
              <a:gd name="connsiteY11" fmla="*/ 644522 h 1825623"/>
              <a:gd name="connsiteX12" fmla="*/ 1144586 w 2819399"/>
              <a:gd name="connsiteY12" fmla="*/ 644523 h 1825623"/>
              <a:gd name="connsiteX13" fmla="*/ 1144585 w 2819399"/>
              <a:gd name="connsiteY13" fmla="*/ 806448 h 1825623"/>
              <a:gd name="connsiteX14" fmla="*/ 1216022 w 2819399"/>
              <a:gd name="connsiteY14" fmla="*/ 806448 h 1825623"/>
              <a:gd name="connsiteX15" fmla="*/ 1216023 w 2819399"/>
              <a:gd name="connsiteY15" fmla="*/ 949323 h 1825623"/>
              <a:gd name="connsiteX16" fmla="*/ 1449386 w 2819399"/>
              <a:gd name="connsiteY16" fmla="*/ 951705 h 1825623"/>
              <a:gd name="connsiteX17" fmla="*/ 1447005 w 2819399"/>
              <a:gd name="connsiteY17" fmla="*/ 1158873 h 1825623"/>
              <a:gd name="connsiteX18" fmla="*/ 1689892 w 2819399"/>
              <a:gd name="connsiteY18" fmla="*/ 1161254 h 1825623"/>
              <a:gd name="connsiteX19" fmla="*/ 1689892 w 2819399"/>
              <a:gd name="connsiteY19" fmla="*/ 1499392 h 1825623"/>
              <a:gd name="connsiteX20" fmla="*/ 1770854 w 2819399"/>
              <a:gd name="connsiteY20" fmla="*/ 1504154 h 1825623"/>
              <a:gd name="connsiteX21" fmla="*/ 1763711 w 2819399"/>
              <a:gd name="connsiteY21" fmla="*/ 1825623 h 1825623"/>
              <a:gd name="connsiteX22" fmla="*/ 2819399 w 2819399"/>
              <a:gd name="connsiteY22" fmla="*/ 1824830 h 1825623"/>
              <a:gd name="connsiteX0" fmla="*/ 0 w 2826543"/>
              <a:gd name="connsiteY0" fmla="*/ 0 h 1828004"/>
              <a:gd name="connsiteX1" fmla="*/ 8732 w 2826543"/>
              <a:gd name="connsiteY1" fmla="*/ 132554 h 1828004"/>
              <a:gd name="connsiteX2" fmla="*/ 96838 w 2826543"/>
              <a:gd name="connsiteY2" fmla="*/ 134936 h 1828004"/>
              <a:gd name="connsiteX3" fmla="*/ 96835 w 2826543"/>
              <a:gd name="connsiteY3" fmla="*/ 239712 h 1828004"/>
              <a:gd name="connsiteX4" fmla="*/ 156366 w 2826543"/>
              <a:gd name="connsiteY4" fmla="*/ 242091 h 1828004"/>
              <a:gd name="connsiteX5" fmla="*/ 156367 w 2826543"/>
              <a:gd name="connsiteY5" fmla="*/ 320673 h 1828004"/>
              <a:gd name="connsiteX6" fmla="*/ 237330 w 2826543"/>
              <a:gd name="connsiteY6" fmla="*/ 320673 h 1828004"/>
              <a:gd name="connsiteX7" fmla="*/ 237330 w 2826543"/>
              <a:gd name="connsiteY7" fmla="*/ 442117 h 1828004"/>
              <a:gd name="connsiteX8" fmla="*/ 308767 w 2826543"/>
              <a:gd name="connsiteY8" fmla="*/ 442117 h 1828004"/>
              <a:gd name="connsiteX9" fmla="*/ 306386 w 2826543"/>
              <a:gd name="connsiteY9" fmla="*/ 525460 h 1828004"/>
              <a:gd name="connsiteX10" fmla="*/ 558798 w 2826543"/>
              <a:gd name="connsiteY10" fmla="*/ 523079 h 1828004"/>
              <a:gd name="connsiteX11" fmla="*/ 558798 w 2826543"/>
              <a:gd name="connsiteY11" fmla="*/ 646903 h 1828004"/>
              <a:gd name="connsiteX12" fmla="*/ 1151730 w 2826543"/>
              <a:gd name="connsiteY12" fmla="*/ 646904 h 1828004"/>
              <a:gd name="connsiteX13" fmla="*/ 1151729 w 2826543"/>
              <a:gd name="connsiteY13" fmla="*/ 808829 h 1828004"/>
              <a:gd name="connsiteX14" fmla="*/ 1223166 w 2826543"/>
              <a:gd name="connsiteY14" fmla="*/ 808829 h 1828004"/>
              <a:gd name="connsiteX15" fmla="*/ 1223167 w 2826543"/>
              <a:gd name="connsiteY15" fmla="*/ 951704 h 1828004"/>
              <a:gd name="connsiteX16" fmla="*/ 1456530 w 2826543"/>
              <a:gd name="connsiteY16" fmla="*/ 954086 h 1828004"/>
              <a:gd name="connsiteX17" fmla="*/ 1454149 w 2826543"/>
              <a:gd name="connsiteY17" fmla="*/ 1161254 h 1828004"/>
              <a:gd name="connsiteX18" fmla="*/ 1697036 w 2826543"/>
              <a:gd name="connsiteY18" fmla="*/ 1163635 h 1828004"/>
              <a:gd name="connsiteX19" fmla="*/ 1697036 w 2826543"/>
              <a:gd name="connsiteY19" fmla="*/ 1501773 h 1828004"/>
              <a:gd name="connsiteX20" fmla="*/ 1777998 w 2826543"/>
              <a:gd name="connsiteY20" fmla="*/ 1506535 h 1828004"/>
              <a:gd name="connsiteX21" fmla="*/ 1770855 w 2826543"/>
              <a:gd name="connsiteY21" fmla="*/ 1828004 h 1828004"/>
              <a:gd name="connsiteX22" fmla="*/ 2826543 w 2826543"/>
              <a:gd name="connsiteY22" fmla="*/ 1827211 h 1828004"/>
              <a:gd name="connsiteX0" fmla="*/ 0 w 2819400"/>
              <a:gd name="connsiteY0" fmla="*/ 0 h 1828004"/>
              <a:gd name="connsiteX1" fmla="*/ 1589 w 2819400"/>
              <a:gd name="connsiteY1" fmla="*/ 132554 h 1828004"/>
              <a:gd name="connsiteX2" fmla="*/ 89695 w 2819400"/>
              <a:gd name="connsiteY2" fmla="*/ 134936 h 1828004"/>
              <a:gd name="connsiteX3" fmla="*/ 89692 w 2819400"/>
              <a:gd name="connsiteY3" fmla="*/ 239712 h 1828004"/>
              <a:gd name="connsiteX4" fmla="*/ 149223 w 2819400"/>
              <a:gd name="connsiteY4" fmla="*/ 242091 h 1828004"/>
              <a:gd name="connsiteX5" fmla="*/ 149224 w 2819400"/>
              <a:gd name="connsiteY5" fmla="*/ 320673 h 1828004"/>
              <a:gd name="connsiteX6" fmla="*/ 230187 w 2819400"/>
              <a:gd name="connsiteY6" fmla="*/ 320673 h 1828004"/>
              <a:gd name="connsiteX7" fmla="*/ 230187 w 2819400"/>
              <a:gd name="connsiteY7" fmla="*/ 442117 h 1828004"/>
              <a:gd name="connsiteX8" fmla="*/ 301624 w 2819400"/>
              <a:gd name="connsiteY8" fmla="*/ 442117 h 1828004"/>
              <a:gd name="connsiteX9" fmla="*/ 299243 w 2819400"/>
              <a:gd name="connsiteY9" fmla="*/ 525460 h 1828004"/>
              <a:gd name="connsiteX10" fmla="*/ 551655 w 2819400"/>
              <a:gd name="connsiteY10" fmla="*/ 523079 h 1828004"/>
              <a:gd name="connsiteX11" fmla="*/ 551655 w 2819400"/>
              <a:gd name="connsiteY11" fmla="*/ 646903 h 1828004"/>
              <a:gd name="connsiteX12" fmla="*/ 1144587 w 2819400"/>
              <a:gd name="connsiteY12" fmla="*/ 646904 h 1828004"/>
              <a:gd name="connsiteX13" fmla="*/ 1144586 w 2819400"/>
              <a:gd name="connsiteY13" fmla="*/ 808829 h 1828004"/>
              <a:gd name="connsiteX14" fmla="*/ 1216023 w 2819400"/>
              <a:gd name="connsiteY14" fmla="*/ 808829 h 1828004"/>
              <a:gd name="connsiteX15" fmla="*/ 1216024 w 2819400"/>
              <a:gd name="connsiteY15" fmla="*/ 951704 h 1828004"/>
              <a:gd name="connsiteX16" fmla="*/ 1449387 w 2819400"/>
              <a:gd name="connsiteY16" fmla="*/ 954086 h 1828004"/>
              <a:gd name="connsiteX17" fmla="*/ 1447006 w 2819400"/>
              <a:gd name="connsiteY17" fmla="*/ 1161254 h 1828004"/>
              <a:gd name="connsiteX18" fmla="*/ 1689893 w 2819400"/>
              <a:gd name="connsiteY18" fmla="*/ 1163635 h 1828004"/>
              <a:gd name="connsiteX19" fmla="*/ 1689893 w 2819400"/>
              <a:gd name="connsiteY19" fmla="*/ 1501773 h 1828004"/>
              <a:gd name="connsiteX20" fmla="*/ 1770855 w 2819400"/>
              <a:gd name="connsiteY20" fmla="*/ 1506535 h 1828004"/>
              <a:gd name="connsiteX21" fmla="*/ 1763712 w 2819400"/>
              <a:gd name="connsiteY21" fmla="*/ 1828004 h 1828004"/>
              <a:gd name="connsiteX22" fmla="*/ 2819400 w 2819400"/>
              <a:gd name="connsiteY22" fmla="*/ 1827211 h 182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19400" h="1828004">
                <a:moveTo>
                  <a:pt x="0" y="0"/>
                </a:moveTo>
                <a:cubicBezTo>
                  <a:pt x="530" y="38629"/>
                  <a:pt x="1059" y="93925"/>
                  <a:pt x="1589" y="132554"/>
                </a:cubicBezTo>
                <a:lnTo>
                  <a:pt x="89695" y="134936"/>
                </a:lnTo>
                <a:cubicBezTo>
                  <a:pt x="89694" y="168274"/>
                  <a:pt x="89693" y="206374"/>
                  <a:pt x="89692" y="239712"/>
                </a:cubicBezTo>
                <a:lnTo>
                  <a:pt x="149223" y="242091"/>
                </a:lnTo>
                <a:cubicBezTo>
                  <a:pt x="149223" y="269872"/>
                  <a:pt x="149224" y="292892"/>
                  <a:pt x="149224" y="320673"/>
                </a:cubicBezTo>
                <a:lnTo>
                  <a:pt x="230187" y="320673"/>
                </a:lnTo>
                <a:lnTo>
                  <a:pt x="230187" y="442117"/>
                </a:lnTo>
                <a:lnTo>
                  <a:pt x="301624" y="442117"/>
                </a:lnTo>
                <a:cubicBezTo>
                  <a:pt x="300830" y="468310"/>
                  <a:pt x="300037" y="499267"/>
                  <a:pt x="299243" y="525460"/>
                </a:cubicBezTo>
                <a:lnTo>
                  <a:pt x="551655" y="523079"/>
                </a:lnTo>
                <a:lnTo>
                  <a:pt x="551655" y="646903"/>
                </a:lnTo>
                <a:lnTo>
                  <a:pt x="1144587" y="646904"/>
                </a:lnTo>
                <a:cubicBezTo>
                  <a:pt x="1144587" y="700879"/>
                  <a:pt x="1144586" y="754854"/>
                  <a:pt x="1144586" y="808829"/>
                </a:cubicBezTo>
                <a:lnTo>
                  <a:pt x="1216023" y="808829"/>
                </a:lnTo>
                <a:cubicBezTo>
                  <a:pt x="1216023" y="856454"/>
                  <a:pt x="1216024" y="904079"/>
                  <a:pt x="1216024" y="951704"/>
                </a:cubicBezTo>
                <a:lnTo>
                  <a:pt x="1449387" y="954086"/>
                </a:lnTo>
                <a:cubicBezTo>
                  <a:pt x="1448593" y="1023142"/>
                  <a:pt x="1447800" y="1092198"/>
                  <a:pt x="1447006" y="1161254"/>
                </a:cubicBezTo>
                <a:lnTo>
                  <a:pt x="1689893" y="1163635"/>
                </a:lnTo>
                <a:cubicBezTo>
                  <a:pt x="1688305" y="1276348"/>
                  <a:pt x="1691481" y="1389060"/>
                  <a:pt x="1689893" y="1501773"/>
                </a:cubicBezTo>
                <a:cubicBezTo>
                  <a:pt x="1716087" y="1507329"/>
                  <a:pt x="1744661" y="1500979"/>
                  <a:pt x="1770855" y="1506535"/>
                </a:cubicBezTo>
                <a:lnTo>
                  <a:pt x="1763712" y="1828004"/>
                </a:lnTo>
                <a:lnTo>
                  <a:pt x="2819400" y="1827211"/>
                </a:lnTo>
              </a:path>
            </a:pathLst>
          </a:cu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7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val 6"/>
          <p:cNvSpPr>
            <a:spLocks noChangeArrowheads="1"/>
          </p:cNvSpPr>
          <p:nvPr/>
        </p:nvSpPr>
        <p:spPr bwMode="auto">
          <a:xfrm>
            <a:off x="107950" y="4164013"/>
            <a:ext cx="1295400" cy="936625"/>
          </a:xfrm>
          <a:prstGeom prst="ellips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0723" name="Line 7"/>
          <p:cNvSpPr>
            <a:spLocks noChangeShapeType="1"/>
          </p:cNvSpPr>
          <p:nvPr/>
        </p:nvSpPr>
        <p:spPr bwMode="auto">
          <a:xfrm>
            <a:off x="1404938" y="4668838"/>
            <a:ext cx="863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4" name="Line 8"/>
          <p:cNvSpPr>
            <a:spLocks noChangeShapeType="1"/>
          </p:cNvSpPr>
          <p:nvPr/>
        </p:nvSpPr>
        <p:spPr bwMode="auto">
          <a:xfrm>
            <a:off x="4284663" y="4595813"/>
            <a:ext cx="935037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" name="Oval 10"/>
          <p:cNvSpPr>
            <a:spLocks noChangeArrowheads="1"/>
          </p:cNvSpPr>
          <p:nvPr/>
        </p:nvSpPr>
        <p:spPr bwMode="auto">
          <a:xfrm>
            <a:off x="5214938" y="4092575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30726" name="Line 18"/>
          <p:cNvSpPr>
            <a:spLocks noChangeShapeType="1"/>
          </p:cNvSpPr>
          <p:nvPr/>
        </p:nvSpPr>
        <p:spPr bwMode="auto">
          <a:xfrm>
            <a:off x="6510338" y="4595813"/>
            <a:ext cx="8223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" name="Oval 19"/>
          <p:cNvSpPr>
            <a:spLocks noChangeArrowheads="1"/>
          </p:cNvSpPr>
          <p:nvPr/>
        </p:nvSpPr>
        <p:spPr bwMode="auto">
          <a:xfrm>
            <a:off x="7196138" y="3371850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0" name="Oval 20"/>
          <p:cNvSpPr>
            <a:spLocks noChangeArrowheads="1"/>
          </p:cNvSpPr>
          <p:nvPr/>
        </p:nvSpPr>
        <p:spPr bwMode="auto">
          <a:xfrm>
            <a:off x="7735888" y="351631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1" name="Oval 21"/>
          <p:cNvSpPr>
            <a:spLocks noChangeArrowheads="1"/>
          </p:cNvSpPr>
          <p:nvPr/>
        </p:nvSpPr>
        <p:spPr bwMode="auto">
          <a:xfrm>
            <a:off x="7339013" y="3876675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2" name="Oval 22"/>
          <p:cNvSpPr>
            <a:spLocks noChangeArrowheads="1"/>
          </p:cNvSpPr>
          <p:nvPr/>
        </p:nvSpPr>
        <p:spPr bwMode="auto">
          <a:xfrm>
            <a:off x="7735888" y="416401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3" name="Oval 23"/>
          <p:cNvSpPr>
            <a:spLocks noChangeArrowheads="1"/>
          </p:cNvSpPr>
          <p:nvPr/>
        </p:nvSpPr>
        <p:spPr bwMode="auto">
          <a:xfrm>
            <a:off x="7473950" y="4235450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4" name="Oval 24"/>
          <p:cNvSpPr>
            <a:spLocks noChangeArrowheads="1"/>
          </p:cNvSpPr>
          <p:nvPr/>
        </p:nvSpPr>
        <p:spPr bwMode="auto">
          <a:xfrm>
            <a:off x="7412038" y="4524375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592138" y="3244850"/>
            <a:ext cx="221138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Oncogenic drivers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3419475" y="3232150"/>
            <a:ext cx="30861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Oncogene de-addiction</a:t>
            </a:r>
          </a:p>
        </p:txBody>
      </p:sp>
      <p:sp>
        <p:nvSpPr>
          <p:cNvPr id="30735" name="Line 19"/>
          <p:cNvSpPr>
            <a:spLocks noChangeShapeType="1"/>
          </p:cNvSpPr>
          <p:nvPr/>
        </p:nvSpPr>
        <p:spPr bwMode="auto">
          <a:xfrm>
            <a:off x="1692275" y="3825875"/>
            <a:ext cx="0" cy="792163"/>
          </a:xfrm>
          <a:prstGeom prst="line">
            <a:avLst/>
          </a:prstGeom>
          <a:noFill/>
          <a:ln w="38100">
            <a:solidFill>
              <a:srgbClr val="8FD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6" name="Line 23"/>
          <p:cNvSpPr>
            <a:spLocks noChangeShapeType="1"/>
          </p:cNvSpPr>
          <p:nvPr/>
        </p:nvSpPr>
        <p:spPr bwMode="auto">
          <a:xfrm>
            <a:off x="4716463" y="3752850"/>
            <a:ext cx="0" cy="792163"/>
          </a:xfrm>
          <a:prstGeom prst="line">
            <a:avLst/>
          </a:prstGeom>
          <a:noFill/>
          <a:ln w="38100">
            <a:solidFill>
              <a:srgbClr val="8FD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37" name="Oval 5"/>
          <p:cNvSpPr>
            <a:spLocks noChangeArrowheads="1"/>
          </p:cNvSpPr>
          <p:nvPr/>
        </p:nvSpPr>
        <p:spPr bwMode="auto">
          <a:xfrm>
            <a:off x="2220913" y="4556125"/>
            <a:ext cx="1295400" cy="936625"/>
          </a:xfrm>
          <a:prstGeom prst="ellipse">
            <a:avLst/>
          </a:prstGeom>
          <a:solidFill>
            <a:srgbClr val="204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0738" name="Oval 6"/>
          <p:cNvSpPr>
            <a:spLocks noChangeArrowheads="1"/>
          </p:cNvSpPr>
          <p:nvPr/>
        </p:nvSpPr>
        <p:spPr bwMode="auto">
          <a:xfrm>
            <a:off x="2220913" y="3763963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0739" name="Oval 7"/>
          <p:cNvSpPr>
            <a:spLocks noChangeArrowheads="1"/>
          </p:cNvSpPr>
          <p:nvPr/>
        </p:nvSpPr>
        <p:spPr bwMode="auto">
          <a:xfrm>
            <a:off x="2293938" y="4195763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0740" name="Oval 11"/>
          <p:cNvSpPr>
            <a:spLocks noChangeArrowheads="1"/>
          </p:cNvSpPr>
          <p:nvPr/>
        </p:nvSpPr>
        <p:spPr bwMode="auto">
          <a:xfrm>
            <a:off x="2654300" y="3692525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73" name="Oval 15"/>
          <p:cNvSpPr>
            <a:spLocks noChangeArrowheads="1"/>
          </p:cNvSpPr>
          <p:nvPr/>
        </p:nvSpPr>
        <p:spPr bwMode="auto">
          <a:xfrm>
            <a:off x="2654300" y="419576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30742" name="Oval 16"/>
          <p:cNvSpPr>
            <a:spLocks noChangeArrowheads="1"/>
          </p:cNvSpPr>
          <p:nvPr/>
        </p:nvSpPr>
        <p:spPr bwMode="auto">
          <a:xfrm>
            <a:off x="3086100" y="4124325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0743" name="Oval 17"/>
          <p:cNvSpPr>
            <a:spLocks noChangeArrowheads="1"/>
          </p:cNvSpPr>
          <p:nvPr/>
        </p:nvSpPr>
        <p:spPr bwMode="auto">
          <a:xfrm>
            <a:off x="3086100" y="4411663"/>
            <a:ext cx="1295400" cy="936625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0744" name="Oval 18"/>
          <p:cNvSpPr>
            <a:spLocks noChangeArrowheads="1"/>
          </p:cNvSpPr>
          <p:nvPr/>
        </p:nvSpPr>
        <p:spPr bwMode="auto">
          <a:xfrm>
            <a:off x="2654300" y="4627563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82550" y="5854700"/>
            <a:ext cx="129222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Normal cell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2171700" y="5854700"/>
            <a:ext cx="21209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Cancer progression</a:t>
            </a:r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7085013" y="5854700"/>
            <a:ext cx="19177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Resistant disease</a:t>
            </a:r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5021263" y="5854700"/>
            <a:ext cx="18494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Residual disease</a:t>
            </a:r>
          </a:p>
        </p:txBody>
      </p:sp>
      <p:sp>
        <p:nvSpPr>
          <p:cNvPr id="30749" name="Line 30"/>
          <p:cNvSpPr>
            <a:spLocks noChangeShapeType="1"/>
          </p:cNvSpPr>
          <p:nvPr/>
        </p:nvSpPr>
        <p:spPr bwMode="auto">
          <a:xfrm>
            <a:off x="3132138" y="2843213"/>
            <a:ext cx="0" cy="13684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50" name="Text Box 31"/>
          <p:cNvSpPr txBox="1">
            <a:spLocks noChangeArrowheads="1"/>
          </p:cNvSpPr>
          <p:nvPr/>
        </p:nvSpPr>
        <p:spPr bwMode="auto">
          <a:xfrm>
            <a:off x="1169988" y="1682750"/>
            <a:ext cx="392906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Lethal subclone at diagnosis: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A minority clone present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at early stage, resistant to therapy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and leading to cancer death</a:t>
            </a:r>
          </a:p>
        </p:txBody>
      </p:sp>
      <p:sp>
        <p:nvSpPr>
          <p:cNvPr id="30751" name="Rectangle 2"/>
          <p:cNvSpPr>
            <a:spLocks noChangeArrowheads="1"/>
          </p:cNvSpPr>
          <p:nvPr/>
        </p:nvSpPr>
        <p:spPr bwMode="auto">
          <a:xfrm>
            <a:off x="444500" y="355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fontAlgn="base">
              <a:lnSpc>
                <a:spcPct val="85000"/>
              </a:lnSpc>
              <a:spcAft>
                <a:spcPct val="0"/>
              </a:spcAft>
              <a:buClrTx/>
              <a:buFontTx/>
              <a:buNone/>
            </a:pPr>
            <a:r>
              <a:rPr lang="fr-FR" altLang="en-US" sz="3600" smtClean="0">
                <a:solidFill>
                  <a:srgbClr val="F09828"/>
                </a:solidFill>
              </a:rPr>
              <a:t>Is It Possible to Detect the Lethal Subclone in </a:t>
            </a:r>
            <a:r>
              <a:rPr lang="fr-FR" altLang="en-US" sz="3600" u="sng" smtClean="0">
                <a:solidFill>
                  <a:srgbClr val="F09828"/>
                </a:solidFill>
              </a:rPr>
              <a:t>Primary Tumor</a:t>
            </a:r>
            <a:r>
              <a:rPr lang="fr-FR" altLang="en-US" sz="3600" smtClean="0">
                <a:solidFill>
                  <a:srgbClr val="F09828"/>
                </a:solidFill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100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298700"/>
            <a:ext cx="77628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Text Box 4"/>
          <p:cNvSpPr txBox="1">
            <a:spLocks noChangeArrowheads="1"/>
          </p:cNvSpPr>
          <p:nvPr/>
        </p:nvSpPr>
        <p:spPr bwMode="auto">
          <a:xfrm>
            <a:off x="373063" y="6424613"/>
            <a:ext cx="43640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200">
                <a:solidFill>
                  <a:srgbClr val="FFFFFF"/>
                </a:solidFill>
                <a:ea typeface="MS PGothic" charset="0"/>
                <a:cs typeface="MS PGothic" charset="0"/>
              </a:rPr>
              <a:t>Hafner MC, et al. </a:t>
            </a:r>
            <a:r>
              <a:rPr lang="fr-FR" sz="1200" i="1">
                <a:solidFill>
                  <a:srgbClr val="FFFFFF"/>
                </a:solidFill>
                <a:ea typeface="MS PGothic" charset="0"/>
                <a:cs typeface="MS PGothic" charset="0"/>
              </a:rPr>
              <a:t>J Clin Invest.</a:t>
            </a:r>
            <a:r>
              <a:rPr lang="fr-FR" sz="1200">
                <a:solidFill>
                  <a:srgbClr val="FFFFFF"/>
                </a:solidFill>
                <a:ea typeface="MS PGothic" charset="0"/>
                <a:cs typeface="MS PGothic" charset="0"/>
              </a:rPr>
              <a:t> 2013;123(11):4918-4922.</a:t>
            </a:r>
          </a:p>
        </p:txBody>
      </p:sp>
      <p:sp>
        <p:nvSpPr>
          <p:cNvPr id="146436" name="Text Box 7"/>
          <p:cNvSpPr txBox="1">
            <a:spLocks noChangeArrowheads="1"/>
          </p:cNvSpPr>
          <p:nvPr/>
        </p:nvSpPr>
        <p:spPr bwMode="auto">
          <a:xfrm>
            <a:off x="47625" y="1419225"/>
            <a:ext cx="2954338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1800">
                <a:solidFill>
                  <a:srgbClr val="FFFFFF"/>
                </a:solidFill>
                <a:ea typeface="MS PGothic" charset="0"/>
                <a:cs typeface="MS PGothic" charset="0"/>
              </a:rPr>
              <a:t>Lethal clone present in a </a:t>
            </a:r>
          </a:p>
          <a:p>
            <a:pPr algn="ctr"/>
            <a:r>
              <a:rPr lang="fr-FR" sz="1800">
                <a:solidFill>
                  <a:srgbClr val="FFFFFF"/>
                </a:solidFill>
                <a:ea typeface="MS PGothic" charset="0"/>
                <a:cs typeface="MS PGothic" charset="0"/>
              </a:rPr>
              <a:t>minority of cells in the </a:t>
            </a:r>
          </a:p>
          <a:p>
            <a:pPr algn="ctr"/>
            <a:r>
              <a:rPr lang="fr-FR" sz="1800">
                <a:solidFill>
                  <a:srgbClr val="FFFFFF"/>
                </a:solidFill>
                <a:ea typeface="MS PGothic" charset="0"/>
                <a:cs typeface="MS PGothic" charset="0"/>
              </a:rPr>
              <a:t>primary tumors</a:t>
            </a:r>
          </a:p>
        </p:txBody>
      </p:sp>
      <p:sp>
        <p:nvSpPr>
          <p:cNvPr id="146437" name="Rectangle 8"/>
          <p:cNvSpPr>
            <a:spLocks noGrp="1" noChangeArrowheads="1"/>
          </p:cNvSpPr>
          <p:nvPr>
            <p:ph type="title"/>
          </p:nvPr>
        </p:nvSpPr>
        <p:spPr>
          <a:xfrm>
            <a:off x="203200" y="5365750"/>
            <a:ext cx="8686800" cy="1143000"/>
          </a:xfrm>
        </p:spPr>
        <p:txBody>
          <a:bodyPr/>
          <a:lstStyle/>
          <a:p>
            <a:r>
              <a:rPr lang="fr-FR" sz="2400">
                <a:solidFill>
                  <a:srgbClr val="FFFF00"/>
                </a:solidFill>
                <a:latin typeface="Arial" charset="0"/>
              </a:rPr>
              <a:t>Ultradeep sequencing (x40,000) could detect the lethal minority subclone in primary tumor</a:t>
            </a:r>
          </a:p>
        </p:txBody>
      </p:sp>
      <p:sp>
        <p:nvSpPr>
          <p:cNvPr id="146438" name="Line 11"/>
          <p:cNvSpPr>
            <a:spLocks noChangeShapeType="1"/>
          </p:cNvSpPr>
          <p:nvPr/>
        </p:nvSpPr>
        <p:spPr bwMode="auto">
          <a:xfrm flipH="1">
            <a:off x="872719" y="2298700"/>
            <a:ext cx="0" cy="1263106"/>
          </a:xfrm>
          <a:prstGeom prst="line">
            <a:avLst/>
          </a:prstGeom>
          <a:noFill/>
          <a:ln w="222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39" name="Rectangle 2"/>
          <p:cNvSpPr>
            <a:spLocks noChangeArrowheads="1"/>
          </p:cNvSpPr>
          <p:nvPr/>
        </p:nvSpPr>
        <p:spPr bwMode="auto">
          <a:xfrm>
            <a:off x="461963" y="3635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lnSpc>
                <a:spcPct val="85000"/>
              </a:lnSpc>
              <a:spcBef>
                <a:spcPct val="20000"/>
              </a:spcBef>
            </a:pPr>
            <a:r>
              <a:rPr lang="fr-FR" sz="3600" b="1" dirty="0">
                <a:solidFill>
                  <a:srgbClr val="F09828"/>
                </a:solidFill>
                <a:ea typeface="MS PGothic" charset="0"/>
                <a:cs typeface="MS PGothic" charset="0"/>
              </a:rPr>
              <a:t>Is It Possible to </a:t>
            </a:r>
            <a:r>
              <a:rPr lang="fr-FR" sz="3600" b="1" dirty="0" err="1">
                <a:solidFill>
                  <a:srgbClr val="F09828"/>
                </a:solidFill>
                <a:ea typeface="MS PGothic" charset="0"/>
                <a:cs typeface="MS PGothic" charset="0"/>
              </a:rPr>
              <a:t>Detect</a:t>
            </a:r>
            <a:r>
              <a:rPr lang="fr-FR" sz="3600" b="1" dirty="0">
                <a:solidFill>
                  <a:srgbClr val="F09828"/>
                </a:solidFill>
                <a:ea typeface="MS PGothic" charset="0"/>
                <a:cs typeface="MS PGothic" charset="0"/>
              </a:rPr>
              <a:t> the </a:t>
            </a:r>
            <a:r>
              <a:rPr lang="fr-FR" sz="3600" b="1" dirty="0" err="1">
                <a:solidFill>
                  <a:srgbClr val="F09828"/>
                </a:solidFill>
                <a:ea typeface="MS PGothic" charset="0"/>
                <a:cs typeface="MS PGothic" charset="0"/>
              </a:rPr>
              <a:t>Lethal</a:t>
            </a:r>
            <a:r>
              <a:rPr lang="fr-FR" sz="3600" b="1" dirty="0">
                <a:solidFill>
                  <a:srgbClr val="F09828"/>
                </a:solidFill>
                <a:ea typeface="MS PGothic" charset="0"/>
                <a:cs typeface="MS PGothic" charset="0"/>
              </a:rPr>
              <a:t> </a:t>
            </a:r>
            <a:r>
              <a:rPr lang="fr-FR" sz="3600" b="1" dirty="0" err="1">
                <a:solidFill>
                  <a:srgbClr val="F09828"/>
                </a:solidFill>
                <a:ea typeface="MS PGothic" charset="0"/>
                <a:cs typeface="MS PGothic" charset="0"/>
              </a:rPr>
              <a:t>Subclone</a:t>
            </a:r>
            <a:r>
              <a:rPr lang="fr-FR" sz="3600" b="1" dirty="0">
                <a:solidFill>
                  <a:srgbClr val="F09828"/>
                </a:solidFill>
                <a:ea typeface="MS PGothic" charset="0"/>
                <a:cs typeface="MS PGothic" charset="0"/>
              </a:rPr>
              <a:t> in </a:t>
            </a:r>
            <a:r>
              <a:rPr lang="fr-FR" sz="3600" b="1" u="sng" dirty="0" err="1">
                <a:solidFill>
                  <a:srgbClr val="F09828"/>
                </a:solidFill>
                <a:ea typeface="MS PGothic" charset="0"/>
                <a:cs typeface="MS PGothic" charset="0"/>
              </a:rPr>
              <a:t>Primary</a:t>
            </a:r>
            <a:r>
              <a:rPr lang="fr-FR" sz="3600" b="1" u="sng" dirty="0">
                <a:solidFill>
                  <a:srgbClr val="F09828"/>
                </a:solidFill>
                <a:ea typeface="MS PGothic" charset="0"/>
                <a:cs typeface="MS PGothic" charset="0"/>
              </a:rPr>
              <a:t> </a:t>
            </a:r>
            <a:r>
              <a:rPr lang="fr-FR" sz="3600" b="1" u="sng" dirty="0" err="1">
                <a:solidFill>
                  <a:srgbClr val="F09828"/>
                </a:solidFill>
                <a:ea typeface="MS PGothic" charset="0"/>
                <a:cs typeface="MS PGothic" charset="0"/>
              </a:rPr>
              <a:t>Tumor</a:t>
            </a:r>
            <a:r>
              <a:rPr lang="fr-FR" sz="3600" b="1" dirty="0">
                <a:solidFill>
                  <a:srgbClr val="F09828"/>
                </a:solidFill>
                <a:ea typeface="MS PGothic" charset="0"/>
                <a:cs typeface="MS PGothic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681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30"/>
          <p:cNvSpPr>
            <a:spLocks noChangeShapeType="1"/>
          </p:cNvSpPr>
          <p:nvPr/>
        </p:nvSpPr>
        <p:spPr bwMode="auto">
          <a:xfrm>
            <a:off x="5926138" y="2947988"/>
            <a:ext cx="0" cy="13684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2771" name="Text Box 31"/>
          <p:cNvSpPr txBox="1">
            <a:spLocks noChangeArrowheads="1"/>
          </p:cNvSpPr>
          <p:nvPr/>
        </p:nvSpPr>
        <p:spPr bwMode="auto">
          <a:xfrm>
            <a:off x="3976688" y="1520825"/>
            <a:ext cx="4005262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dirty="0" err="1" smtClean="0">
                <a:solidFill>
                  <a:srgbClr val="FFFFFF"/>
                </a:solidFill>
              </a:rPr>
              <a:t>Acquired</a:t>
            </a:r>
            <a:r>
              <a:rPr lang="fr-FR" altLang="en-US" sz="1800" dirty="0" smtClean="0">
                <a:solidFill>
                  <a:srgbClr val="FFFFFF"/>
                </a:solidFill>
              </a:rPr>
              <a:t>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lethal</a:t>
            </a:r>
            <a:r>
              <a:rPr lang="fr-FR" altLang="en-US" sz="1800" dirty="0" smtClean="0">
                <a:solidFill>
                  <a:srgbClr val="FFFFFF"/>
                </a:solidFill>
              </a:rPr>
              <a:t>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subclone</a:t>
            </a:r>
            <a:r>
              <a:rPr lang="fr-FR" altLang="en-US" sz="1800" dirty="0" smtClean="0">
                <a:solidFill>
                  <a:srgbClr val="FFFFFF"/>
                </a:solidFill>
              </a:rPr>
              <a:t>: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dirty="0" smtClean="0">
                <a:solidFill>
                  <a:srgbClr val="FFFFFF"/>
                </a:solidFill>
              </a:rPr>
              <a:t>A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minority</a:t>
            </a:r>
            <a:r>
              <a:rPr lang="fr-FR" altLang="en-US" sz="1800" dirty="0" smtClean="0">
                <a:solidFill>
                  <a:srgbClr val="FFFFFF"/>
                </a:solidFill>
              </a:rPr>
              <a:t> clone not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detectable</a:t>
            </a:r>
            <a:endParaRPr lang="fr-FR" altLang="en-US" sz="1800" dirty="0" smtClean="0">
              <a:solidFill>
                <a:srgbClr val="FFFFFF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dirty="0" smtClean="0">
                <a:solidFill>
                  <a:srgbClr val="FFFFFF"/>
                </a:solidFill>
              </a:rPr>
              <a:t>at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early</a:t>
            </a:r>
            <a:r>
              <a:rPr lang="fr-FR" altLang="en-US" sz="1800" dirty="0" smtClean="0">
                <a:solidFill>
                  <a:srgbClr val="FFFFFF"/>
                </a:solidFill>
              </a:rPr>
              <a:t> stage by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deep</a:t>
            </a:r>
            <a:r>
              <a:rPr lang="fr-FR" altLang="en-US" sz="1800" dirty="0" smtClean="0">
                <a:solidFill>
                  <a:srgbClr val="FFFFFF"/>
                </a:solidFill>
              </a:rPr>
              <a:t>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sequencing</a:t>
            </a:r>
            <a:r>
              <a:rPr lang="fr-FR" altLang="en-US" sz="1800" dirty="0" smtClean="0">
                <a:solidFill>
                  <a:srgbClr val="FFFFFF"/>
                </a:solidFill>
              </a:rPr>
              <a:t>,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dirty="0" err="1" smtClean="0">
                <a:solidFill>
                  <a:srgbClr val="FFFFFF"/>
                </a:solidFill>
              </a:rPr>
              <a:t>resistant</a:t>
            </a:r>
            <a:r>
              <a:rPr lang="fr-FR" altLang="en-US" sz="1800" dirty="0" smtClean="0">
                <a:solidFill>
                  <a:srgbClr val="FFFFFF"/>
                </a:solidFill>
              </a:rPr>
              <a:t> to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therapy</a:t>
            </a:r>
            <a:endParaRPr lang="fr-FR" altLang="en-US" sz="1800" dirty="0" smtClean="0">
              <a:solidFill>
                <a:srgbClr val="FFFFFF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dirty="0" smtClean="0">
                <a:solidFill>
                  <a:srgbClr val="FFFFFF"/>
                </a:solidFill>
              </a:rPr>
              <a:t>and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leading</a:t>
            </a:r>
            <a:r>
              <a:rPr lang="fr-FR" altLang="en-US" sz="1800" dirty="0" smtClean="0">
                <a:solidFill>
                  <a:srgbClr val="FFFFFF"/>
                </a:solidFill>
              </a:rPr>
              <a:t> to cancer </a:t>
            </a:r>
            <a:r>
              <a:rPr lang="fr-FR" altLang="en-US" sz="1800" dirty="0" err="1" smtClean="0">
                <a:solidFill>
                  <a:srgbClr val="FFFFFF"/>
                </a:solidFill>
              </a:rPr>
              <a:t>death</a:t>
            </a:r>
            <a:endParaRPr lang="fr-FR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32772" name="Rectangle 2"/>
          <p:cNvSpPr>
            <a:spLocks noChangeArrowheads="1"/>
          </p:cNvSpPr>
          <p:nvPr/>
        </p:nvSpPr>
        <p:spPr bwMode="auto">
          <a:xfrm>
            <a:off x="88900" y="354013"/>
            <a:ext cx="894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fontAlgn="base">
              <a:lnSpc>
                <a:spcPct val="85000"/>
              </a:lnSpc>
              <a:spcAft>
                <a:spcPct val="0"/>
              </a:spcAft>
              <a:buClrTx/>
              <a:buFontTx/>
              <a:buNone/>
            </a:pPr>
            <a:r>
              <a:rPr lang="fr-FR" altLang="en-US" sz="3600" smtClean="0">
                <a:solidFill>
                  <a:srgbClr val="F09828"/>
                </a:solidFill>
              </a:rPr>
              <a:t>Is It Possible to Detect the </a:t>
            </a:r>
            <a:r>
              <a:rPr lang="fr-FR" altLang="en-US" sz="3600" u="sng" smtClean="0">
                <a:solidFill>
                  <a:srgbClr val="F09828"/>
                </a:solidFill>
              </a:rPr>
              <a:t>Appearance</a:t>
            </a:r>
            <a:r>
              <a:rPr lang="fr-FR" altLang="en-US" sz="3600" smtClean="0">
                <a:solidFill>
                  <a:srgbClr val="F09828"/>
                </a:solidFill>
              </a:rPr>
              <a:t> of Lethal Subclone ?</a:t>
            </a:r>
          </a:p>
        </p:txBody>
      </p:sp>
      <p:sp>
        <p:nvSpPr>
          <p:cNvPr id="32773" name="Text Box 14"/>
          <p:cNvSpPr txBox="1">
            <a:spLocks noChangeArrowheads="1"/>
          </p:cNvSpPr>
          <p:nvPr/>
        </p:nvSpPr>
        <p:spPr bwMode="auto">
          <a:xfrm>
            <a:off x="3224213" y="3105150"/>
            <a:ext cx="2779712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Targeting oncogenic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drivers: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 oncogene de-addiction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107950" y="4521200"/>
            <a:ext cx="1295400" cy="936625"/>
          </a:xfrm>
          <a:prstGeom prst="ellips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1404938" y="5026025"/>
            <a:ext cx="863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284663" y="4953000"/>
            <a:ext cx="935037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7" name="Oval 10"/>
          <p:cNvSpPr>
            <a:spLocks noChangeArrowheads="1"/>
          </p:cNvSpPr>
          <p:nvPr/>
        </p:nvSpPr>
        <p:spPr bwMode="auto">
          <a:xfrm>
            <a:off x="5214938" y="444976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32778" name="Line 18"/>
          <p:cNvSpPr>
            <a:spLocks noChangeShapeType="1"/>
          </p:cNvSpPr>
          <p:nvPr/>
        </p:nvSpPr>
        <p:spPr bwMode="auto">
          <a:xfrm>
            <a:off x="6510338" y="4953000"/>
            <a:ext cx="8223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" name="Oval 19"/>
          <p:cNvSpPr>
            <a:spLocks noChangeArrowheads="1"/>
          </p:cNvSpPr>
          <p:nvPr/>
        </p:nvSpPr>
        <p:spPr bwMode="auto">
          <a:xfrm>
            <a:off x="7196138" y="3729038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0" name="Oval 20"/>
          <p:cNvSpPr>
            <a:spLocks noChangeArrowheads="1"/>
          </p:cNvSpPr>
          <p:nvPr/>
        </p:nvSpPr>
        <p:spPr bwMode="auto">
          <a:xfrm>
            <a:off x="7735888" y="3873500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1" name="Oval 21"/>
          <p:cNvSpPr>
            <a:spLocks noChangeArrowheads="1"/>
          </p:cNvSpPr>
          <p:nvPr/>
        </p:nvSpPr>
        <p:spPr bwMode="auto">
          <a:xfrm>
            <a:off x="7339013" y="423386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2" name="Oval 22"/>
          <p:cNvSpPr>
            <a:spLocks noChangeArrowheads="1"/>
          </p:cNvSpPr>
          <p:nvPr/>
        </p:nvSpPr>
        <p:spPr bwMode="auto">
          <a:xfrm>
            <a:off x="7735888" y="4521200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3" name="Oval 23"/>
          <p:cNvSpPr>
            <a:spLocks noChangeArrowheads="1"/>
          </p:cNvSpPr>
          <p:nvPr/>
        </p:nvSpPr>
        <p:spPr bwMode="auto">
          <a:xfrm>
            <a:off x="7473950" y="4592638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64" name="Oval 24"/>
          <p:cNvSpPr>
            <a:spLocks noChangeArrowheads="1"/>
          </p:cNvSpPr>
          <p:nvPr/>
        </p:nvSpPr>
        <p:spPr bwMode="auto">
          <a:xfrm>
            <a:off x="7412038" y="488156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32785" name="Text Box 13"/>
          <p:cNvSpPr txBox="1">
            <a:spLocks noChangeArrowheads="1"/>
          </p:cNvSpPr>
          <p:nvPr/>
        </p:nvSpPr>
        <p:spPr bwMode="auto">
          <a:xfrm>
            <a:off x="592138" y="3602038"/>
            <a:ext cx="221138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Oncogenic drivers</a:t>
            </a:r>
          </a:p>
        </p:txBody>
      </p:sp>
      <p:sp>
        <p:nvSpPr>
          <p:cNvPr id="32786" name="Line 19"/>
          <p:cNvSpPr>
            <a:spLocks noChangeShapeType="1"/>
          </p:cNvSpPr>
          <p:nvPr/>
        </p:nvSpPr>
        <p:spPr bwMode="auto">
          <a:xfrm>
            <a:off x="1692275" y="4183063"/>
            <a:ext cx="0" cy="792162"/>
          </a:xfrm>
          <a:prstGeom prst="line">
            <a:avLst/>
          </a:prstGeom>
          <a:noFill/>
          <a:ln w="38100">
            <a:solidFill>
              <a:srgbClr val="8FD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2787" name="Line 23"/>
          <p:cNvSpPr>
            <a:spLocks noChangeShapeType="1"/>
          </p:cNvSpPr>
          <p:nvPr/>
        </p:nvSpPr>
        <p:spPr bwMode="auto">
          <a:xfrm>
            <a:off x="4716463" y="4110038"/>
            <a:ext cx="0" cy="792162"/>
          </a:xfrm>
          <a:prstGeom prst="line">
            <a:avLst/>
          </a:prstGeom>
          <a:noFill/>
          <a:ln w="38100">
            <a:solidFill>
              <a:srgbClr val="8FD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2788" name="Oval 5"/>
          <p:cNvSpPr>
            <a:spLocks noChangeArrowheads="1"/>
          </p:cNvSpPr>
          <p:nvPr/>
        </p:nvSpPr>
        <p:spPr bwMode="auto">
          <a:xfrm>
            <a:off x="2220913" y="4911725"/>
            <a:ext cx="1295400" cy="936625"/>
          </a:xfrm>
          <a:prstGeom prst="ellipse">
            <a:avLst/>
          </a:prstGeom>
          <a:solidFill>
            <a:srgbClr val="204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2789" name="Oval 6"/>
          <p:cNvSpPr>
            <a:spLocks noChangeArrowheads="1"/>
          </p:cNvSpPr>
          <p:nvPr/>
        </p:nvSpPr>
        <p:spPr bwMode="auto">
          <a:xfrm>
            <a:off x="2220913" y="4119563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2790" name="Oval 7"/>
          <p:cNvSpPr>
            <a:spLocks noChangeArrowheads="1"/>
          </p:cNvSpPr>
          <p:nvPr/>
        </p:nvSpPr>
        <p:spPr bwMode="auto">
          <a:xfrm>
            <a:off x="2293938" y="4551363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2791" name="Oval 11"/>
          <p:cNvSpPr>
            <a:spLocks noChangeArrowheads="1"/>
          </p:cNvSpPr>
          <p:nvPr/>
        </p:nvSpPr>
        <p:spPr bwMode="auto">
          <a:xfrm>
            <a:off x="2654300" y="4048125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2792" name="Oval 15"/>
          <p:cNvSpPr>
            <a:spLocks noChangeArrowheads="1"/>
          </p:cNvSpPr>
          <p:nvPr/>
        </p:nvSpPr>
        <p:spPr bwMode="auto">
          <a:xfrm>
            <a:off x="2654300" y="4551363"/>
            <a:ext cx="1295400" cy="936625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2793" name="Oval 16"/>
          <p:cNvSpPr>
            <a:spLocks noChangeArrowheads="1"/>
          </p:cNvSpPr>
          <p:nvPr/>
        </p:nvSpPr>
        <p:spPr bwMode="auto">
          <a:xfrm>
            <a:off x="3086100" y="4479925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2794" name="Oval 17"/>
          <p:cNvSpPr>
            <a:spLocks noChangeArrowheads="1"/>
          </p:cNvSpPr>
          <p:nvPr/>
        </p:nvSpPr>
        <p:spPr bwMode="auto">
          <a:xfrm>
            <a:off x="3086100" y="4767263"/>
            <a:ext cx="1295400" cy="936625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2795" name="Oval 18"/>
          <p:cNvSpPr>
            <a:spLocks noChangeArrowheads="1"/>
          </p:cNvSpPr>
          <p:nvPr/>
        </p:nvSpPr>
        <p:spPr bwMode="auto">
          <a:xfrm>
            <a:off x="2654300" y="4983163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2796" name="Text Box 25"/>
          <p:cNvSpPr txBox="1">
            <a:spLocks noChangeArrowheads="1"/>
          </p:cNvSpPr>
          <p:nvPr/>
        </p:nvSpPr>
        <p:spPr bwMode="auto">
          <a:xfrm>
            <a:off x="82550" y="6211888"/>
            <a:ext cx="12922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Normal cell</a:t>
            </a:r>
          </a:p>
        </p:txBody>
      </p:sp>
      <p:sp>
        <p:nvSpPr>
          <p:cNvPr id="32797" name="Text Box 26"/>
          <p:cNvSpPr txBox="1">
            <a:spLocks noChangeArrowheads="1"/>
          </p:cNvSpPr>
          <p:nvPr/>
        </p:nvSpPr>
        <p:spPr bwMode="auto">
          <a:xfrm>
            <a:off x="2171700" y="6211888"/>
            <a:ext cx="21209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Cancer progression</a:t>
            </a:r>
          </a:p>
        </p:txBody>
      </p:sp>
      <p:sp>
        <p:nvSpPr>
          <p:cNvPr id="32798" name="Text Box 27"/>
          <p:cNvSpPr txBox="1">
            <a:spLocks noChangeArrowheads="1"/>
          </p:cNvSpPr>
          <p:nvPr/>
        </p:nvSpPr>
        <p:spPr bwMode="auto">
          <a:xfrm>
            <a:off x="7085013" y="6211888"/>
            <a:ext cx="19177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Resistant disease</a:t>
            </a:r>
          </a:p>
        </p:txBody>
      </p:sp>
      <p:sp>
        <p:nvSpPr>
          <p:cNvPr id="32799" name="Text Box 28"/>
          <p:cNvSpPr txBox="1">
            <a:spLocks noChangeArrowheads="1"/>
          </p:cNvSpPr>
          <p:nvPr/>
        </p:nvSpPr>
        <p:spPr bwMode="auto">
          <a:xfrm>
            <a:off x="5021263" y="6211888"/>
            <a:ext cx="1849437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Residual disease</a:t>
            </a:r>
          </a:p>
        </p:txBody>
      </p:sp>
    </p:spTree>
    <p:extLst>
      <p:ext uri="{BB962C8B-B14F-4D97-AF65-F5344CB8AC3E}">
        <p14:creationId xmlns:p14="http://schemas.microsoft.com/office/powerpoint/2010/main" val="25466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44475" y="6043750"/>
            <a:ext cx="8670925" cy="614952"/>
          </a:xfrm>
        </p:spPr>
        <p:txBody>
          <a:bodyPr/>
          <a:lstStyle/>
          <a:p>
            <a:pPr>
              <a:defRPr/>
            </a:pPr>
            <a:r>
              <a:rPr lang="fr-FR" sz="2400" dirty="0" err="1">
                <a:solidFill>
                  <a:srgbClr val="FFFF00"/>
                </a:solidFill>
                <a:latin typeface="Arial" charset="0"/>
                <a:cs typeface="+mj-cs"/>
              </a:rPr>
              <a:t>Circulating</a:t>
            </a:r>
            <a:r>
              <a:rPr lang="fr-FR" sz="2400" dirty="0">
                <a:solidFill>
                  <a:srgbClr val="FFFF00"/>
                </a:solidFill>
                <a:latin typeface="Arial" charset="0"/>
                <a:cs typeface="+mj-cs"/>
              </a:rPr>
              <a:t> DNA to monitor </a:t>
            </a:r>
            <a:r>
              <a:rPr lang="fr-FR" sz="2400" dirty="0" err="1">
                <a:solidFill>
                  <a:srgbClr val="FFFF00"/>
                </a:solidFill>
                <a:latin typeface="Arial" charset="0"/>
                <a:cs typeface="+mj-cs"/>
              </a:rPr>
              <a:t>appearance</a:t>
            </a:r>
            <a:r>
              <a:rPr lang="fr-FR" sz="2400" dirty="0">
                <a:solidFill>
                  <a:srgbClr val="FFFF00"/>
                </a:solidFill>
                <a:latin typeface="Arial" charset="0"/>
                <a:cs typeface="+mj-cs"/>
              </a:rPr>
              <a:t> of </a:t>
            </a:r>
            <a:r>
              <a:rPr lang="fr-FR" sz="2400" dirty="0" err="1">
                <a:solidFill>
                  <a:srgbClr val="FFFF00"/>
                </a:solidFill>
                <a:latin typeface="Arial" charset="0"/>
                <a:cs typeface="+mj-cs"/>
              </a:rPr>
              <a:t>lethal</a:t>
            </a:r>
            <a:r>
              <a:rPr lang="fr-FR" sz="2400" dirty="0">
                <a:solidFill>
                  <a:srgbClr val="FFFF00"/>
                </a:solidFill>
                <a:latin typeface="Arial" charset="0"/>
                <a:cs typeface="+mj-cs"/>
              </a:rPr>
              <a:t> clones</a:t>
            </a:r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71475" y="6549981"/>
            <a:ext cx="37242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1200" dirty="0" err="1" smtClean="0">
                <a:solidFill>
                  <a:srgbClr val="FFFFFF"/>
                </a:solidFill>
                <a:ea typeface="+mn-ea"/>
                <a:cs typeface="+mn-cs"/>
              </a:rPr>
              <a:t>Murtaza</a:t>
            </a:r>
            <a:r>
              <a:rPr lang="fr-FR" altLang="en-US" sz="1200" dirty="0" smtClean="0">
                <a:solidFill>
                  <a:srgbClr val="FFFFFF"/>
                </a:solidFill>
                <a:ea typeface="+mn-ea"/>
                <a:cs typeface="+mn-cs"/>
              </a:rPr>
              <a:t> M, et al. </a:t>
            </a:r>
            <a:r>
              <a:rPr lang="fr-FR" altLang="en-US" sz="1200" i="1" dirty="0" smtClean="0">
                <a:solidFill>
                  <a:srgbClr val="FFFFFF"/>
                </a:solidFill>
                <a:ea typeface="+mn-ea"/>
                <a:cs typeface="+mn-cs"/>
              </a:rPr>
              <a:t>Nature</a:t>
            </a:r>
            <a:r>
              <a:rPr lang="fr-FR" altLang="en-US" sz="1200" dirty="0" smtClean="0">
                <a:solidFill>
                  <a:srgbClr val="FFFFFF"/>
                </a:solidFill>
                <a:ea typeface="+mn-ea"/>
                <a:cs typeface="+mn-cs"/>
              </a:rPr>
              <a:t>. 2013;497(7447):108-112.</a:t>
            </a:r>
          </a:p>
        </p:txBody>
      </p:sp>
      <p:sp>
        <p:nvSpPr>
          <p:cNvPr id="33797" name="Rectangle 2"/>
          <p:cNvSpPr>
            <a:spLocks noChangeArrowheads="1"/>
          </p:cNvSpPr>
          <p:nvPr/>
        </p:nvSpPr>
        <p:spPr bwMode="auto">
          <a:xfrm>
            <a:off x="88900" y="363538"/>
            <a:ext cx="89471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85000"/>
              </a:lnSpc>
              <a:buClrTx/>
              <a:buFontTx/>
              <a:buNone/>
              <a:defRPr/>
            </a:pPr>
            <a:r>
              <a:rPr lang="fr-FR" altLang="en-US" sz="3600" dirty="0" smtClean="0">
                <a:solidFill>
                  <a:srgbClr val="F09828"/>
                </a:solidFill>
                <a:ea typeface="+mn-ea"/>
                <a:cs typeface="+mn-cs"/>
              </a:rPr>
              <a:t>Is It Possible To </a:t>
            </a:r>
            <a:r>
              <a:rPr lang="fr-FR" altLang="en-US" sz="3600" dirty="0" err="1" smtClean="0">
                <a:solidFill>
                  <a:srgbClr val="F09828"/>
                </a:solidFill>
                <a:ea typeface="+mn-ea"/>
                <a:cs typeface="+mn-cs"/>
              </a:rPr>
              <a:t>Detect</a:t>
            </a:r>
            <a:r>
              <a:rPr lang="fr-FR" altLang="en-US" sz="3600" dirty="0" smtClean="0">
                <a:solidFill>
                  <a:srgbClr val="F09828"/>
                </a:solidFill>
                <a:ea typeface="+mn-ea"/>
                <a:cs typeface="+mn-cs"/>
              </a:rPr>
              <a:t> The </a:t>
            </a:r>
            <a:r>
              <a:rPr lang="fr-FR" altLang="en-US" sz="3600" u="sng" dirty="0" err="1" smtClean="0">
                <a:solidFill>
                  <a:srgbClr val="F09828"/>
                </a:solidFill>
                <a:ea typeface="+mn-ea"/>
                <a:cs typeface="+mn-cs"/>
              </a:rPr>
              <a:t>Appearance</a:t>
            </a:r>
            <a:r>
              <a:rPr lang="fr-FR" altLang="en-US" sz="3600" dirty="0" smtClean="0">
                <a:solidFill>
                  <a:srgbClr val="F09828"/>
                </a:solidFill>
                <a:ea typeface="+mn-ea"/>
                <a:cs typeface="+mn-cs"/>
              </a:rPr>
              <a:t> Of </a:t>
            </a:r>
            <a:r>
              <a:rPr lang="fr-FR" altLang="en-US" sz="3600" dirty="0" err="1" smtClean="0">
                <a:solidFill>
                  <a:srgbClr val="F09828"/>
                </a:solidFill>
                <a:ea typeface="+mn-ea"/>
                <a:cs typeface="+mn-cs"/>
              </a:rPr>
              <a:t>Lethal</a:t>
            </a:r>
            <a:r>
              <a:rPr lang="fr-FR" altLang="en-US" sz="3600" dirty="0" smtClean="0">
                <a:solidFill>
                  <a:srgbClr val="F09828"/>
                </a:solidFill>
                <a:ea typeface="+mn-ea"/>
                <a:cs typeface="+mn-cs"/>
              </a:rPr>
              <a:t> </a:t>
            </a:r>
            <a:r>
              <a:rPr lang="fr-FR" altLang="en-US" sz="3600" dirty="0" err="1" smtClean="0">
                <a:solidFill>
                  <a:srgbClr val="F09828"/>
                </a:solidFill>
                <a:ea typeface="+mn-ea"/>
                <a:cs typeface="+mn-cs"/>
              </a:rPr>
              <a:t>Subclone</a:t>
            </a:r>
            <a:r>
              <a:rPr lang="fr-FR" altLang="en-US" sz="3600" dirty="0" smtClean="0">
                <a:solidFill>
                  <a:srgbClr val="F09828"/>
                </a:solidFill>
                <a:ea typeface="+mn-ea"/>
                <a:cs typeface="+mn-cs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81347" y="1423888"/>
            <a:ext cx="497259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/>
              <a:t>Breast cancer, study ID: DETECT-52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80595" y="3086606"/>
            <a:ext cx="132370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 smtClean="0"/>
              <a:t>Allele Fractions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134642" y="3070906"/>
            <a:ext cx="132370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 smtClean="0"/>
              <a:t>Allele Fractions</a:t>
            </a:r>
            <a:endParaRPr lang="en-US" sz="14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367246" y="2542882"/>
            <a:ext cx="2728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313252" y="2542447"/>
            <a:ext cx="73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127504" y="2541142"/>
            <a:ext cx="73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4059174" y="2541142"/>
            <a:ext cx="73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69495" y="2250139"/>
            <a:ext cx="2615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528201" y="2249704"/>
            <a:ext cx="73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298908" y="2257108"/>
            <a:ext cx="73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8143488" y="2248399"/>
            <a:ext cx="731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2213" y="1952482"/>
            <a:ext cx="141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Tamoxifen</a:t>
            </a:r>
            <a:r>
              <a:rPr lang="en-US" sz="1600" b="1" dirty="0" smtClean="0"/>
              <a:t>/</a:t>
            </a:r>
            <a:br>
              <a:rPr lang="en-US" sz="1600" b="1" dirty="0" smtClean="0"/>
            </a:br>
            <a:r>
              <a:rPr lang="en-US" sz="1600" b="1" dirty="0" err="1" smtClean="0"/>
              <a:t>trastuzumab</a:t>
            </a:r>
            <a:endParaRPr 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471376" y="1933324"/>
            <a:ext cx="1473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Lapatinib</a:t>
            </a:r>
            <a:r>
              <a:rPr lang="en-US" sz="1600" b="1" dirty="0" smtClean="0"/>
              <a:t>/</a:t>
            </a:r>
            <a:br>
              <a:rPr lang="en-US" sz="1600" b="1" dirty="0" smtClean="0"/>
            </a:br>
            <a:r>
              <a:rPr lang="en-US" sz="1600" b="1" dirty="0" err="1" smtClean="0"/>
              <a:t>capecitabine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243862" y="1672022"/>
            <a:ext cx="1412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Tamoxifen</a:t>
            </a:r>
            <a:r>
              <a:rPr lang="en-US" sz="1600" b="1" dirty="0" smtClean="0"/>
              <a:t>/</a:t>
            </a:r>
            <a:br>
              <a:rPr lang="en-US" sz="1600" b="1" dirty="0" smtClean="0"/>
            </a:br>
            <a:r>
              <a:rPr lang="en-US" sz="1600" b="1" dirty="0" err="1" smtClean="0"/>
              <a:t>trastuzumab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611099" y="1644155"/>
            <a:ext cx="1473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Lapatinib</a:t>
            </a:r>
            <a:r>
              <a:rPr lang="en-US" sz="1600" b="1" dirty="0" smtClean="0"/>
              <a:t>/</a:t>
            </a:r>
            <a:br>
              <a:rPr lang="en-US" sz="1600" b="1" dirty="0" smtClean="0"/>
            </a:br>
            <a:r>
              <a:rPr lang="en-US" sz="1600" b="1" dirty="0" err="1" smtClean="0"/>
              <a:t>capecitabine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882420" y="4620168"/>
            <a:ext cx="20290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Days of Follow-Up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055605" y="4625071"/>
            <a:ext cx="2029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Days of Follow-Up</a:t>
            </a:r>
            <a:endParaRPr lang="en-US" sz="140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254035" y="2778024"/>
            <a:ext cx="0" cy="1335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367245" y="4433958"/>
            <a:ext cx="274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4079966" y="4409793"/>
            <a:ext cx="45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151018" y="4416540"/>
            <a:ext cx="45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1345428" y="4412178"/>
            <a:ext cx="45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556068" y="4431996"/>
            <a:ext cx="26243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8157931" y="4405472"/>
            <a:ext cx="45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6313714" y="4414578"/>
            <a:ext cx="45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5534251" y="4410216"/>
            <a:ext cx="45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460277" y="2465836"/>
            <a:ext cx="0" cy="1705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>
            <a:off x="5467238" y="2471460"/>
            <a:ext cx="36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0800000">
            <a:off x="5480294" y="2896415"/>
            <a:ext cx="36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5475932" y="3318794"/>
            <a:ext cx="36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0800000">
            <a:off x="5471570" y="3732464"/>
            <a:ext cx="36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0800000">
            <a:off x="5467208" y="4163552"/>
            <a:ext cx="36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0800000">
            <a:off x="1260998" y="2778024"/>
            <a:ext cx="36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0800000">
            <a:off x="1260998" y="3239759"/>
            <a:ext cx="36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>
            <a:off x="1261868" y="3666286"/>
            <a:ext cx="36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0800000">
            <a:off x="1253155" y="4113034"/>
            <a:ext cx="36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47449" y="2624347"/>
            <a:ext cx="528506" cy="1645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4000"/>
              </a:lnSpc>
            </a:pPr>
            <a:r>
              <a:rPr lang="en-US" sz="1400" b="1" dirty="0" smtClean="0"/>
              <a:t>0.6</a:t>
            </a:r>
          </a:p>
          <a:p>
            <a:pPr>
              <a:lnSpc>
                <a:spcPct val="104000"/>
              </a:lnSpc>
            </a:pPr>
            <a:endParaRPr lang="en-US" sz="1400" b="1" dirty="0"/>
          </a:p>
          <a:p>
            <a:pPr>
              <a:lnSpc>
                <a:spcPct val="104000"/>
              </a:lnSpc>
            </a:pPr>
            <a:r>
              <a:rPr lang="en-US" sz="1400" b="1" dirty="0" smtClean="0"/>
              <a:t>0.4</a:t>
            </a:r>
          </a:p>
          <a:p>
            <a:pPr>
              <a:lnSpc>
                <a:spcPct val="104000"/>
              </a:lnSpc>
            </a:pPr>
            <a:endParaRPr lang="en-US" sz="1400" b="1" dirty="0"/>
          </a:p>
          <a:p>
            <a:pPr>
              <a:lnSpc>
                <a:spcPct val="104000"/>
              </a:lnSpc>
            </a:pPr>
            <a:r>
              <a:rPr lang="en-US" sz="1400" b="1" dirty="0" smtClean="0"/>
              <a:t>0.2</a:t>
            </a:r>
          </a:p>
          <a:p>
            <a:pPr>
              <a:lnSpc>
                <a:spcPct val="104000"/>
              </a:lnSpc>
            </a:pPr>
            <a:endParaRPr lang="en-US" sz="1400" b="1" dirty="0"/>
          </a:p>
          <a:p>
            <a:pPr>
              <a:lnSpc>
                <a:spcPct val="104000"/>
              </a:lnSpc>
            </a:pPr>
            <a:r>
              <a:rPr lang="en-US" sz="1400" b="1" dirty="0" smtClean="0"/>
              <a:t>0.0</a:t>
            </a:r>
            <a:endParaRPr lang="en-US" sz="1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244446" y="4421982"/>
            <a:ext cx="330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0             147                                 497</a:t>
            </a:r>
            <a:endParaRPr lang="en-US" sz="14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427226" y="4421982"/>
            <a:ext cx="3303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0            147                                497</a:t>
            </a:r>
            <a:endParaRPr lang="en-US" sz="1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5071107" y="2100462"/>
            <a:ext cx="528506" cy="233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 smtClean="0"/>
              <a:t>0.4</a:t>
            </a:r>
          </a:p>
          <a:p>
            <a:endParaRPr lang="en-US" sz="1400" b="1" dirty="0"/>
          </a:p>
          <a:p>
            <a:r>
              <a:rPr lang="en-US" sz="1400" b="1" dirty="0" smtClean="0"/>
              <a:t>0.3</a:t>
            </a:r>
          </a:p>
          <a:p>
            <a:endParaRPr lang="en-US" sz="1400" b="1" dirty="0"/>
          </a:p>
          <a:p>
            <a:r>
              <a:rPr lang="en-US" sz="1400" b="1" dirty="0" smtClean="0"/>
              <a:t>0.2</a:t>
            </a:r>
          </a:p>
          <a:p>
            <a:endParaRPr lang="en-US" sz="1400" b="1" dirty="0"/>
          </a:p>
          <a:p>
            <a:r>
              <a:rPr lang="en-US" sz="1400" b="1" dirty="0" smtClean="0"/>
              <a:t>0.1</a:t>
            </a:r>
          </a:p>
          <a:p>
            <a:endParaRPr lang="en-US" sz="1400" b="1" dirty="0"/>
          </a:p>
          <a:p>
            <a:r>
              <a:rPr lang="en-US" sz="1400" b="1" dirty="0" smtClean="0"/>
              <a:t>0.0</a:t>
            </a:r>
            <a:endParaRPr lang="en-US" sz="14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180576" y="3639539"/>
            <a:ext cx="4255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E1</a:t>
            </a:r>
            <a:endParaRPr lang="en-US" sz="1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2020815" y="2778024"/>
            <a:ext cx="4255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E2</a:t>
            </a:r>
            <a:endParaRPr lang="en-US" sz="1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3910144" y="2562511"/>
            <a:ext cx="4255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E3</a:t>
            </a:r>
            <a:endParaRPr lang="en-US" sz="1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215311" y="2341343"/>
            <a:ext cx="80292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GAS6</a:t>
            </a:r>
            <a:endParaRPr lang="en-US" sz="1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6216206" y="2562511"/>
            <a:ext cx="10371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PDGFRA</a:t>
            </a:r>
            <a:endParaRPr lang="en-US" sz="14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295647" y="2348532"/>
            <a:ext cx="6956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MED1</a:t>
            </a:r>
            <a:endParaRPr lang="en-US" sz="1400" b="1" dirty="0"/>
          </a:p>
        </p:txBody>
      </p:sp>
      <p:sp>
        <p:nvSpPr>
          <p:cNvPr id="46" name="Freeform 45"/>
          <p:cNvSpPr/>
          <p:nvPr/>
        </p:nvSpPr>
        <p:spPr>
          <a:xfrm>
            <a:off x="1384664" y="2952196"/>
            <a:ext cx="2699656" cy="418011"/>
          </a:xfrm>
          <a:custGeom>
            <a:avLst/>
            <a:gdLst>
              <a:gd name="connsiteX0" fmla="*/ 0 w 2673531"/>
              <a:gd name="connsiteY0" fmla="*/ 418011 h 418011"/>
              <a:gd name="connsiteX1" fmla="*/ 2673531 w 2673531"/>
              <a:gd name="connsiteY1" fmla="*/ 0 h 418011"/>
              <a:gd name="connsiteX2" fmla="*/ 2673531 w 2673531"/>
              <a:gd name="connsiteY2" fmla="*/ 0 h 418011"/>
              <a:gd name="connsiteX0" fmla="*/ 0 w 2673531"/>
              <a:gd name="connsiteY0" fmla="*/ 418011 h 418011"/>
              <a:gd name="connsiteX1" fmla="*/ 792480 w 2673531"/>
              <a:gd name="connsiteY1" fmla="*/ 174171 h 418011"/>
              <a:gd name="connsiteX2" fmla="*/ 2673531 w 2673531"/>
              <a:gd name="connsiteY2" fmla="*/ 0 h 418011"/>
              <a:gd name="connsiteX3" fmla="*/ 2673531 w 2673531"/>
              <a:gd name="connsiteY3" fmla="*/ 0 h 418011"/>
              <a:gd name="connsiteX0" fmla="*/ 0 w 2673531"/>
              <a:gd name="connsiteY0" fmla="*/ 418011 h 418011"/>
              <a:gd name="connsiteX1" fmla="*/ 792480 w 2673531"/>
              <a:gd name="connsiteY1" fmla="*/ 174171 h 418011"/>
              <a:gd name="connsiteX2" fmla="*/ 2673531 w 2673531"/>
              <a:gd name="connsiteY2" fmla="*/ 0 h 418011"/>
              <a:gd name="connsiteX3" fmla="*/ 2673531 w 2673531"/>
              <a:gd name="connsiteY3" fmla="*/ 0 h 418011"/>
              <a:gd name="connsiteX0" fmla="*/ 0 w 3666308"/>
              <a:gd name="connsiteY0" fmla="*/ 896983 h 896983"/>
              <a:gd name="connsiteX1" fmla="*/ 792480 w 3666308"/>
              <a:gd name="connsiteY1" fmla="*/ 653143 h 896983"/>
              <a:gd name="connsiteX2" fmla="*/ 2673531 w 3666308"/>
              <a:gd name="connsiteY2" fmla="*/ 478972 h 896983"/>
              <a:gd name="connsiteX3" fmla="*/ 3666308 w 3666308"/>
              <a:gd name="connsiteY3" fmla="*/ 0 h 896983"/>
              <a:gd name="connsiteX0" fmla="*/ 0 w 3666308"/>
              <a:gd name="connsiteY0" fmla="*/ 896983 h 896983"/>
              <a:gd name="connsiteX1" fmla="*/ 792480 w 3666308"/>
              <a:gd name="connsiteY1" fmla="*/ 653143 h 896983"/>
              <a:gd name="connsiteX2" fmla="*/ 2699656 w 3666308"/>
              <a:gd name="connsiteY2" fmla="*/ 478972 h 896983"/>
              <a:gd name="connsiteX3" fmla="*/ 3666308 w 3666308"/>
              <a:gd name="connsiteY3" fmla="*/ 0 h 896983"/>
              <a:gd name="connsiteX0" fmla="*/ 0 w 3666308"/>
              <a:gd name="connsiteY0" fmla="*/ 896983 h 896983"/>
              <a:gd name="connsiteX1" fmla="*/ 792480 w 3666308"/>
              <a:gd name="connsiteY1" fmla="*/ 653143 h 896983"/>
              <a:gd name="connsiteX2" fmla="*/ 2699656 w 3666308"/>
              <a:gd name="connsiteY2" fmla="*/ 478972 h 896983"/>
              <a:gd name="connsiteX3" fmla="*/ 3666308 w 3666308"/>
              <a:gd name="connsiteY3" fmla="*/ 0 h 896983"/>
              <a:gd name="connsiteX0" fmla="*/ 0 w 2699656"/>
              <a:gd name="connsiteY0" fmla="*/ 418011 h 418011"/>
              <a:gd name="connsiteX1" fmla="*/ 792480 w 2699656"/>
              <a:gd name="connsiteY1" fmla="*/ 174171 h 418011"/>
              <a:gd name="connsiteX2" fmla="*/ 2699656 w 2699656"/>
              <a:gd name="connsiteY2" fmla="*/ 0 h 41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9656" h="418011">
                <a:moveTo>
                  <a:pt x="0" y="418011"/>
                </a:moveTo>
                <a:lnTo>
                  <a:pt x="792480" y="174171"/>
                </a:lnTo>
                <a:lnTo>
                  <a:pt x="2699656" y="0"/>
                </a:lnTo>
              </a:path>
            </a:pathLst>
          </a:custGeom>
          <a:noFill/>
          <a:ln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358537" y="2873819"/>
            <a:ext cx="2751909" cy="1105988"/>
          </a:xfrm>
          <a:custGeom>
            <a:avLst/>
            <a:gdLst>
              <a:gd name="connsiteX0" fmla="*/ 0 w 2751909"/>
              <a:gd name="connsiteY0" fmla="*/ 1105988 h 1105988"/>
              <a:gd name="connsiteX1" fmla="*/ 2751909 w 2751909"/>
              <a:gd name="connsiteY1" fmla="*/ 0 h 1105988"/>
              <a:gd name="connsiteX2" fmla="*/ 2751909 w 2751909"/>
              <a:gd name="connsiteY2" fmla="*/ 0 h 1105988"/>
              <a:gd name="connsiteX0" fmla="*/ 0 w 2751909"/>
              <a:gd name="connsiteY0" fmla="*/ 1105988 h 1105988"/>
              <a:gd name="connsiteX1" fmla="*/ 809897 w 2751909"/>
              <a:gd name="connsiteY1" fmla="*/ 243840 h 1105988"/>
              <a:gd name="connsiteX2" fmla="*/ 2751909 w 2751909"/>
              <a:gd name="connsiteY2" fmla="*/ 0 h 1105988"/>
              <a:gd name="connsiteX3" fmla="*/ 2751909 w 2751909"/>
              <a:gd name="connsiteY3" fmla="*/ 0 h 1105988"/>
              <a:gd name="connsiteX0" fmla="*/ 0 w 2751909"/>
              <a:gd name="connsiteY0" fmla="*/ 1105988 h 1105988"/>
              <a:gd name="connsiteX1" fmla="*/ 809897 w 2751909"/>
              <a:gd name="connsiteY1" fmla="*/ 243840 h 1105988"/>
              <a:gd name="connsiteX2" fmla="*/ 2751909 w 2751909"/>
              <a:gd name="connsiteY2" fmla="*/ 0 h 1105988"/>
              <a:gd name="connsiteX3" fmla="*/ 2751909 w 2751909"/>
              <a:gd name="connsiteY3" fmla="*/ 0 h 110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1909" h="1105988">
                <a:moveTo>
                  <a:pt x="0" y="1105988"/>
                </a:moveTo>
                <a:lnTo>
                  <a:pt x="809897" y="243840"/>
                </a:lnTo>
                <a:lnTo>
                  <a:pt x="2751909" y="0"/>
                </a:lnTo>
                <a:lnTo>
                  <a:pt x="2751909" y="0"/>
                </a:lnTo>
              </a:path>
            </a:pathLst>
          </a:custGeom>
          <a:noFill/>
          <a:ln>
            <a:solidFill>
              <a:srgbClr val="99CC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1358537" y="2934779"/>
            <a:ext cx="2751909" cy="1071154"/>
          </a:xfrm>
          <a:custGeom>
            <a:avLst/>
            <a:gdLst>
              <a:gd name="connsiteX0" fmla="*/ 0 w 2751909"/>
              <a:gd name="connsiteY0" fmla="*/ 1071154 h 1071154"/>
              <a:gd name="connsiteX1" fmla="*/ 2751909 w 2751909"/>
              <a:gd name="connsiteY1" fmla="*/ 0 h 1071154"/>
              <a:gd name="connsiteX2" fmla="*/ 2751909 w 2751909"/>
              <a:gd name="connsiteY2" fmla="*/ 0 h 1071154"/>
              <a:gd name="connsiteX0" fmla="*/ 0 w 2751909"/>
              <a:gd name="connsiteY0" fmla="*/ 1071154 h 1071154"/>
              <a:gd name="connsiteX1" fmla="*/ 809897 w 2751909"/>
              <a:gd name="connsiteY1" fmla="*/ 548640 h 1071154"/>
              <a:gd name="connsiteX2" fmla="*/ 2751909 w 2751909"/>
              <a:gd name="connsiteY2" fmla="*/ 0 h 1071154"/>
              <a:gd name="connsiteX3" fmla="*/ 2751909 w 2751909"/>
              <a:gd name="connsiteY3" fmla="*/ 0 h 1071154"/>
              <a:gd name="connsiteX0" fmla="*/ 0 w 2751909"/>
              <a:gd name="connsiteY0" fmla="*/ 1071154 h 1071154"/>
              <a:gd name="connsiteX1" fmla="*/ 809897 w 2751909"/>
              <a:gd name="connsiteY1" fmla="*/ 548640 h 1071154"/>
              <a:gd name="connsiteX2" fmla="*/ 2751909 w 2751909"/>
              <a:gd name="connsiteY2" fmla="*/ 0 h 1071154"/>
              <a:gd name="connsiteX3" fmla="*/ 2751909 w 2751909"/>
              <a:gd name="connsiteY3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2751909 w 2751909"/>
              <a:gd name="connsiteY2" fmla="*/ 0 h 1071154"/>
              <a:gd name="connsiteX3" fmla="*/ 2751909 w 2751909"/>
              <a:gd name="connsiteY3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2751909 w 2751909"/>
              <a:gd name="connsiteY3" fmla="*/ 0 h 1071154"/>
              <a:gd name="connsiteX4" fmla="*/ 2751909 w 2751909"/>
              <a:gd name="connsiteY4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2751909 w 2751909"/>
              <a:gd name="connsiteY3" fmla="*/ 0 h 1071154"/>
              <a:gd name="connsiteX4" fmla="*/ 2751909 w 2751909"/>
              <a:gd name="connsiteY4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2751909 w 2751909"/>
              <a:gd name="connsiteY4" fmla="*/ 0 h 1071154"/>
              <a:gd name="connsiteX5" fmla="*/ 2751909 w 2751909"/>
              <a:gd name="connsiteY5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2751909 w 2751909"/>
              <a:gd name="connsiteY4" fmla="*/ 0 h 1071154"/>
              <a:gd name="connsiteX5" fmla="*/ 2751909 w 2751909"/>
              <a:gd name="connsiteY5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1471749 w 2751909"/>
              <a:gd name="connsiteY4" fmla="*/ 783771 h 1071154"/>
              <a:gd name="connsiteX5" fmla="*/ 2751909 w 2751909"/>
              <a:gd name="connsiteY5" fmla="*/ 0 h 1071154"/>
              <a:gd name="connsiteX6" fmla="*/ 2751909 w 2751909"/>
              <a:gd name="connsiteY6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1471749 w 2751909"/>
              <a:gd name="connsiteY4" fmla="*/ 783771 h 1071154"/>
              <a:gd name="connsiteX5" fmla="*/ 2751909 w 2751909"/>
              <a:gd name="connsiteY5" fmla="*/ 0 h 1071154"/>
              <a:gd name="connsiteX6" fmla="*/ 2751909 w 2751909"/>
              <a:gd name="connsiteY6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1471749 w 2751909"/>
              <a:gd name="connsiteY4" fmla="*/ 783771 h 1071154"/>
              <a:gd name="connsiteX5" fmla="*/ 1854926 w 2751909"/>
              <a:gd name="connsiteY5" fmla="*/ 714103 h 1071154"/>
              <a:gd name="connsiteX6" fmla="*/ 2751909 w 2751909"/>
              <a:gd name="connsiteY6" fmla="*/ 0 h 1071154"/>
              <a:gd name="connsiteX7" fmla="*/ 2751909 w 2751909"/>
              <a:gd name="connsiteY7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1471749 w 2751909"/>
              <a:gd name="connsiteY4" fmla="*/ 783771 h 1071154"/>
              <a:gd name="connsiteX5" fmla="*/ 1854926 w 2751909"/>
              <a:gd name="connsiteY5" fmla="*/ 714103 h 1071154"/>
              <a:gd name="connsiteX6" fmla="*/ 2751909 w 2751909"/>
              <a:gd name="connsiteY6" fmla="*/ 0 h 1071154"/>
              <a:gd name="connsiteX7" fmla="*/ 2751909 w 2751909"/>
              <a:gd name="connsiteY7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1471749 w 2751909"/>
              <a:gd name="connsiteY4" fmla="*/ 783771 h 1071154"/>
              <a:gd name="connsiteX5" fmla="*/ 1854926 w 2751909"/>
              <a:gd name="connsiteY5" fmla="*/ 714103 h 1071154"/>
              <a:gd name="connsiteX6" fmla="*/ 1985554 w 2751909"/>
              <a:gd name="connsiteY6" fmla="*/ 496388 h 1071154"/>
              <a:gd name="connsiteX7" fmla="*/ 2751909 w 2751909"/>
              <a:gd name="connsiteY7" fmla="*/ 0 h 1071154"/>
              <a:gd name="connsiteX8" fmla="*/ 2751909 w 2751909"/>
              <a:gd name="connsiteY8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1471749 w 2751909"/>
              <a:gd name="connsiteY4" fmla="*/ 783771 h 1071154"/>
              <a:gd name="connsiteX5" fmla="*/ 1854926 w 2751909"/>
              <a:gd name="connsiteY5" fmla="*/ 714103 h 1071154"/>
              <a:gd name="connsiteX6" fmla="*/ 1985554 w 2751909"/>
              <a:gd name="connsiteY6" fmla="*/ 496388 h 1071154"/>
              <a:gd name="connsiteX7" fmla="*/ 2751909 w 2751909"/>
              <a:gd name="connsiteY7" fmla="*/ 0 h 1071154"/>
              <a:gd name="connsiteX8" fmla="*/ 2751909 w 2751909"/>
              <a:gd name="connsiteY8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1471749 w 2751909"/>
              <a:gd name="connsiteY4" fmla="*/ 783771 h 1071154"/>
              <a:gd name="connsiteX5" fmla="*/ 1854926 w 2751909"/>
              <a:gd name="connsiteY5" fmla="*/ 714103 h 1071154"/>
              <a:gd name="connsiteX6" fmla="*/ 1985554 w 2751909"/>
              <a:gd name="connsiteY6" fmla="*/ 496388 h 1071154"/>
              <a:gd name="connsiteX7" fmla="*/ 2333897 w 2751909"/>
              <a:gd name="connsiteY7" fmla="*/ 574765 h 1071154"/>
              <a:gd name="connsiteX8" fmla="*/ 2751909 w 2751909"/>
              <a:gd name="connsiteY8" fmla="*/ 0 h 1071154"/>
              <a:gd name="connsiteX9" fmla="*/ 2751909 w 2751909"/>
              <a:gd name="connsiteY9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1471749 w 2751909"/>
              <a:gd name="connsiteY4" fmla="*/ 783771 h 1071154"/>
              <a:gd name="connsiteX5" fmla="*/ 1854926 w 2751909"/>
              <a:gd name="connsiteY5" fmla="*/ 714103 h 1071154"/>
              <a:gd name="connsiteX6" fmla="*/ 1985554 w 2751909"/>
              <a:gd name="connsiteY6" fmla="*/ 496388 h 1071154"/>
              <a:gd name="connsiteX7" fmla="*/ 2333897 w 2751909"/>
              <a:gd name="connsiteY7" fmla="*/ 574765 h 1071154"/>
              <a:gd name="connsiteX8" fmla="*/ 2751909 w 2751909"/>
              <a:gd name="connsiteY8" fmla="*/ 0 h 1071154"/>
              <a:gd name="connsiteX9" fmla="*/ 2751909 w 2751909"/>
              <a:gd name="connsiteY9" fmla="*/ 0 h 1071154"/>
              <a:gd name="connsiteX0" fmla="*/ 0 w 2751909"/>
              <a:gd name="connsiteY0" fmla="*/ 1071154 h 1071154"/>
              <a:gd name="connsiteX1" fmla="*/ 836023 w 2751909"/>
              <a:gd name="connsiteY1" fmla="*/ 548640 h 1071154"/>
              <a:gd name="connsiteX2" fmla="*/ 1010194 w 2751909"/>
              <a:gd name="connsiteY2" fmla="*/ 783771 h 1071154"/>
              <a:gd name="connsiteX3" fmla="*/ 1236617 w 2751909"/>
              <a:gd name="connsiteY3" fmla="*/ 905691 h 1071154"/>
              <a:gd name="connsiteX4" fmla="*/ 1471749 w 2751909"/>
              <a:gd name="connsiteY4" fmla="*/ 783771 h 1071154"/>
              <a:gd name="connsiteX5" fmla="*/ 1854926 w 2751909"/>
              <a:gd name="connsiteY5" fmla="*/ 714103 h 1071154"/>
              <a:gd name="connsiteX6" fmla="*/ 1985554 w 2751909"/>
              <a:gd name="connsiteY6" fmla="*/ 496388 h 1071154"/>
              <a:gd name="connsiteX7" fmla="*/ 2307771 w 2751909"/>
              <a:gd name="connsiteY7" fmla="*/ 583473 h 1071154"/>
              <a:gd name="connsiteX8" fmla="*/ 2751909 w 2751909"/>
              <a:gd name="connsiteY8" fmla="*/ 0 h 1071154"/>
              <a:gd name="connsiteX9" fmla="*/ 2751909 w 2751909"/>
              <a:gd name="connsiteY9" fmla="*/ 0 h 107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1909" h="1071154">
                <a:moveTo>
                  <a:pt x="0" y="1071154"/>
                </a:moveTo>
                <a:lnTo>
                  <a:pt x="836023" y="548640"/>
                </a:lnTo>
                <a:lnTo>
                  <a:pt x="1010194" y="783771"/>
                </a:lnTo>
                <a:lnTo>
                  <a:pt x="1236617" y="905691"/>
                </a:lnTo>
                <a:lnTo>
                  <a:pt x="1471749" y="783771"/>
                </a:lnTo>
                <a:lnTo>
                  <a:pt x="1854926" y="714103"/>
                </a:lnTo>
                <a:lnTo>
                  <a:pt x="1985554" y="496388"/>
                </a:lnTo>
                <a:lnTo>
                  <a:pt x="2307771" y="583473"/>
                </a:lnTo>
                <a:lnTo>
                  <a:pt x="2751909" y="0"/>
                </a:lnTo>
                <a:lnTo>
                  <a:pt x="2751909" y="0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137952" y="3068383"/>
            <a:ext cx="91440" cy="91440"/>
          </a:xfrm>
          <a:prstGeom prst="ellipse">
            <a:avLst/>
          </a:prstGeom>
          <a:noFill/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063641" y="2843339"/>
            <a:ext cx="91440" cy="91440"/>
          </a:xfrm>
          <a:prstGeom prst="ellipse">
            <a:avLst/>
          </a:prstGeom>
          <a:noFill/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312816" y="3925386"/>
            <a:ext cx="91440" cy="91440"/>
          </a:xfrm>
          <a:prstGeom prst="ellipse">
            <a:avLst/>
          </a:prstGeom>
          <a:noFill/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129243" y="3436826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338944" y="3960213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320132" y="3674995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554755" y="3788195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783837" y="3679313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3162458" y="3611857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297443" y="3387625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615305" y="3470356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4047309" y="2891237"/>
            <a:ext cx="91440" cy="914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6150444" y="5220627"/>
            <a:ext cx="384048" cy="1"/>
          </a:xfrm>
          <a:prstGeom prst="line">
            <a:avLst/>
          </a:prstGeom>
          <a:ln w="12700"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6305457" y="5188329"/>
            <a:ext cx="64008" cy="64008"/>
          </a:xfrm>
          <a:prstGeom prst="ellipse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6741734" y="5209991"/>
            <a:ext cx="384048" cy="1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898922" y="5182523"/>
            <a:ext cx="64008" cy="64008"/>
          </a:xfrm>
          <a:prstGeom prst="rect">
            <a:avLst/>
          </a:prstGeom>
          <a:solidFill>
            <a:srgbClr val="FFC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7252191" y="5205818"/>
            <a:ext cx="384048" cy="1"/>
          </a:xfrm>
          <a:prstGeom prst="line">
            <a:avLst/>
          </a:prstGeom>
          <a:ln w="12700">
            <a:solidFill>
              <a:srgbClr val="66F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7-Point Star 81"/>
          <p:cNvSpPr/>
          <p:nvPr/>
        </p:nvSpPr>
        <p:spPr>
          <a:xfrm>
            <a:off x="7393484" y="5164670"/>
            <a:ext cx="82296" cy="82296"/>
          </a:xfrm>
          <a:prstGeom prst="star7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5594350" y="3539843"/>
            <a:ext cx="2578100" cy="419100"/>
          </a:xfrm>
          <a:custGeom>
            <a:avLst/>
            <a:gdLst>
              <a:gd name="connsiteX0" fmla="*/ 0 w 2828259"/>
              <a:gd name="connsiteY0" fmla="*/ 350200 h 350200"/>
              <a:gd name="connsiteX1" fmla="*/ 2578100 w 2828259"/>
              <a:gd name="connsiteY1" fmla="*/ 32700 h 350200"/>
              <a:gd name="connsiteX2" fmla="*/ 2584450 w 2828259"/>
              <a:gd name="connsiteY2" fmla="*/ 26350 h 350200"/>
              <a:gd name="connsiteX0" fmla="*/ 0 w 2578100"/>
              <a:gd name="connsiteY0" fmla="*/ 317500 h 317500"/>
              <a:gd name="connsiteX1" fmla="*/ 2578100 w 2578100"/>
              <a:gd name="connsiteY1" fmla="*/ 0 h 317500"/>
              <a:gd name="connsiteX0" fmla="*/ 0 w 2578100"/>
              <a:gd name="connsiteY0" fmla="*/ 400050 h 400050"/>
              <a:gd name="connsiteX1" fmla="*/ 742950 w 2578100"/>
              <a:gd name="connsiteY1" fmla="*/ 0 h 400050"/>
              <a:gd name="connsiteX2" fmla="*/ 2578100 w 2578100"/>
              <a:gd name="connsiteY2" fmla="*/ 82550 h 400050"/>
              <a:gd name="connsiteX0" fmla="*/ 0 w 2578100"/>
              <a:gd name="connsiteY0" fmla="*/ 400050 h 400050"/>
              <a:gd name="connsiteX1" fmla="*/ 742950 w 2578100"/>
              <a:gd name="connsiteY1" fmla="*/ 0 h 400050"/>
              <a:gd name="connsiteX2" fmla="*/ 2578100 w 2578100"/>
              <a:gd name="connsiteY2" fmla="*/ 82550 h 400050"/>
              <a:gd name="connsiteX0" fmla="*/ 0 w 2578100"/>
              <a:gd name="connsiteY0" fmla="*/ 419100 h 419100"/>
              <a:gd name="connsiteX1" fmla="*/ 742950 w 2578100"/>
              <a:gd name="connsiteY1" fmla="*/ 0 h 419100"/>
              <a:gd name="connsiteX2" fmla="*/ 2578100 w 2578100"/>
              <a:gd name="connsiteY2" fmla="*/ 8255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8100" h="419100">
                <a:moveTo>
                  <a:pt x="0" y="419100"/>
                </a:moveTo>
                <a:lnTo>
                  <a:pt x="742950" y="0"/>
                </a:lnTo>
                <a:lnTo>
                  <a:pt x="2578100" y="82550"/>
                </a:lnTo>
              </a:path>
            </a:pathLst>
          </a:custGeom>
          <a:noFill/>
          <a:ln>
            <a:solidFill>
              <a:srgbClr val="FFC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31457" y="3948407"/>
            <a:ext cx="64008" cy="64008"/>
          </a:xfrm>
          <a:prstGeom prst="rect">
            <a:avLst/>
          </a:prstGeom>
          <a:solidFill>
            <a:srgbClr val="FFC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307716" y="3497788"/>
            <a:ext cx="64008" cy="64008"/>
          </a:xfrm>
          <a:prstGeom prst="rect">
            <a:avLst/>
          </a:prstGeom>
          <a:solidFill>
            <a:srgbClr val="FFC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8155138" y="3587219"/>
            <a:ext cx="64008" cy="64008"/>
          </a:xfrm>
          <a:prstGeom prst="rect">
            <a:avLst/>
          </a:prstGeom>
          <a:solidFill>
            <a:srgbClr val="FFC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5568950" y="3381094"/>
            <a:ext cx="2609850" cy="762000"/>
          </a:xfrm>
          <a:custGeom>
            <a:avLst/>
            <a:gdLst>
              <a:gd name="connsiteX0" fmla="*/ 0 w 2858919"/>
              <a:gd name="connsiteY0" fmla="*/ 839595 h 839595"/>
              <a:gd name="connsiteX1" fmla="*/ 2609850 w 2858919"/>
              <a:gd name="connsiteY1" fmla="*/ 77595 h 839595"/>
              <a:gd name="connsiteX2" fmla="*/ 2603500 w 2858919"/>
              <a:gd name="connsiteY2" fmla="*/ 64895 h 839595"/>
              <a:gd name="connsiteX0" fmla="*/ 0 w 2609850"/>
              <a:gd name="connsiteY0" fmla="*/ 762000 h 762000"/>
              <a:gd name="connsiteX1" fmla="*/ 2609850 w 2609850"/>
              <a:gd name="connsiteY1" fmla="*/ 0 h 762000"/>
              <a:gd name="connsiteX0" fmla="*/ 0 w 2609850"/>
              <a:gd name="connsiteY0" fmla="*/ 762000 h 762000"/>
              <a:gd name="connsiteX1" fmla="*/ 793750 w 2609850"/>
              <a:gd name="connsiteY1" fmla="*/ 171449 h 762000"/>
              <a:gd name="connsiteX2" fmla="*/ 2609850 w 2609850"/>
              <a:gd name="connsiteY2" fmla="*/ 0 h 762000"/>
              <a:gd name="connsiteX0" fmla="*/ 0 w 2609850"/>
              <a:gd name="connsiteY0" fmla="*/ 762000 h 762000"/>
              <a:gd name="connsiteX1" fmla="*/ 793750 w 2609850"/>
              <a:gd name="connsiteY1" fmla="*/ 171449 h 762000"/>
              <a:gd name="connsiteX2" fmla="*/ 2609850 w 2609850"/>
              <a:gd name="connsiteY2" fmla="*/ 0 h 762000"/>
              <a:gd name="connsiteX0" fmla="*/ 0 w 2609850"/>
              <a:gd name="connsiteY0" fmla="*/ 762000 h 762000"/>
              <a:gd name="connsiteX1" fmla="*/ 774700 w 2609850"/>
              <a:gd name="connsiteY1" fmla="*/ 158749 h 762000"/>
              <a:gd name="connsiteX2" fmla="*/ 2609850 w 2609850"/>
              <a:gd name="connsiteY2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850" h="762000">
                <a:moveTo>
                  <a:pt x="0" y="762000"/>
                </a:moveTo>
                <a:lnTo>
                  <a:pt x="774700" y="158749"/>
                </a:lnTo>
                <a:lnTo>
                  <a:pt x="2609850" y="0"/>
                </a:lnTo>
              </a:path>
            </a:pathLst>
          </a:custGeom>
          <a:noFill/>
          <a:ln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7-Point Star 95"/>
          <p:cNvSpPr/>
          <p:nvPr/>
        </p:nvSpPr>
        <p:spPr>
          <a:xfrm>
            <a:off x="6302128" y="3496639"/>
            <a:ext cx="82296" cy="82296"/>
          </a:xfrm>
          <a:prstGeom prst="star7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7-Point Star 96"/>
          <p:cNvSpPr/>
          <p:nvPr/>
        </p:nvSpPr>
        <p:spPr>
          <a:xfrm>
            <a:off x="8153322" y="3329059"/>
            <a:ext cx="82296" cy="82296"/>
          </a:xfrm>
          <a:prstGeom prst="star7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5588000" y="3317593"/>
            <a:ext cx="2603500" cy="838200"/>
          </a:xfrm>
          <a:custGeom>
            <a:avLst/>
            <a:gdLst>
              <a:gd name="connsiteX0" fmla="*/ 0 w 2609850"/>
              <a:gd name="connsiteY0" fmla="*/ 825500 h 825500"/>
              <a:gd name="connsiteX1" fmla="*/ 2609850 w 2609850"/>
              <a:gd name="connsiteY1" fmla="*/ 0 h 825500"/>
              <a:gd name="connsiteX2" fmla="*/ 2609850 w 2609850"/>
              <a:gd name="connsiteY2" fmla="*/ 0 h 825500"/>
              <a:gd name="connsiteX0" fmla="*/ 0 w 2603500"/>
              <a:gd name="connsiteY0" fmla="*/ 838200 h 838200"/>
              <a:gd name="connsiteX1" fmla="*/ 2603500 w 2603500"/>
              <a:gd name="connsiteY1" fmla="*/ 0 h 838200"/>
              <a:gd name="connsiteX2" fmla="*/ 2603500 w 2603500"/>
              <a:gd name="connsiteY2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3500" h="838200">
                <a:moveTo>
                  <a:pt x="0" y="838200"/>
                </a:moveTo>
                <a:lnTo>
                  <a:pt x="2603500" y="0"/>
                </a:lnTo>
                <a:lnTo>
                  <a:pt x="2603500" y="0"/>
                </a:lnTo>
              </a:path>
            </a:pathLst>
          </a:custGeom>
          <a:noFill/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536946" y="4131548"/>
            <a:ext cx="64008" cy="64008"/>
          </a:xfrm>
          <a:prstGeom prst="ellipse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311272" y="3889855"/>
            <a:ext cx="64008" cy="64008"/>
          </a:xfrm>
          <a:prstGeom prst="ellipse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8153146" y="3293499"/>
            <a:ext cx="64008" cy="64008"/>
          </a:xfrm>
          <a:prstGeom prst="ellipse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960364" y="4980501"/>
            <a:ext cx="384048" cy="1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117552" y="4944324"/>
            <a:ext cx="64008" cy="6400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369009" y="5061938"/>
            <a:ext cx="15598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‘Anchor’ mutations </a:t>
            </a:r>
          </a:p>
          <a:p>
            <a:pPr algn="ctr"/>
            <a:r>
              <a:rPr lang="en-US" sz="1000" b="1" dirty="0" smtClean="0"/>
              <a:t>(</a:t>
            </a:r>
            <a:r>
              <a:rPr lang="en-US" sz="1000" b="1" dirty="0" err="1" smtClean="0"/>
              <a:t>TAm-Seq</a:t>
            </a:r>
            <a:r>
              <a:rPr lang="en-US" sz="1000" b="1" dirty="0" smtClean="0"/>
              <a:t>/digital PCR)</a:t>
            </a:r>
            <a:endParaRPr lang="en-US" sz="1000" b="1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2325113" y="4976395"/>
            <a:ext cx="384048" cy="1"/>
          </a:xfrm>
          <a:prstGeom prst="line">
            <a:avLst/>
          </a:prstGeom>
          <a:ln w="12700">
            <a:solidFill>
              <a:srgbClr val="99CC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2480126" y="4944097"/>
            <a:ext cx="64008" cy="64008"/>
          </a:xfrm>
          <a:prstGeom prst="ellipse">
            <a:avLst/>
          </a:prstGeom>
          <a:noFill/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1842811" y="5061938"/>
            <a:ext cx="15598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‘Anchor’ mutations </a:t>
            </a:r>
          </a:p>
          <a:p>
            <a:pPr algn="ctr"/>
            <a:r>
              <a:rPr lang="en-US" sz="1000" b="1" dirty="0" smtClean="0"/>
              <a:t>(</a:t>
            </a:r>
            <a:r>
              <a:rPr lang="en-US" sz="1000" b="1" dirty="0" err="1" smtClean="0"/>
              <a:t>exome</a:t>
            </a:r>
            <a:r>
              <a:rPr lang="en-US" sz="1000" b="1" dirty="0" smtClean="0"/>
              <a:t> sequencing)</a:t>
            </a:r>
            <a:endParaRPr lang="en-US" sz="1000" b="1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3963057" y="4980502"/>
            <a:ext cx="384048" cy="1"/>
          </a:xfrm>
          <a:prstGeom prst="line">
            <a:avLst/>
          </a:prstGeom>
          <a:ln w="12700">
            <a:solidFill>
              <a:schemeClr val="tx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274584" y="5061938"/>
            <a:ext cx="17736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‘Tumor burden in plasma (</a:t>
            </a:r>
            <a:r>
              <a:rPr lang="en-US" sz="1000" b="1" dirty="0" err="1" smtClean="0"/>
              <a:t>exome</a:t>
            </a:r>
            <a:r>
              <a:rPr lang="en-US" sz="1000" b="1" dirty="0" smtClean="0"/>
              <a:t>-wide sequencing)</a:t>
            </a:r>
            <a:endParaRPr lang="en-US" sz="1000" b="1" dirty="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5923880" y="2497157"/>
            <a:ext cx="384048" cy="1"/>
          </a:xfrm>
          <a:prstGeom prst="line">
            <a:avLst/>
          </a:prstGeom>
          <a:ln w="12700"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6078893" y="2464859"/>
            <a:ext cx="64008" cy="64008"/>
          </a:xfrm>
          <a:prstGeom prst="ellipse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6959329" y="2486521"/>
            <a:ext cx="384048" cy="1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116517" y="2459053"/>
            <a:ext cx="64008" cy="64008"/>
          </a:xfrm>
          <a:prstGeom prst="rect">
            <a:avLst/>
          </a:prstGeom>
          <a:solidFill>
            <a:srgbClr val="FFC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5938254" y="2718325"/>
            <a:ext cx="384048" cy="1"/>
          </a:xfrm>
          <a:prstGeom prst="line">
            <a:avLst/>
          </a:prstGeom>
          <a:ln w="12700">
            <a:solidFill>
              <a:srgbClr val="66FF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7-Point Star 115"/>
          <p:cNvSpPr/>
          <p:nvPr/>
        </p:nvSpPr>
        <p:spPr>
          <a:xfrm>
            <a:off x="6079547" y="2677177"/>
            <a:ext cx="82296" cy="82296"/>
          </a:xfrm>
          <a:prstGeom prst="star7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5485887" y="5252337"/>
            <a:ext cx="287434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Examples of mutations showing significant changes in allele fractions</a:t>
            </a:r>
            <a:endParaRPr lang="en-US" sz="1000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313226" y="5514788"/>
            <a:ext cx="4874348" cy="7017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 smtClean="0"/>
              <a:t>‘Anchor’ mutations were measured using digital PCR or Tam-</a:t>
            </a:r>
            <a:r>
              <a:rPr lang="en-US" sz="1100" b="1" dirty="0" err="1" smtClean="0"/>
              <a:t>Seq</a:t>
            </a:r>
            <a:r>
              <a:rPr lang="en-US" sz="1100" b="1" dirty="0" smtClean="0"/>
              <a:t> for all available plasma samples, and using </a:t>
            </a:r>
            <a:r>
              <a:rPr lang="en-US" sz="1100" b="1" dirty="0" err="1" smtClean="0"/>
              <a:t>exome</a:t>
            </a:r>
            <a:r>
              <a:rPr lang="en-US" sz="1100" b="1" dirty="0" smtClean="0"/>
              <a:t> sequencing at selected </a:t>
            </a:r>
            <a:r>
              <a:rPr lang="en-US" sz="1100" b="1" dirty="0" err="1" smtClean="0"/>
              <a:t>timepoints</a:t>
            </a:r>
            <a:r>
              <a:rPr lang="en-US" sz="1100" b="1" dirty="0" smtClean="0"/>
              <a:t> indicated by E1, E2, and E3.</a:t>
            </a:r>
          </a:p>
          <a:p>
            <a:pPr algn="ctr">
              <a:lnSpc>
                <a:spcPct val="90000"/>
              </a:lnSpc>
            </a:pP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4626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>
          <a:xfrm>
            <a:off x="320675" y="268288"/>
            <a:ext cx="8467725" cy="1143000"/>
          </a:xfrm>
        </p:spPr>
        <p:txBody>
          <a:bodyPr/>
          <a:lstStyle/>
          <a:p>
            <a:r>
              <a:rPr lang="en-US" sz="3600" dirty="0">
                <a:latin typeface="Arial" charset="0"/>
              </a:rPr>
              <a:t>Cancer Is a Disease of the Genome</a:t>
            </a:r>
          </a:p>
        </p:txBody>
      </p:sp>
      <p:pic>
        <p:nvPicPr>
          <p:cNvPr id="1249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1160463"/>
            <a:ext cx="7023100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124932" name="TextBox 3"/>
          <p:cNvSpPr txBox="1">
            <a:spLocks noChangeArrowheads="1"/>
          </p:cNvSpPr>
          <p:nvPr/>
        </p:nvSpPr>
        <p:spPr bwMode="auto">
          <a:xfrm>
            <a:off x="1371600" y="5011085"/>
            <a:ext cx="5270500" cy="1077913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>
              <a:buClr>
                <a:srgbClr val="F09828"/>
              </a:buClr>
              <a:buFontTx/>
              <a:buChar char="•"/>
            </a:pPr>
            <a:r>
              <a:rPr lang="en-US" sz="1600" dirty="0"/>
              <a:t>DNA is exposed to carcinogenic events every day; this causes gene alterations to occur</a:t>
            </a:r>
          </a:p>
          <a:p>
            <a:pPr marL="285750" indent="-285750">
              <a:buClr>
                <a:srgbClr val="F09828"/>
              </a:buClr>
              <a:buFontTx/>
              <a:buChar char="•"/>
            </a:pPr>
            <a:r>
              <a:rPr lang="en-US" sz="1600" dirty="0"/>
              <a:t>Exposure to cancer risk factors increases the chances of gene alterations</a:t>
            </a:r>
          </a:p>
        </p:txBody>
      </p:sp>
    </p:spTree>
    <p:extLst>
      <p:ext uri="{BB962C8B-B14F-4D97-AF65-F5344CB8AC3E}">
        <p14:creationId xmlns:p14="http://schemas.microsoft.com/office/powerpoint/2010/main" val="23984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Grp="1" noChangeArrowheads="1"/>
          </p:cNvSpPr>
          <p:nvPr>
            <p:ph type="title"/>
          </p:nvPr>
        </p:nvSpPr>
        <p:spPr>
          <a:xfrm>
            <a:off x="-26988" y="368300"/>
            <a:ext cx="9180513" cy="1143000"/>
          </a:xfrm>
        </p:spPr>
        <p:txBody>
          <a:bodyPr/>
          <a:lstStyle/>
          <a:p>
            <a:r>
              <a:rPr lang="fr-FR" altLang="en-US" smtClean="0"/>
              <a:t>Identify Mutational Processes and DNA Repair Defects in Each Single Patient</a:t>
            </a:r>
          </a:p>
        </p:txBody>
      </p:sp>
      <p:sp>
        <p:nvSpPr>
          <p:cNvPr id="37891" name="Text Box 12"/>
          <p:cNvSpPr txBox="1">
            <a:spLocks noChangeArrowheads="1"/>
          </p:cNvSpPr>
          <p:nvPr/>
        </p:nvSpPr>
        <p:spPr bwMode="auto">
          <a:xfrm>
            <a:off x="3419475" y="1800225"/>
            <a:ext cx="2592388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Oncogene de-addiction</a:t>
            </a:r>
          </a:p>
        </p:txBody>
      </p:sp>
      <p:sp>
        <p:nvSpPr>
          <p:cNvPr id="37892" name="AutoShape 33"/>
          <p:cNvSpPr>
            <a:spLocks noChangeArrowheads="1"/>
          </p:cNvSpPr>
          <p:nvPr/>
        </p:nvSpPr>
        <p:spPr bwMode="auto">
          <a:xfrm>
            <a:off x="1430338" y="5353050"/>
            <a:ext cx="6629400" cy="1152525"/>
          </a:xfrm>
          <a:prstGeom prst="rightArrow">
            <a:avLst>
              <a:gd name="adj1" fmla="val 50000"/>
              <a:gd name="adj2" fmla="val 131259"/>
            </a:avLst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Mutational processes &amp; DNA repair defects: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Generate accumulation of DNA alterations</a:t>
            </a:r>
          </a:p>
        </p:txBody>
      </p:sp>
      <p:sp>
        <p:nvSpPr>
          <p:cNvPr id="37893" name="Oval 6"/>
          <p:cNvSpPr>
            <a:spLocks noChangeArrowheads="1"/>
          </p:cNvSpPr>
          <p:nvPr/>
        </p:nvSpPr>
        <p:spPr bwMode="auto">
          <a:xfrm>
            <a:off x="107950" y="2959100"/>
            <a:ext cx="1295400" cy="936625"/>
          </a:xfrm>
          <a:prstGeom prst="ellips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7894" name="Line 7"/>
          <p:cNvSpPr>
            <a:spLocks noChangeShapeType="1"/>
          </p:cNvSpPr>
          <p:nvPr/>
        </p:nvSpPr>
        <p:spPr bwMode="auto">
          <a:xfrm>
            <a:off x="1404938" y="3463925"/>
            <a:ext cx="8636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895" name="Line 8"/>
          <p:cNvSpPr>
            <a:spLocks noChangeShapeType="1"/>
          </p:cNvSpPr>
          <p:nvPr/>
        </p:nvSpPr>
        <p:spPr bwMode="auto">
          <a:xfrm>
            <a:off x="4284663" y="3390900"/>
            <a:ext cx="935037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5" name="Oval 10"/>
          <p:cNvSpPr>
            <a:spLocks noChangeArrowheads="1"/>
          </p:cNvSpPr>
          <p:nvPr/>
        </p:nvSpPr>
        <p:spPr bwMode="auto">
          <a:xfrm>
            <a:off x="5214938" y="288766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37897" name="Line 18"/>
          <p:cNvSpPr>
            <a:spLocks noChangeShapeType="1"/>
          </p:cNvSpPr>
          <p:nvPr/>
        </p:nvSpPr>
        <p:spPr bwMode="auto">
          <a:xfrm>
            <a:off x="6510338" y="3390900"/>
            <a:ext cx="82232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7196138" y="2166938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38" name="Oval 20"/>
          <p:cNvSpPr>
            <a:spLocks noChangeArrowheads="1"/>
          </p:cNvSpPr>
          <p:nvPr/>
        </p:nvSpPr>
        <p:spPr bwMode="auto">
          <a:xfrm>
            <a:off x="7735888" y="2311400"/>
            <a:ext cx="1295400" cy="93662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7339013" y="267176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40" name="Oval 22"/>
          <p:cNvSpPr>
            <a:spLocks noChangeArrowheads="1"/>
          </p:cNvSpPr>
          <p:nvPr/>
        </p:nvSpPr>
        <p:spPr bwMode="auto">
          <a:xfrm>
            <a:off x="7735888" y="2959100"/>
            <a:ext cx="1295400" cy="93662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41" name="Oval 23"/>
          <p:cNvSpPr>
            <a:spLocks noChangeArrowheads="1"/>
          </p:cNvSpPr>
          <p:nvPr/>
        </p:nvSpPr>
        <p:spPr bwMode="auto">
          <a:xfrm>
            <a:off x="7473950" y="3030538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42" name="Oval 24"/>
          <p:cNvSpPr>
            <a:spLocks noChangeArrowheads="1"/>
          </p:cNvSpPr>
          <p:nvPr/>
        </p:nvSpPr>
        <p:spPr bwMode="auto">
          <a:xfrm>
            <a:off x="7412038" y="3319463"/>
            <a:ext cx="1295400" cy="93662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1800" smtClean="0">
              <a:solidFill>
                <a:srgbClr val="000000"/>
              </a:solidFill>
            </a:endParaRPr>
          </a:p>
        </p:txBody>
      </p:sp>
      <p:sp>
        <p:nvSpPr>
          <p:cNvPr id="37904" name="Text Box 13"/>
          <p:cNvSpPr txBox="1">
            <a:spLocks noChangeArrowheads="1"/>
          </p:cNvSpPr>
          <p:nvPr/>
        </p:nvSpPr>
        <p:spPr bwMode="auto">
          <a:xfrm>
            <a:off x="592138" y="2039938"/>
            <a:ext cx="221138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8FDAFF"/>
                </a:solidFill>
              </a:rPr>
              <a:t>Oncogenic drivers</a:t>
            </a:r>
          </a:p>
        </p:txBody>
      </p:sp>
      <p:sp>
        <p:nvSpPr>
          <p:cNvPr id="37905" name="Line 19"/>
          <p:cNvSpPr>
            <a:spLocks noChangeShapeType="1"/>
          </p:cNvSpPr>
          <p:nvPr/>
        </p:nvSpPr>
        <p:spPr bwMode="auto">
          <a:xfrm>
            <a:off x="1692275" y="2620963"/>
            <a:ext cx="0" cy="792162"/>
          </a:xfrm>
          <a:prstGeom prst="line">
            <a:avLst/>
          </a:prstGeom>
          <a:noFill/>
          <a:ln w="38100">
            <a:solidFill>
              <a:srgbClr val="8FD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906" name="Line 23"/>
          <p:cNvSpPr>
            <a:spLocks noChangeShapeType="1"/>
          </p:cNvSpPr>
          <p:nvPr/>
        </p:nvSpPr>
        <p:spPr bwMode="auto">
          <a:xfrm>
            <a:off x="4716463" y="2547938"/>
            <a:ext cx="0" cy="792162"/>
          </a:xfrm>
          <a:prstGeom prst="line">
            <a:avLst/>
          </a:prstGeom>
          <a:noFill/>
          <a:ln w="38100">
            <a:solidFill>
              <a:srgbClr val="8FDA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7907" name="Oval 5"/>
          <p:cNvSpPr>
            <a:spLocks noChangeArrowheads="1"/>
          </p:cNvSpPr>
          <p:nvPr/>
        </p:nvSpPr>
        <p:spPr bwMode="auto">
          <a:xfrm>
            <a:off x="2220913" y="3349625"/>
            <a:ext cx="1295400" cy="936625"/>
          </a:xfrm>
          <a:prstGeom prst="ellipse">
            <a:avLst/>
          </a:prstGeom>
          <a:solidFill>
            <a:srgbClr val="204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7908" name="Oval 6"/>
          <p:cNvSpPr>
            <a:spLocks noChangeArrowheads="1"/>
          </p:cNvSpPr>
          <p:nvPr/>
        </p:nvSpPr>
        <p:spPr bwMode="auto">
          <a:xfrm>
            <a:off x="2220913" y="2557463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7909" name="Oval 7"/>
          <p:cNvSpPr>
            <a:spLocks noChangeArrowheads="1"/>
          </p:cNvSpPr>
          <p:nvPr/>
        </p:nvSpPr>
        <p:spPr bwMode="auto">
          <a:xfrm>
            <a:off x="2293938" y="2989263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7910" name="Oval 11"/>
          <p:cNvSpPr>
            <a:spLocks noChangeArrowheads="1"/>
          </p:cNvSpPr>
          <p:nvPr/>
        </p:nvSpPr>
        <p:spPr bwMode="auto">
          <a:xfrm>
            <a:off x="2654300" y="2486025"/>
            <a:ext cx="1295400" cy="936625"/>
          </a:xfrm>
          <a:prstGeom prst="ellipse">
            <a:avLst/>
          </a:prstGeom>
          <a:solidFill>
            <a:srgbClr val="00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7911" name="Oval 15"/>
          <p:cNvSpPr>
            <a:spLocks noChangeArrowheads="1"/>
          </p:cNvSpPr>
          <p:nvPr/>
        </p:nvSpPr>
        <p:spPr bwMode="auto">
          <a:xfrm>
            <a:off x="2654300" y="2989263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7912" name="Oval 16"/>
          <p:cNvSpPr>
            <a:spLocks noChangeArrowheads="1"/>
          </p:cNvSpPr>
          <p:nvPr/>
        </p:nvSpPr>
        <p:spPr bwMode="auto">
          <a:xfrm>
            <a:off x="3086100" y="2917825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7913" name="Oval 17"/>
          <p:cNvSpPr>
            <a:spLocks noChangeArrowheads="1"/>
          </p:cNvSpPr>
          <p:nvPr/>
        </p:nvSpPr>
        <p:spPr bwMode="auto">
          <a:xfrm>
            <a:off x="3086100" y="3205163"/>
            <a:ext cx="1295400" cy="936625"/>
          </a:xfrm>
          <a:prstGeom prst="ellipse">
            <a:avLst/>
          </a:prstGeom>
          <a:solidFill>
            <a:srgbClr val="66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7914" name="Oval 18"/>
          <p:cNvSpPr>
            <a:spLocks noChangeArrowheads="1"/>
          </p:cNvSpPr>
          <p:nvPr/>
        </p:nvSpPr>
        <p:spPr bwMode="auto">
          <a:xfrm>
            <a:off x="2654300" y="3421063"/>
            <a:ext cx="1295400" cy="936625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37915" name="Text Box 25"/>
          <p:cNvSpPr txBox="1">
            <a:spLocks noChangeArrowheads="1"/>
          </p:cNvSpPr>
          <p:nvPr/>
        </p:nvSpPr>
        <p:spPr bwMode="auto">
          <a:xfrm>
            <a:off x="82550" y="4649788"/>
            <a:ext cx="12922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Normal cell</a:t>
            </a:r>
          </a:p>
        </p:txBody>
      </p:sp>
      <p:sp>
        <p:nvSpPr>
          <p:cNvPr id="37916" name="Text Box 26"/>
          <p:cNvSpPr txBox="1">
            <a:spLocks noChangeArrowheads="1"/>
          </p:cNvSpPr>
          <p:nvPr/>
        </p:nvSpPr>
        <p:spPr bwMode="auto">
          <a:xfrm>
            <a:off x="2171700" y="4649788"/>
            <a:ext cx="21209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Cancer progression</a:t>
            </a:r>
          </a:p>
        </p:txBody>
      </p:sp>
      <p:sp>
        <p:nvSpPr>
          <p:cNvPr id="37917" name="Text Box 27"/>
          <p:cNvSpPr txBox="1">
            <a:spLocks noChangeArrowheads="1"/>
          </p:cNvSpPr>
          <p:nvPr/>
        </p:nvSpPr>
        <p:spPr bwMode="auto">
          <a:xfrm>
            <a:off x="7085013" y="4649788"/>
            <a:ext cx="19177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Resistant disease</a:t>
            </a:r>
          </a:p>
        </p:txBody>
      </p:sp>
      <p:sp>
        <p:nvSpPr>
          <p:cNvPr id="37918" name="Text Box 28"/>
          <p:cNvSpPr txBox="1">
            <a:spLocks noChangeArrowheads="1"/>
          </p:cNvSpPr>
          <p:nvPr/>
        </p:nvSpPr>
        <p:spPr bwMode="auto">
          <a:xfrm>
            <a:off x="5021263" y="4649788"/>
            <a:ext cx="1849437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Residual disease</a:t>
            </a:r>
          </a:p>
        </p:txBody>
      </p:sp>
    </p:spTree>
    <p:extLst>
      <p:ext uri="{BB962C8B-B14F-4D97-AF65-F5344CB8AC3E}">
        <p14:creationId xmlns:p14="http://schemas.microsoft.com/office/powerpoint/2010/main" val="15353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6" descr="An external file that holds a picture, illustration, etc.&#10;Object name is emss-54099-f00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1622557"/>
            <a:ext cx="4883150" cy="404018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251" name="ZoneTexte 1"/>
          <p:cNvSpPr txBox="1">
            <a:spLocks noChangeArrowheads="1"/>
          </p:cNvSpPr>
          <p:nvPr/>
        </p:nvSpPr>
        <p:spPr bwMode="auto">
          <a:xfrm>
            <a:off x="110915" y="383294"/>
            <a:ext cx="8913812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fr-FR" sz="3600" dirty="0" err="1">
                <a:solidFill>
                  <a:srgbClr val="F09828"/>
                </a:solidFill>
              </a:rPr>
              <a:t>Deciphering</a:t>
            </a:r>
            <a:r>
              <a:rPr lang="fr-FR" sz="3600" dirty="0">
                <a:solidFill>
                  <a:srgbClr val="F09828"/>
                </a:solidFill>
              </a:rPr>
              <a:t> the </a:t>
            </a:r>
            <a:r>
              <a:rPr lang="fr-FR" sz="3600" dirty="0" err="1">
                <a:solidFill>
                  <a:srgbClr val="F09828"/>
                </a:solidFill>
              </a:rPr>
              <a:t>Mutational</a:t>
            </a:r>
            <a:r>
              <a:rPr lang="fr-FR" sz="3600" dirty="0">
                <a:solidFill>
                  <a:srgbClr val="F09828"/>
                </a:solidFill>
              </a:rPr>
              <a:t> </a:t>
            </a:r>
            <a:r>
              <a:rPr lang="fr-FR" sz="3600" dirty="0" err="1">
                <a:solidFill>
                  <a:srgbClr val="F09828"/>
                </a:solidFill>
              </a:rPr>
              <a:t>Processes</a:t>
            </a:r>
            <a:r>
              <a:rPr lang="fr-FR" sz="3600" dirty="0">
                <a:solidFill>
                  <a:srgbClr val="F09828"/>
                </a:solidFill>
              </a:rPr>
              <a:t> </a:t>
            </a:r>
          </a:p>
          <a:p>
            <a:pPr algn="ctr">
              <a:lnSpc>
                <a:spcPct val="85000"/>
              </a:lnSpc>
            </a:pPr>
            <a:r>
              <a:rPr lang="fr-FR" sz="3600" dirty="0">
                <a:solidFill>
                  <a:srgbClr val="F09828"/>
                </a:solidFill>
              </a:rPr>
              <a:t>and DNA </a:t>
            </a:r>
            <a:r>
              <a:rPr lang="fr-FR" sz="3600" dirty="0" err="1">
                <a:solidFill>
                  <a:srgbClr val="F09828"/>
                </a:solidFill>
              </a:rPr>
              <a:t>Repair</a:t>
            </a:r>
            <a:r>
              <a:rPr lang="fr-FR" sz="3600" dirty="0">
                <a:solidFill>
                  <a:srgbClr val="F09828"/>
                </a:solidFill>
              </a:rPr>
              <a:t> </a:t>
            </a:r>
            <a:r>
              <a:rPr lang="fr-FR" sz="3600" dirty="0" err="1">
                <a:solidFill>
                  <a:srgbClr val="F09828"/>
                </a:solidFill>
              </a:rPr>
              <a:t>Defects</a:t>
            </a:r>
            <a:r>
              <a:rPr lang="fr-FR" sz="3600" dirty="0">
                <a:solidFill>
                  <a:srgbClr val="F09828"/>
                </a:solidFill>
              </a:rPr>
              <a:t> in </a:t>
            </a:r>
            <a:r>
              <a:rPr lang="fr-FR" sz="3600" dirty="0" err="1">
                <a:solidFill>
                  <a:srgbClr val="F09828"/>
                </a:solidFill>
              </a:rPr>
              <a:t>Each</a:t>
            </a:r>
            <a:r>
              <a:rPr lang="fr-FR" sz="3600" dirty="0">
                <a:solidFill>
                  <a:srgbClr val="F09828"/>
                </a:solidFill>
              </a:rPr>
              <a:t> Patient</a:t>
            </a:r>
          </a:p>
        </p:txBody>
      </p:sp>
      <p:cxnSp>
        <p:nvCxnSpPr>
          <p:cNvPr id="181252" name="Connecteur droit avec flèche 3"/>
          <p:cNvCxnSpPr>
            <a:cxnSpLocks noChangeShapeType="1"/>
          </p:cNvCxnSpPr>
          <p:nvPr/>
        </p:nvCxnSpPr>
        <p:spPr bwMode="auto">
          <a:xfrm>
            <a:off x="2557463" y="1982919"/>
            <a:ext cx="457200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1253" name="ZoneTexte 4"/>
          <p:cNvSpPr txBox="1">
            <a:spLocks noChangeArrowheads="1"/>
          </p:cNvSpPr>
          <p:nvPr/>
        </p:nvSpPr>
        <p:spPr bwMode="auto">
          <a:xfrm>
            <a:off x="122238" y="1517782"/>
            <a:ext cx="2428875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1800">
                <a:solidFill>
                  <a:srgbClr val="FFFFFF"/>
                </a:solidFill>
              </a:rPr>
              <a:t>Pattern of mutations</a:t>
            </a:r>
          </a:p>
          <a:p>
            <a:pPr algn="ctr"/>
            <a:r>
              <a:rPr lang="fr-FR" sz="1800">
                <a:solidFill>
                  <a:srgbClr val="FFFFFF"/>
                </a:solidFill>
              </a:rPr>
              <a:t>by sequencing</a:t>
            </a:r>
          </a:p>
          <a:p>
            <a:pPr algn="ctr"/>
            <a:r>
              <a:rPr lang="fr-FR" sz="1800">
                <a:solidFill>
                  <a:srgbClr val="FFFFFF"/>
                </a:solidFill>
              </a:rPr>
              <a:t>(without focus on </a:t>
            </a:r>
          </a:p>
          <a:p>
            <a:pPr algn="ctr"/>
            <a:r>
              <a:rPr lang="fr-FR" sz="1800">
                <a:solidFill>
                  <a:srgbClr val="FFFFFF"/>
                </a:solidFill>
              </a:rPr>
              <a:t>specific genes)</a:t>
            </a:r>
          </a:p>
        </p:txBody>
      </p:sp>
      <p:sp>
        <p:nvSpPr>
          <p:cNvPr id="181254" name="ZoneTexte 5"/>
          <p:cNvSpPr txBox="1">
            <a:spLocks noChangeArrowheads="1"/>
          </p:cNvSpPr>
          <p:nvPr/>
        </p:nvSpPr>
        <p:spPr bwMode="auto">
          <a:xfrm>
            <a:off x="3873500" y="2140082"/>
            <a:ext cx="1057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1400" dirty="0">
                <a:solidFill>
                  <a:srgbClr val="000000"/>
                </a:solidFill>
              </a:rPr>
              <a:t>BRCA1/2 </a:t>
            </a:r>
          </a:p>
          <a:p>
            <a:pPr algn="ctr"/>
            <a:r>
              <a:rPr lang="fr-FR" sz="1400" dirty="0" err="1">
                <a:solidFill>
                  <a:srgbClr val="000000"/>
                </a:solidFill>
              </a:rPr>
              <a:t>deficiency</a:t>
            </a:r>
            <a:endParaRPr lang="fr-FR" sz="1400" dirty="0">
              <a:solidFill>
                <a:srgbClr val="000000"/>
              </a:solidFill>
            </a:endParaRPr>
          </a:p>
        </p:txBody>
      </p:sp>
      <p:sp>
        <p:nvSpPr>
          <p:cNvPr id="181255" name="ZoneTexte 9"/>
          <p:cNvSpPr txBox="1">
            <a:spLocks noChangeArrowheads="1"/>
          </p:cNvSpPr>
          <p:nvPr/>
        </p:nvSpPr>
        <p:spPr bwMode="auto">
          <a:xfrm>
            <a:off x="3867150" y="2662369"/>
            <a:ext cx="1057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1400">
                <a:solidFill>
                  <a:srgbClr val="000000"/>
                </a:solidFill>
              </a:rPr>
              <a:t>MMR </a:t>
            </a:r>
          </a:p>
          <a:p>
            <a:pPr algn="ctr"/>
            <a:r>
              <a:rPr lang="fr-FR" sz="1400">
                <a:solidFill>
                  <a:srgbClr val="000000"/>
                </a:solidFill>
              </a:rPr>
              <a:t>deficiency</a:t>
            </a:r>
          </a:p>
        </p:txBody>
      </p:sp>
      <p:sp>
        <p:nvSpPr>
          <p:cNvPr id="181256" name="ZoneTexte 10"/>
          <p:cNvSpPr txBox="1">
            <a:spLocks noChangeArrowheads="1"/>
          </p:cNvSpPr>
          <p:nvPr/>
        </p:nvSpPr>
        <p:spPr bwMode="auto">
          <a:xfrm>
            <a:off x="5608638" y="3121157"/>
            <a:ext cx="93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1400">
                <a:solidFill>
                  <a:srgbClr val="000000"/>
                </a:solidFill>
              </a:rPr>
              <a:t>POLE </a:t>
            </a:r>
          </a:p>
          <a:p>
            <a:pPr algn="ctr"/>
            <a:r>
              <a:rPr lang="fr-FR" sz="1400">
                <a:solidFill>
                  <a:srgbClr val="000000"/>
                </a:solidFill>
              </a:rPr>
              <a:t>mutation</a:t>
            </a:r>
          </a:p>
        </p:txBody>
      </p:sp>
      <p:cxnSp>
        <p:nvCxnSpPr>
          <p:cNvPr id="181257" name="Connecteur droit avec flèche 7"/>
          <p:cNvCxnSpPr>
            <a:cxnSpLocks noChangeShapeType="1"/>
          </p:cNvCxnSpPr>
          <p:nvPr/>
        </p:nvCxnSpPr>
        <p:spPr bwMode="auto">
          <a:xfrm>
            <a:off x="5635625" y="5346700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1258" name="ZoneTexte 8"/>
          <p:cNvSpPr txBox="1">
            <a:spLocks noChangeArrowheads="1"/>
          </p:cNvSpPr>
          <p:nvPr/>
        </p:nvSpPr>
        <p:spPr bwMode="auto">
          <a:xfrm>
            <a:off x="957263" y="5851525"/>
            <a:ext cx="7947025" cy="6477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fr-FR" sz="1800" dirty="0" err="1">
                <a:solidFill>
                  <a:srgbClr val="FFFFFF"/>
                </a:solidFill>
              </a:rPr>
              <a:t>Synthetic</a:t>
            </a:r>
            <a:r>
              <a:rPr lang="fr-FR" sz="1800" dirty="0">
                <a:solidFill>
                  <a:srgbClr val="FFFFFF"/>
                </a:solidFill>
              </a:rPr>
              <a:t> </a:t>
            </a:r>
            <a:r>
              <a:rPr lang="fr-FR" sz="1800" dirty="0" err="1">
                <a:solidFill>
                  <a:srgbClr val="FFFFFF"/>
                </a:solidFill>
              </a:rPr>
              <a:t>lethality</a:t>
            </a:r>
            <a:r>
              <a:rPr lang="fr-FR" sz="1800" dirty="0">
                <a:solidFill>
                  <a:srgbClr val="FFFFFF"/>
                </a:solidFill>
              </a:rPr>
              <a:t> </a:t>
            </a:r>
            <a:r>
              <a:rPr lang="fr-FR" sz="1800" dirty="0" err="1">
                <a:solidFill>
                  <a:srgbClr val="FFFFFF"/>
                </a:solidFill>
              </a:rPr>
              <a:t>with</a:t>
            </a:r>
            <a:r>
              <a:rPr lang="fr-FR" sz="1800" dirty="0">
                <a:solidFill>
                  <a:srgbClr val="FFFFFF"/>
                </a:solidFill>
              </a:rPr>
              <a:t> DNA </a:t>
            </a:r>
            <a:r>
              <a:rPr lang="fr-FR" sz="1800" dirty="0" err="1">
                <a:solidFill>
                  <a:srgbClr val="FFFFFF"/>
                </a:solidFill>
              </a:rPr>
              <a:t>repair</a:t>
            </a:r>
            <a:r>
              <a:rPr lang="fr-FR" sz="1800" dirty="0">
                <a:solidFill>
                  <a:srgbClr val="FFFFFF"/>
                </a:solidFill>
              </a:rPr>
              <a:t> </a:t>
            </a:r>
            <a:r>
              <a:rPr lang="fr-FR" sz="1800" dirty="0" err="1">
                <a:solidFill>
                  <a:srgbClr val="FFFFFF"/>
                </a:solidFill>
              </a:rPr>
              <a:t>defect</a:t>
            </a:r>
            <a:r>
              <a:rPr lang="fr-FR" sz="1800" dirty="0">
                <a:solidFill>
                  <a:srgbClr val="FFFFFF"/>
                </a:solidFill>
              </a:rPr>
              <a:t> (</a:t>
            </a:r>
            <a:r>
              <a:rPr lang="fr-FR" sz="1800" dirty="0" err="1">
                <a:solidFill>
                  <a:srgbClr val="FFFFFF"/>
                </a:solidFill>
              </a:rPr>
              <a:t>PARPinh</a:t>
            </a:r>
            <a:r>
              <a:rPr lang="fr-FR" sz="1800" dirty="0">
                <a:solidFill>
                  <a:srgbClr val="FFFFFF"/>
                </a:solidFill>
              </a:rPr>
              <a:t> and </a:t>
            </a:r>
            <a:r>
              <a:rPr lang="fr-FR" sz="1800" i="1" dirty="0">
                <a:solidFill>
                  <a:srgbClr val="FFFFFF"/>
                </a:solidFill>
              </a:rPr>
              <a:t>BRCA</a:t>
            </a:r>
            <a:r>
              <a:rPr lang="fr-FR" sz="1800" dirty="0">
                <a:solidFill>
                  <a:srgbClr val="FFFFFF"/>
                </a:solidFill>
              </a:rPr>
              <a:t> </a:t>
            </a:r>
            <a:r>
              <a:rPr lang="fr-FR" sz="1800" dirty="0" err="1">
                <a:solidFill>
                  <a:srgbClr val="FFFFFF"/>
                </a:solidFill>
              </a:rPr>
              <a:t>defects</a:t>
            </a:r>
            <a:r>
              <a:rPr lang="fr-FR" sz="1800" dirty="0">
                <a:solidFill>
                  <a:srgbClr val="FFFFFF"/>
                </a:solidFill>
              </a:rPr>
              <a:t>)</a:t>
            </a:r>
          </a:p>
          <a:p>
            <a:pPr algn="ctr"/>
            <a:r>
              <a:rPr lang="fr-FR" sz="1800" dirty="0" err="1">
                <a:solidFill>
                  <a:srgbClr val="FFFFFF"/>
                </a:solidFill>
              </a:rPr>
              <a:t>Targeting</a:t>
            </a:r>
            <a:r>
              <a:rPr lang="fr-FR" sz="1800" dirty="0">
                <a:solidFill>
                  <a:srgbClr val="FFFFFF"/>
                </a:solidFill>
              </a:rPr>
              <a:t> </a:t>
            </a:r>
            <a:r>
              <a:rPr lang="fr-FR" sz="1800" dirty="0" err="1">
                <a:solidFill>
                  <a:srgbClr val="FFFFFF"/>
                </a:solidFill>
              </a:rPr>
              <a:t>mutational</a:t>
            </a:r>
            <a:r>
              <a:rPr lang="fr-FR" sz="1800" dirty="0">
                <a:solidFill>
                  <a:srgbClr val="FFFFFF"/>
                </a:solidFill>
              </a:rPr>
              <a:t> </a:t>
            </a:r>
            <a:r>
              <a:rPr lang="fr-FR" sz="1800" dirty="0" err="1">
                <a:solidFill>
                  <a:srgbClr val="FFFFFF"/>
                </a:solidFill>
              </a:rPr>
              <a:t>process</a:t>
            </a:r>
            <a:r>
              <a:rPr lang="fr-FR" sz="1800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81259" name="ZoneTexte 11"/>
          <p:cNvSpPr txBox="1">
            <a:spLocks noChangeArrowheads="1"/>
          </p:cNvSpPr>
          <p:nvPr/>
        </p:nvSpPr>
        <p:spPr bwMode="auto">
          <a:xfrm>
            <a:off x="377825" y="6554788"/>
            <a:ext cx="43100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200">
                <a:solidFill>
                  <a:srgbClr val="FFFFFF"/>
                </a:solidFill>
              </a:rPr>
              <a:t>Alexandrov LB, et al. </a:t>
            </a:r>
            <a:r>
              <a:rPr lang="fr-FR" sz="1200" i="1">
                <a:solidFill>
                  <a:srgbClr val="FFFFFF"/>
                </a:solidFill>
              </a:rPr>
              <a:t>Nature.</a:t>
            </a:r>
            <a:r>
              <a:rPr lang="fr-FR" sz="1200">
                <a:solidFill>
                  <a:srgbClr val="FFFFFF"/>
                </a:solidFill>
              </a:rPr>
              <a:t> 2013;500(7463):415-421.</a:t>
            </a:r>
          </a:p>
        </p:txBody>
      </p:sp>
      <p:sp>
        <p:nvSpPr>
          <p:cNvPr id="181260" name="ZoneTexte 15"/>
          <p:cNvSpPr txBox="1">
            <a:spLocks noChangeArrowheads="1"/>
          </p:cNvSpPr>
          <p:nvPr/>
        </p:nvSpPr>
        <p:spPr bwMode="auto">
          <a:xfrm>
            <a:off x="7113588" y="1693994"/>
            <a:ext cx="954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>
                <a:solidFill>
                  <a:srgbClr val="000000"/>
                </a:solidFill>
              </a:rPr>
              <a:t>APOBEC</a:t>
            </a:r>
          </a:p>
        </p:txBody>
      </p:sp>
      <p:sp>
        <p:nvSpPr>
          <p:cNvPr id="181261" name="ZoneTexte 16"/>
          <p:cNvSpPr txBox="1">
            <a:spLocks noChangeArrowheads="1"/>
          </p:cNvSpPr>
          <p:nvPr/>
        </p:nvSpPr>
        <p:spPr bwMode="auto">
          <a:xfrm>
            <a:off x="5668963" y="3637094"/>
            <a:ext cx="954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>
                <a:solidFill>
                  <a:srgbClr val="000000"/>
                </a:solidFill>
              </a:rPr>
              <a:t>APOBEC</a:t>
            </a:r>
          </a:p>
        </p:txBody>
      </p:sp>
      <p:sp>
        <p:nvSpPr>
          <p:cNvPr id="181262" name="Text Box 16"/>
          <p:cNvSpPr txBox="1">
            <a:spLocks noChangeArrowheads="1"/>
          </p:cNvSpPr>
          <p:nvPr/>
        </p:nvSpPr>
        <p:spPr bwMode="auto">
          <a:xfrm>
            <a:off x="5045075" y="5342069"/>
            <a:ext cx="1798638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buClr>
                <a:srgbClr val="F09828"/>
              </a:buCl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600">
                <a:solidFill>
                  <a:srgbClr val="990033"/>
                </a:solidFill>
              </a:rPr>
              <a:t>(+ NER, BER…..)</a:t>
            </a:r>
          </a:p>
        </p:txBody>
      </p:sp>
    </p:spTree>
    <p:extLst>
      <p:ext uri="{BB962C8B-B14F-4D97-AF65-F5344CB8AC3E}">
        <p14:creationId xmlns:p14="http://schemas.microsoft.com/office/powerpoint/2010/main" val="26653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Groupe 24"/>
          <p:cNvGrpSpPr>
            <a:grpSpLocks/>
          </p:cNvGrpSpPr>
          <p:nvPr/>
        </p:nvGrpSpPr>
        <p:grpSpPr bwMode="auto">
          <a:xfrm rot="5715722">
            <a:off x="4533900" y="2881313"/>
            <a:ext cx="503237" cy="801688"/>
            <a:chOff x="2190147" y="2640909"/>
            <a:chExt cx="504057" cy="801828"/>
          </a:xfrm>
        </p:grpSpPr>
        <p:cxnSp>
          <p:nvCxnSpPr>
            <p:cNvPr id="40988" name="Connecteur droit 26"/>
            <p:cNvCxnSpPr>
              <a:cxnSpLocks noChangeShapeType="1"/>
            </p:cNvCxnSpPr>
            <p:nvPr/>
          </p:nvCxnSpPr>
          <p:spPr bwMode="auto">
            <a:xfrm rot="2435687">
              <a:off x="2190147" y="2814333"/>
              <a:ext cx="504057" cy="0"/>
            </a:xfrm>
            <a:prstGeom prst="line">
              <a:avLst/>
            </a:prstGeom>
            <a:noFill/>
            <a:ln w="28575" algn="ctr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Ellipse 27"/>
            <p:cNvSpPr>
              <a:spLocks noChangeArrowheads="1"/>
            </p:cNvSpPr>
            <p:nvPr/>
          </p:nvSpPr>
          <p:spPr bwMode="auto">
            <a:xfrm>
              <a:off x="2404117" y="2640652"/>
              <a:ext cx="190810" cy="158778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10800000" vert="eaVert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>
                <a:solidFill>
                  <a:srgbClr val="FFFFFF"/>
                </a:solidFill>
              </a:endParaRPr>
            </a:p>
          </p:txBody>
        </p:sp>
        <p:cxnSp>
          <p:nvCxnSpPr>
            <p:cNvPr id="40990" name="Connecteur droit 25"/>
            <p:cNvCxnSpPr>
              <a:cxnSpLocks noChangeShapeType="1"/>
            </p:cNvCxnSpPr>
            <p:nvPr/>
          </p:nvCxnSpPr>
          <p:spPr bwMode="auto">
            <a:xfrm rot="2435687" flipV="1">
              <a:off x="2202032" y="2722657"/>
              <a:ext cx="0" cy="720080"/>
            </a:xfrm>
            <a:prstGeom prst="line">
              <a:avLst/>
            </a:prstGeom>
            <a:noFill/>
            <a:ln w="28575" algn="ctr">
              <a:solidFill>
                <a:srgbClr val="A5002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963" name="Ellipse 1"/>
          <p:cNvSpPr>
            <a:spLocks noChangeArrowheads="1"/>
          </p:cNvSpPr>
          <p:nvPr/>
        </p:nvSpPr>
        <p:spPr bwMode="auto">
          <a:xfrm>
            <a:off x="941388" y="4054475"/>
            <a:ext cx="1655762" cy="1296988"/>
          </a:xfrm>
          <a:prstGeom prst="ellipse">
            <a:avLst/>
          </a:prstGeom>
          <a:solidFill>
            <a:srgbClr val="111111"/>
          </a:solidFill>
          <a:ln w="254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Cancer cell</a:t>
            </a:r>
          </a:p>
        </p:txBody>
      </p:sp>
      <p:sp>
        <p:nvSpPr>
          <p:cNvPr id="40964" name="ZoneTexte 2"/>
          <p:cNvSpPr txBox="1">
            <a:spLocks noChangeArrowheads="1"/>
          </p:cNvSpPr>
          <p:nvPr/>
        </p:nvSpPr>
        <p:spPr bwMode="auto">
          <a:xfrm>
            <a:off x="338138" y="223838"/>
            <a:ext cx="8512175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mtClean="0">
                <a:solidFill>
                  <a:srgbClr val="F09828"/>
                </a:solidFill>
              </a:rPr>
              <a:t>Potential Applications of Genomics </a:t>
            </a:r>
          </a:p>
          <a:p>
            <a:pPr algn="ctr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mtClean="0">
                <a:solidFill>
                  <a:srgbClr val="F09828"/>
                </a:solidFill>
              </a:rPr>
              <a:t>to Identify Immune Defects in Individuals With mBC</a:t>
            </a:r>
          </a:p>
        </p:txBody>
      </p:sp>
      <p:sp>
        <p:nvSpPr>
          <p:cNvPr id="34820" name="ZoneTexte 3"/>
          <p:cNvSpPr txBox="1">
            <a:spLocks noChangeArrowheads="1"/>
          </p:cNvSpPr>
          <p:nvPr/>
        </p:nvSpPr>
        <p:spPr bwMode="auto">
          <a:xfrm>
            <a:off x="250825" y="2808288"/>
            <a:ext cx="2101850" cy="5857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What is the panel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of tumor antigens ?</a:t>
            </a:r>
          </a:p>
        </p:txBody>
      </p:sp>
      <p:sp>
        <p:nvSpPr>
          <p:cNvPr id="34821" name="ZoneTexte 4"/>
          <p:cNvSpPr txBox="1">
            <a:spLocks noChangeArrowheads="1"/>
          </p:cNvSpPr>
          <p:nvPr/>
        </p:nvSpPr>
        <p:spPr bwMode="auto">
          <a:xfrm>
            <a:off x="65088" y="5413375"/>
            <a:ext cx="3457575" cy="584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Can the tumor present antigens ?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(TAP1, HLA-A mutations…)</a:t>
            </a:r>
          </a:p>
        </p:txBody>
      </p:sp>
      <p:sp>
        <p:nvSpPr>
          <p:cNvPr id="34822" name="ZoneTexte 5"/>
          <p:cNvSpPr txBox="1">
            <a:spLocks noChangeArrowheads="1"/>
          </p:cNvSpPr>
          <p:nvPr/>
        </p:nvSpPr>
        <p:spPr bwMode="auto">
          <a:xfrm>
            <a:off x="3438525" y="4302125"/>
            <a:ext cx="2178050" cy="10763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What is the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immunosuppressive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network induced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by cancer cells ?</a:t>
            </a:r>
          </a:p>
        </p:txBody>
      </p:sp>
      <p:sp>
        <p:nvSpPr>
          <p:cNvPr id="34823" name="ZoneTexte 6"/>
          <p:cNvSpPr txBox="1">
            <a:spLocks noChangeArrowheads="1"/>
          </p:cNvSpPr>
          <p:nvPr/>
        </p:nvSpPr>
        <p:spPr bwMode="auto">
          <a:xfrm>
            <a:off x="5005388" y="2035175"/>
            <a:ext cx="4067175" cy="92551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dirty="0" smtClean="0">
                <a:solidFill>
                  <a:srgbClr val="FFFF00"/>
                </a:solidFill>
              </a:rPr>
              <a:t>Is the host capable of </a:t>
            </a:r>
            <a:r>
              <a:rPr lang="fr-FR" altLang="en-US" sz="1800" dirty="0" err="1" smtClean="0">
                <a:solidFill>
                  <a:srgbClr val="FFFF00"/>
                </a:solidFill>
              </a:rPr>
              <a:t>creating</a:t>
            </a:r>
            <a:endParaRPr lang="fr-FR" altLang="en-US" sz="1800" dirty="0" smtClean="0">
              <a:solidFill>
                <a:srgbClr val="FFFF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dirty="0" smtClean="0">
                <a:solidFill>
                  <a:srgbClr val="FFFF00"/>
                </a:solidFill>
              </a:rPr>
              <a:t>adaptive immune </a:t>
            </a:r>
            <a:r>
              <a:rPr lang="fr-FR" altLang="en-US" sz="1800" dirty="0" err="1" smtClean="0">
                <a:solidFill>
                  <a:srgbClr val="FFFF00"/>
                </a:solidFill>
              </a:rPr>
              <a:t>response</a:t>
            </a:r>
            <a:r>
              <a:rPr lang="fr-FR" altLang="en-US" sz="1800" dirty="0" smtClean="0">
                <a:solidFill>
                  <a:srgbClr val="FFFF00"/>
                </a:solidFill>
              </a:rPr>
              <a:t>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dirty="0" err="1" smtClean="0">
                <a:solidFill>
                  <a:srgbClr val="FFFF00"/>
                </a:solidFill>
              </a:rPr>
              <a:t>following</a:t>
            </a:r>
            <a:r>
              <a:rPr lang="fr-FR" altLang="en-US" sz="1800" dirty="0" smtClean="0">
                <a:solidFill>
                  <a:srgbClr val="FFFF00"/>
                </a:solidFill>
              </a:rPr>
              <a:t> </a:t>
            </a:r>
            <a:r>
              <a:rPr lang="fr-FR" altLang="en-US" sz="1800" dirty="0" err="1" smtClean="0">
                <a:solidFill>
                  <a:srgbClr val="FFFF00"/>
                </a:solidFill>
              </a:rPr>
              <a:t>immunogenic</a:t>
            </a:r>
            <a:r>
              <a:rPr lang="fr-FR" altLang="en-US" sz="1800" dirty="0" smtClean="0">
                <a:solidFill>
                  <a:srgbClr val="FFFF00"/>
                </a:solidFill>
              </a:rPr>
              <a:t> </a:t>
            </a:r>
            <a:r>
              <a:rPr lang="fr-FR" altLang="en-US" sz="1800" dirty="0" err="1" smtClean="0">
                <a:solidFill>
                  <a:srgbClr val="FFFF00"/>
                </a:solidFill>
              </a:rPr>
              <a:t>cell</a:t>
            </a:r>
            <a:r>
              <a:rPr lang="fr-FR" altLang="en-US" sz="1800" dirty="0" smtClean="0">
                <a:solidFill>
                  <a:srgbClr val="FFFF00"/>
                </a:solidFill>
              </a:rPr>
              <a:t> </a:t>
            </a:r>
            <a:r>
              <a:rPr lang="fr-FR" altLang="en-US" sz="1800" dirty="0" err="1" smtClean="0">
                <a:solidFill>
                  <a:srgbClr val="FFFF00"/>
                </a:solidFill>
              </a:rPr>
              <a:t>death</a:t>
            </a:r>
            <a:r>
              <a:rPr lang="fr-FR" altLang="en-US" sz="1800" dirty="0" smtClean="0">
                <a:solidFill>
                  <a:srgbClr val="FFFF00"/>
                </a:solidFill>
              </a:rPr>
              <a:t> ?</a:t>
            </a:r>
          </a:p>
        </p:txBody>
      </p:sp>
      <p:sp>
        <p:nvSpPr>
          <p:cNvPr id="40969" name="Étoile à 5 branches 9"/>
          <p:cNvSpPr>
            <a:spLocks/>
          </p:cNvSpPr>
          <p:nvPr/>
        </p:nvSpPr>
        <p:spPr bwMode="auto">
          <a:xfrm>
            <a:off x="3297238" y="2032000"/>
            <a:ext cx="1720850" cy="1698625"/>
          </a:xfrm>
          <a:custGeom>
            <a:avLst/>
            <a:gdLst>
              <a:gd name="T0" fmla="*/ 2 w 1721101"/>
              <a:gd name="T1" fmla="*/ 651289 h 1697548"/>
              <a:gd name="T2" fmla="*/ 656734 w 1721101"/>
              <a:gd name="T3" fmla="*/ 651294 h 1697548"/>
              <a:gd name="T4" fmla="*/ 859675 w 1721101"/>
              <a:gd name="T5" fmla="*/ 0 h 1697548"/>
              <a:gd name="T6" fmla="*/ 1062610 w 1721101"/>
              <a:gd name="T7" fmla="*/ 651294 h 1697548"/>
              <a:gd name="T8" fmla="*/ 1719342 w 1721101"/>
              <a:gd name="T9" fmla="*/ 651289 h 1697548"/>
              <a:gd name="T10" fmla="*/ 1188035 w 1721101"/>
              <a:gd name="T11" fmla="*/ 1053806 h 1697548"/>
              <a:gd name="T12" fmla="*/ 1390978 w 1721101"/>
              <a:gd name="T13" fmla="*/ 1705097 h 1697548"/>
              <a:gd name="T14" fmla="*/ 859675 w 1721101"/>
              <a:gd name="T15" fmla="*/ 1302572 h 1697548"/>
              <a:gd name="T16" fmla="*/ 328366 w 1721101"/>
              <a:gd name="T17" fmla="*/ 1705097 h 1697548"/>
              <a:gd name="T18" fmla="*/ 531310 w 1721101"/>
              <a:gd name="T19" fmla="*/ 1053806 h 1697548"/>
              <a:gd name="T20" fmla="*/ 2 w 1721101"/>
              <a:gd name="T21" fmla="*/ 651289 h 169754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721101" h="1697548">
                <a:moveTo>
                  <a:pt x="2" y="648404"/>
                </a:moveTo>
                <a:lnTo>
                  <a:pt x="657406" y="648409"/>
                </a:lnTo>
                <a:lnTo>
                  <a:pt x="860551" y="0"/>
                </a:lnTo>
                <a:lnTo>
                  <a:pt x="1063695" y="648409"/>
                </a:lnTo>
                <a:lnTo>
                  <a:pt x="1721099" y="648404"/>
                </a:lnTo>
                <a:lnTo>
                  <a:pt x="1189246" y="1049138"/>
                </a:lnTo>
                <a:lnTo>
                  <a:pt x="1392399" y="1697544"/>
                </a:lnTo>
                <a:lnTo>
                  <a:pt x="860551" y="1296802"/>
                </a:lnTo>
                <a:lnTo>
                  <a:pt x="328702" y="1697544"/>
                </a:lnTo>
                <a:lnTo>
                  <a:pt x="531855" y="1049138"/>
                </a:lnTo>
                <a:lnTo>
                  <a:pt x="2" y="648404"/>
                </a:lnTo>
                <a:close/>
              </a:path>
            </a:pathLst>
          </a:custGeom>
          <a:solidFill>
            <a:srgbClr val="A50021"/>
          </a:solidFill>
          <a:ln w="25400" cap="flat" cmpd="sng" algn="ctr">
            <a:solidFill>
              <a:srgbClr val="A50021"/>
            </a:solidFill>
            <a:prstDash val="solid"/>
            <a:round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40970" name="Groupe 18"/>
          <p:cNvGrpSpPr>
            <a:grpSpLocks/>
          </p:cNvGrpSpPr>
          <p:nvPr/>
        </p:nvGrpSpPr>
        <p:grpSpPr bwMode="auto">
          <a:xfrm rot="3072146">
            <a:off x="2642394" y="4607719"/>
            <a:ext cx="504825" cy="801687"/>
            <a:chOff x="2190147" y="2640909"/>
            <a:chExt cx="504057" cy="801828"/>
          </a:xfrm>
        </p:grpSpPr>
        <p:cxnSp>
          <p:nvCxnSpPr>
            <p:cNvPr id="40985" name="Connecteur droit 19"/>
            <p:cNvCxnSpPr>
              <a:cxnSpLocks noChangeShapeType="1"/>
            </p:cNvCxnSpPr>
            <p:nvPr/>
          </p:nvCxnSpPr>
          <p:spPr bwMode="auto">
            <a:xfrm rot="2435687" flipV="1">
              <a:off x="2202032" y="2722657"/>
              <a:ext cx="0" cy="720080"/>
            </a:xfrm>
            <a:prstGeom prst="line">
              <a:avLst/>
            </a:prstGeom>
            <a:noFill/>
            <a:ln w="127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86" name="Connecteur droit 20"/>
            <p:cNvCxnSpPr>
              <a:cxnSpLocks noChangeShapeType="1"/>
            </p:cNvCxnSpPr>
            <p:nvPr/>
          </p:nvCxnSpPr>
          <p:spPr bwMode="auto">
            <a:xfrm rot="2435687">
              <a:off x="2190147" y="2814333"/>
              <a:ext cx="504057" cy="0"/>
            </a:xfrm>
            <a:prstGeom prst="line">
              <a:avLst/>
            </a:prstGeom>
            <a:noFill/>
            <a:ln w="127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Ellipse 21"/>
            <p:cNvSpPr>
              <a:spLocks noChangeArrowheads="1"/>
            </p:cNvSpPr>
            <p:nvPr/>
          </p:nvSpPr>
          <p:spPr bwMode="auto">
            <a:xfrm>
              <a:off x="2400422" y="2630161"/>
              <a:ext cx="191796" cy="158778"/>
            </a:xfrm>
            <a:prstGeom prst="ellipse">
              <a:avLst/>
            </a:prstGeom>
            <a:solidFill>
              <a:srgbClr val="111111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rot="10800000" vert="eaVert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>
                <a:solidFill>
                  <a:srgbClr val="FFFFFF"/>
                </a:solidFill>
              </a:endParaRPr>
            </a:p>
          </p:txBody>
        </p:sp>
      </p:grpSp>
      <p:sp>
        <p:nvSpPr>
          <p:cNvPr id="40971" name="Rectangle 22"/>
          <p:cNvSpPr>
            <a:spLocks noChangeArrowheads="1"/>
          </p:cNvSpPr>
          <p:nvPr/>
        </p:nvSpPr>
        <p:spPr bwMode="auto">
          <a:xfrm>
            <a:off x="2462213" y="2022475"/>
            <a:ext cx="16335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dirty="0" err="1" smtClean="0">
                <a:solidFill>
                  <a:srgbClr val="FFFF00"/>
                </a:solidFill>
              </a:rPr>
              <a:t>Dendritic</a:t>
            </a:r>
            <a:r>
              <a:rPr lang="fr-FR" altLang="en-US" sz="1800" dirty="0" smtClean="0">
                <a:solidFill>
                  <a:srgbClr val="FFFF00"/>
                </a:solidFill>
              </a:rPr>
              <a:t> </a:t>
            </a:r>
            <a:r>
              <a:rPr lang="fr-FR" altLang="en-US" sz="1800" dirty="0" err="1" smtClean="0">
                <a:solidFill>
                  <a:srgbClr val="FFFF00"/>
                </a:solidFill>
              </a:rPr>
              <a:t>cell</a:t>
            </a:r>
            <a:endParaRPr lang="fr-FR" altLang="en-US" sz="1800" dirty="0" smtClean="0">
              <a:solidFill>
                <a:srgbClr val="FFFF00"/>
              </a:solidFill>
            </a:endParaRPr>
          </a:p>
        </p:txBody>
      </p:sp>
      <p:sp>
        <p:nvSpPr>
          <p:cNvPr id="29" name="Ellipse 28"/>
          <p:cNvSpPr>
            <a:spLocks noChangeArrowheads="1"/>
          </p:cNvSpPr>
          <p:nvPr/>
        </p:nvSpPr>
        <p:spPr bwMode="auto">
          <a:xfrm>
            <a:off x="2438400" y="3511550"/>
            <a:ext cx="254000" cy="252413"/>
          </a:xfrm>
          <a:prstGeom prst="ellipse">
            <a:avLst/>
          </a:prstGeom>
          <a:solidFill>
            <a:srgbClr val="111111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30" name="Ellipse 29"/>
          <p:cNvSpPr>
            <a:spLocks noChangeArrowheads="1"/>
          </p:cNvSpPr>
          <p:nvPr/>
        </p:nvSpPr>
        <p:spPr bwMode="auto">
          <a:xfrm>
            <a:off x="2749550" y="3883025"/>
            <a:ext cx="254000" cy="252413"/>
          </a:xfrm>
          <a:prstGeom prst="ellipse">
            <a:avLst/>
          </a:prstGeom>
          <a:solidFill>
            <a:srgbClr val="111111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31" name="Ellipse 30"/>
          <p:cNvSpPr>
            <a:spLocks noChangeArrowheads="1"/>
          </p:cNvSpPr>
          <p:nvPr/>
        </p:nvSpPr>
        <p:spPr bwMode="auto">
          <a:xfrm>
            <a:off x="3521075" y="2933700"/>
            <a:ext cx="254000" cy="254000"/>
          </a:xfrm>
          <a:prstGeom prst="ellipse">
            <a:avLst/>
          </a:prstGeom>
          <a:solidFill>
            <a:srgbClr val="111111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32" name="Ellipse 31"/>
          <p:cNvSpPr>
            <a:spLocks noChangeArrowheads="1"/>
          </p:cNvSpPr>
          <p:nvPr/>
        </p:nvSpPr>
        <p:spPr bwMode="auto">
          <a:xfrm>
            <a:off x="2887663" y="3141663"/>
            <a:ext cx="254000" cy="252412"/>
          </a:xfrm>
          <a:prstGeom prst="ellipse">
            <a:avLst/>
          </a:prstGeom>
          <a:solidFill>
            <a:srgbClr val="111111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33" name="Ellipse 32"/>
          <p:cNvSpPr>
            <a:spLocks noChangeArrowheads="1"/>
          </p:cNvSpPr>
          <p:nvPr/>
        </p:nvSpPr>
        <p:spPr bwMode="auto">
          <a:xfrm>
            <a:off x="3130550" y="4041775"/>
            <a:ext cx="254000" cy="252413"/>
          </a:xfrm>
          <a:prstGeom prst="ellipse">
            <a:avLst/>
          </a:prstGeom>
          <a:solidFill>
            <a:srgbClr val="111111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34" name="Ellipse 33"/>
          <p:cNvSpPr>
            <a:spLocks noChangeArrowheads="1"/>
          </p:cNvSpPr>
          <p:nvPr/>
        </p:nvSpPr>
        <p:spPr bwMode="auto">
          <a:xfrm>
            <a:off x="2967038" y="3551238"/>
            <a:ext cx="255587" cy="252412"/>
          </a:xfrm>
          <a:prstGeom prst="ellipse">
            <a:avLst/>
          </a:prstGeom>
          <a:solidFill>
            <a:srgbClr val="111111"/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34843" name="Text Box 27"/>
          <p:cNvSpPr txBox="1">
            <a:spLocks noChangeArrowheads="1"/>
          </p:cNvSpPr>
          <p:nvPr/>
        </p:nvSpPr>
        <p:spPr bwMode="auto">
          <a:xfrm>
            <a:off x="5849938" y="5662613"/>
            <a:ext cx="1768475" cy="584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What is the TcR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600" smtClean="0">
                <a:solidFill>
                  <a:srgbClr val="FFFFFF"/>
                </a:solidFill>
              </a:rPr>
              <a:t>repertoire ?</a:t>
            </a:r>
          </a:p>
        </p:txBody>
      </p:sp>
      <p:sp>
        <p:nvSpPr>
          <p:cNvPr id="40979" name="Line 35"/>
          <p:cNvSpPr>
            <a:spLocks noChangeShapeType="1"/>
          </p:cNvSpPr>
          <p:nvPr/>
        </p:nvSpPr>
        <p:spPr bwMode="auto">
          <a:xfrm flipH="1" flipV="1">
            <a:off x="6065838" y="4110038"/>
            <a:ext cx="322262" cy="322262"/>
          </a:xfrm>
          <a:prstGeom prst="line">
            <a:avLst/>
          </a:prstGeom>
          <a:noFill/>
          <a:ln w="7620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80" name="Line 36"/>
          <p:cNvSpPr>
            <a:spLocks noChangeShapeType="1"/>
          </p:cNvSpPr>
          <p:nvPr/>
        </p:nvSpPr>
        <p:spPr bwMode="auto">
          <a:xfrm flipH="1" flipV="1">
            <a:off x="6148388" y="4030663"/>
            <a:ext cx="322262" cy="322262"/>
          </a:xfrm>
          <a:prstGeom prst="line">
            <a:avLst/>
          </a:prstGeom>
          <a:noFill/>
          <a:ln w="7620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81" name="Line 37"/>
          <p:cNvSpPr>
            <a:spLocks noChangeShapeType="1"/>
          </p:cNvSpPr>
          <p:nvPr/>
        </p:nvSpPr>
        <p:spPr bwMode="auto">
          <a:xfrm flipH="1">
            <a:off x="5834063" y="4792663"/>
            <a:ext cx="606425" cy="0"/>
          </a:xfrm>
          <a:prstGeom prst="line">
            <a:avLst/>
          </a:prstGeom>
          <a:noFill/>
          <a:ln w="7620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0982" name="Line 38"/>
          <p:cNvSpPr>
            <a:spLocks noChangeShapeType="1"/>
          </p:cNvSpPr>
          <p:nvPr/>
        </p:nvSpPr>
        <p:spPr bwMode="auto">
          <a:xfrm flipH="1">
            <a:off x="5611813" y="4906963"/>
            <a:ext cx="606425" cy="0"/>
          </a:xfrm>
          <a:prstGeom prst="line">
            <a:avLst/>
          </a:prstGeom>
          <a:noFill/>
          <a:ln w="76200">
            <a:solidFill>
              <a:srgbClr val="77777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" name="Ellipse 7"/>
          <p:cNvSpPr>
            <a:spLocks noChangeArrowheads="1"/>
          </p:cNvSpPr>
          <p:nvPr/>
        </p:nvSpPr>
        <p:spPr bwMode="auto">
          <a:xfrm>
            <a:off x="5949950" y="4238625"/>
            <a:ext cx="1657350" cy="1295400"/>
          </a:xfrm>
          <a:prstGeom prst="ellipse">
            <a:avLst/>
          </a:prstGeom>
          <a:solidFill>
            <a:schemeClr val="bg2"/>
          </a:solidFill>
          <a:ln w="25400" algn="ctr">
            <a:solidFill>
              <a:schemeClr val="bg2"/>
            </a:solidFill>
            <a:round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>
              <a:solidFill>
                <a:srgbClr val="FFFFFF"/>
              </a:solidFill>
            </a:endParaRPr>
          </a:p>
        </p:txBody>
      </p:sp>
      <p:sp>
        <p:nvSpPr>
          <p:cNvPr id="40984" name="ZoneTexte 23"/>
          <p:cNvSpPr txBox="1">
            <a:spLocks noChangeArrowheads="1"/>
          </p:cNvSpPr>
          <p:nvPr/>
        </p:nvSpPr>
        <p:spPr bwMode="auto">
          <a:xfrm>
            <a:off x="5886450" y="4540250"/>
            <a:ext cx="180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Cytotoxic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fr-FR" altLang="en-US" sz="1800" smtClean="0">
                <a:solidFill>
                  <a:srgbClr val="FFFFFF"/>
                </a:solidFill>
              </a:rPr>
              <a:t>T lymphocytes</a:t>
            </a:r>
          </a:p>
        </p:txBody>
      </p:sp>
    </p:spTree>
    <p:extLst>
      <p:ext uri="{BB962C8B-B14F-4D97-AF65-F5344CB8AC3E}">
        <p14:creationId xmlns:p14="http://schemas.microsoft.com/office/powerpoint/2010/main" val="37280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  <p:bldP spid="34821" grpId="0" animBg="1"/>
      <p:bldP spid="34822" grpId="0" animBg="1"/>
      <p:bldP spid="34823" grpId="0" animBg="1"/>
      <p:bldP spid="348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6" name="Freeform 41995"/>
          <p:cNvSpPr/>
          <p:nvPr/>
        </p:nvSpPr>
        <p:spPr>
          <a:xfrm>
            <a:off x="5386386" y="2001333"/>
            <a:ext cx="1452563" cy="2938463"/>
          </a:xfrm>
          <a:custGeom>
            <a:avLst/>
            <a:gdLst>
              <a:gd name="connsiteX0" fmla="*/ 0 w 1452562"/>
              <a:gd name="connsiteY0" fmla="*/ 0 h 2938463"/>
              <a:gd name="connsiteX1" fmla="*/ 1452562 w 1452562"/>
              <a:gd name="connsiteY1" fmla="*/ 2938463 h 2938463"/>
              <a:gd name="connsiteX2" fmla="*/ 1452562 w 1452562"/>
              <a:gd name="connsiteY2" fmla="*/ 2938463 h 2938463"/>
              <a:gd name="connsiteX0" fmla="*/ 0 w 1452562"/>
              <a:gd name="connsiteY0" fmla="*/ 0 h 2938463"/>
              <a:gd name="connsiteX1" fmla="*/ 938212 w 1452562"/>
              <a:gd name="connsiteY1" fmla="*/ 2933700 h 2938463"/>
              <a:gd name="connsiteX2" fmla="*/ 1452562 w 1452562"/>
              <a:gd name="connsiteY2" fmla="*/ 2938463 h 2938463"/>
              <a:gd name="connsiteX3" fmla="*/ 1452562 w 1452562"/>
              <a:gd name="connsiteY3" fmla="*/ 2938463 h 2938463"/>
              <a:gd name="connsiteX0" fmla="*/ 0 w 1452562"/>
              <a:gd name="connsiteY0" fmla="*/ 0 h 2938463"/>
              <a:gd name="connsiteX1" fmla="*/ 928687 w 1452562"/>
              <a:gd name="connsiteY1" fmla="*/ 2514600 h 2938463"/>
              <a:gd name="connsiteX2" fmla="*/ 938212 w 1452562"/>
              <a:gd name="connsiteY2" fmla="*/ 2933700 h 2938463"/>
              <a:gd name="connsiteX3" fmla="*/ 1452562 w 1452562"/>
              <a:gd name="connsiteY3" fmla="*/ 2938463 h 2938463"/>
              <a:gd name="connsiteX4" fmla="*/ 1452562 w 1452562"/>
              <a:gd name="connsiteY4" fmla="*/ 2938463 h 2938463"/>
              <a:gd name="connsiteX0" fmla="*/ 0 w 1452562"/>
              <a:gd name="connsiteY0" fmla="*/ 0 h 2938463"/>
              <a:gd name="connsiteX1" fmla="*/ 928687 w 1452562"/>
              <a:gd name="connsiteY1" fmla="*/ 2514600 h 2938463"/>
              <a:gd name="connsiteX2" fmla="*/ 938212 w 1452562"/>
              <a:gd name="connsiteY2" fmla="*/ 2933700 h 2938463"/>
              <a:gd name="connsiteX3" fmla="*/ 1452562 w 1452562"/>
              <a:gd name="connsiteY3" fmla="*/ 2938463 h 2938463"/>
              <a:gd name="connsiteX4" fmla="*/ 1452562 w 1452562"/>
              <a:gd name="connsiteY4" fmla="*/ 2938463 h 2938463"/>
              <a:gd name="connsiteX0" fmla="*/ 0 w 1452562"/>
              <a:gd name="connsiteY0" fmla="*/ 0 h 2938463"/>
              <a:gd name="connsiteX1" fmla="*/ 447675 w 1452562"/>
              <a:gd name="connsiteY1" fmla="*/ 2509838 h 2938463"/>
              <a:gd name="connsiteX2" fmla="*/ 928687 w 1452562"/>
              <a:gd name="connsiteY2" fmla="*/ 2514600 h 2938463"/>
              <a:gd name="connsiteX3" fmla="*/ 938212 w 1452562"/>
              <a:gd name="connsiteY3" fmla="*/ 2933700 h 2938463"/>
              <a:gd name="connsiteX4" fmla="*/ 1452562 w 1452562"/>
              <a:gd name="connsiteY4" fmla="*/ 2938463 h 2938463"/>
              <a:gd name="connsiteX5" fmla="*/ 1452562 w 1452562"/>
              <a:gd name="connsiteY5" fmla="*/ 2938463 h 2938463"/>
              <a:gd name="connsiteX0" fmla="*/ 0 w 1452562"/>
              <a:gd name="connsiteY0" fmla="*/ 0 h 2938463"/>
              <a:gd name="connsiteX1" fmla="*/ 447675 w 1452562"/>
              <a:gd name="connsiteY1" fmla="*/ 2509838 h 2938463"/>
              <a:gd name="connsiteX2" fmla="*/ 928687 w 1452562"/>
              <a:gd name="connsiteY2" fmla="*/ 2514600 h 2938463"/>
              <a:gd name="connsiteX3" fmla="*/ 938212 w 1452562"/>
              <a:gd name="connsiteY3" fmla="*/ 2933700 h 2938463"/>
              <a:gd name="connsiteX4" fmla="*/ 1452562 w 1452562"/>
              <a:gd name="connsiteY4" fmla="*/ 2938463 h 2938463"/>
              <a:gd name="connsiteX5" fmla="*/ 1452562 w 1452562"/>
              <a:gd name="connsiteY5" fmla="*/ 2938463 h 2938463"/>
              <a:gd name="connsiteX0" fmla="*/ 0 w 1452562"/>
              <a:gd name="connsiteY0" fmla="*/ 0 h 2938463"/>
              <a:gd name="connsiteX1" fmla="*/ 447675 w 1452562"/>
              <a:gd name="connsiteY1" fmla="*/ 2100263 h 2938463"/>
              <a:gd name="connsiteX2" fmla="*/ 447675 w 1452562"/>
              <a:gd name="connsiteY2" fmla="*/ 2509838 h 2938463"/>
              <a:gd name="connsiteX3" fmla="*/ 928687 w 1452562"/>
              <a:gd name="connsiteY3" fmla="*/ 2514600 h 2938463"/>
              <a:gd name="connsiteX4" fmla="*/ 938212 w 1452562"/>
              <a:gd name="connsiteY4" fmla="*/ 2933700 h 2938463"/>
              <a:gd name="connsiteX5" fmla="*/ 1452562 w 1452562"/>
              <a:gd name="connsiteY5" fmla="*/ 2938463 h 2938463"/>
              <a:gd name="connsiteX6" fmla="*/ 1452562 w 1452562"/>
              <a:gd name="connsiteY6" fmla="*/ 2938463 h 2938463"/>
              <a:gd name="connsiteX0" fmla="*/ 0 w 1452562"/>
              <a:gd name="connsiteY0" fmla="*/ 0 h 2938463"/>
              <a:gd name="connsiteX1" fmla="*/ 447675 w 1452562"/>
              <a:gd name="connsiteY1" fmla="*/ 2100263 h 2938463"/>
              <a:gd name="connsiteX2" fmla="*/ 447675 w 1452562"/>
              <a:gd name="connsiteY2" fmla="*/ 2509838 h 2938463"/>
              <a:gd name="connsiteX3" fmla="*/ 928687 w 1452562"/>
              <a:gd name="connsiteY3" fmla="*/ 2514600 h 2938463"/>
              <a:gd name="connsiteX4" fmla="*/ 938212 w 1452562"/>
              <a:gd name="connsiteY4" fmla="*/ 2933700 h 2938463"/>
              <a:gd name="connsiteX5" fmla="*/ 1452562 w 1452562"/>
              <a:gd name="connsiteY5" fmla="*/ 2938463 h 2938463"/>
              <a:gd name="connsiteX6" fmla="*/ 1452562 w 1452562"/>
              <a:gd name="connsiteY6" fmla="*/ 2938463 h 2938463"/>
              <a:gd name="connsiteX0" fmla="*/ 0 w 1452562"/>
              <a:gd name="connsiteY0" fmla="*/ 0 h 2938463"/>
              <a:gd name="connsiteX1" fmla="*/ 252412 w 1452562"/>
              <a:gd name="connsiteY1" fmla="*/ 2090738 h 2938463"/>
              <a:gd name="connsiteX2" fmla="*/ 447675 w 1452562"/>
              <a:gd name="connsiteY2" fmla="*/ 2100263 h 2938463"/>
              <a:gd name="connsiteX3" fmla="*/ 447675 w 1452562"/>
              <a:gd name="connsiteY3" fmla="*/ 2509838 h 2938463"/>
              <a:gd name="connsiteX4" fmla="*/ 928687 w 1452562"/>
              <a:gd name="connsiteY4" fmla="*/ 2514600 h 2938463"/>
              <a:gd name="connsiteX5" fmla="*/ 938212 w 1452562"/>
              <a:gd name="connsiteY5" fmla="*/ 2933700 h 2938463"/>
              <a:gd name="connsiteX6" fmla="*/ 1452562 w 1452562"/>
              <a:gd name="connsiteY6" fmla="*/ 2938463 h 2938463"/>
              <a:gd name="connsiteX7" fmla="*/ 1452562 w 1452562"/>
              <a:gd name="connsiteY7" fmla="*/ 2938463 h 2938463"/>
              <a:gd name="connsiteX0" fmla="*/ 0 w 1452562"/>
              <a:gd name="connsiteY0" fmla="*/ 0 h 2938463"/>
              <a:gd name="connsiteX1" fmla="*/ 252412 w 1452562"/>
              <a:gd name="connsiteY1" fmla="*/ 2090738 h 2938463"/>
              <a:gd name="connsiteX2" fmla="*/ 447675 w 1452562"/>
              <a:gd name="connsiteY2" fmla="*/ 2100263 h 2938463"/>
              <a:gd name="connsiteX3" fmla="*/ 447675 w 1452562"/>
              <a:gd name="connsiteY3" fmla="*/ 2509838 h 2938463"/>
              <a:gd name="connsiteX4" fmla="*/ 928687 w 1452562"/>
              <a:gd name="connsiteY4" fmla="*/ 2514600 h 2938463"/>
              <a:gd name="connsiteX5" fmla="*/ 938212 w 1452562"/>
              <a:gd name="connsiteY5" fmla="*/ 2933700 h 2938463"/>
              <a:gd name="connsiteX6" fmla="*/ 1452562 w 1452562"/>
              <a:gd name="connsiteY6" fmla="*/ 2938463 h 2938463"/>
              <a:gd name="connsiteX7" fmla="*/ 1452562 w 1452562"/>
              <a:gd name="connsiteY7" fmla="*/ 2938463 h 2938463"/>
              <a:gd name="connsiteX0" fmla="*/ 0 w 1452562"/>
              <a:gd name="connsiteY0" fmla="*/ 0 h 2938463"/>
              <a:gd name="connsiteX1" fmla="*/ 252412 w 1452562"/>
              <a:gd name="connsiteY1" fmla="*/ 1676400 h 2938463"/>
              <a:gd name="connsiteX2" fmla="*/ 252412 w 1452562"/>
              <a:gd name="connsiteY2" fmla="*/ 2090738 h 2938463"/>
              <a:gd name="connsiteX3" fmla="*/ 447675 w 1452562"/>
              <a:gd name="connsiteY3" fmla="*/ 2100263 h 2938463"/>
              <a:gd name="connsiteX4" fmla="*/ 447675 w 1452562"/>
              <a:gd name="connsiteY4" fmla="*/ 2509838 h 2938463"/>
              <a:gd name="connsiteX5" fmla="*/ 928687 w 1452562"/>
              <a:gd name="connsiteY5" fmla="*/ 2514600 h 2938463"/>
              <a:gd name="connsiteX6" fmla="*/ 938212 w 1452562"/>
              <a:gd name="connsiteY6" fmla="*/ 2933700 h 2938463"/>
              <a:gd name="connsiteX7" fmla="*/ 1452562 w 1452562"/>
              <a:gd name="connsiteY7" fmla="*/ 2938463 h 2938463"/>
              <a:gd name="connsiteX8" fmla="*/ 1452562 w 1452562"/>
              <a:gd name="connsiteY8" fmla="*/ 2938463 h 2938463"/>
              <a:gd name="connsiteX0" fmla="*/ 0 w 1452562"/>
              <a:gd name="connsiteY0" fmla="*/ 0 h 2938463"/>
              <a:gd name="connsiteX1" fmla="*/ 252412 w 1452562"/>
              <a:gd name="connsiteY1" fmla="*/ 1676400 h 2938463"/>
              <a:gd name="connsiteX2" fmla="*/ 252412 w 1452562"/>
              <a:gd name="connsiteY2" fmla="*/ 2090738 h 2938463"/>
              <a:gd name="connsiteX3" fmla="*/ 447675 w 1452562"/>
              <a:gd name="connsiteY3" fmla="*/ 2100263 h 2938463"/>
              <a:gd name="connsiteX4" fmla="*/ 447675 w 1452562"/>
              <a:gd name="connsiteY4" fmla="*/ 2509838 h 2938463"/>
              <a:gd name="connsiteX5" fmla="*/ 928687 w 1452562"/>
              <a:gd name="connsiteY5" fmla="*/ 2514600 h 2938463"/>
              <a:gd name="connsiteX6" fmla="*/ 938212 w 1452562"/>
              <a:gd name="connsiteY6" fmla="*/ 2933700 h 2938463"/>
              <a:gd name="connsiteX7" fmla="*/ 1452562 w 1452562"/>
              <a:gd name="connsiteY7" fmla="*/ 2938463 h 2938463"/>
              <a:gd name="connsiteX8" fmla="*/ 1452562 w 1452562"/>
              <a:gd name="connsiteY8" fmla="*/ 2938463 h 2938463"/>
              <a:gd name="connsiteX0" fmla="*/ 31183 w 1483745"/>
              <a:gd name="connsiteY0" fmla="*/ 0 h 2938463"/>
              <a:gd name="connsiteX1" fmla="*/ 12133 w 1483745"/>
              <a:gd name="connsiteY1" fmla="*/ 947738 h 2938463"/>
              <a:gd name="connsiteX2" fmla="*/ 283595 w 1483745"/>
              <a:gd name="connsiteY2" fmla="*/ 1676400 h 2938463"/>
              <a:gd name="connsiteX3" fmla="*/ 283595 w 1483745"/>
              <a:gd name="connsiteY3" fmla="*/ 2090738 h 2938463"/>
              <a:gd name="connsiteX4" fmla="*/ 478858 w 1483745"/>
              <a:gd name="connsiteY4" fmla="*/ 2100263 h 2938463"/>
              <a:gd name="connsiteX5" fmla="*/ 478858 w 1483745"/>
              <a:gd name="connsiteY5" fmla="*/ 2509838 h 2938463"/>
              <a:gd name="connsiteX6" fmla="*/ 959870 w 1483745"/>
              <a:gd name="connsiteY6" fmla="*/ 2514600 h 2938463"/>
              <a:gd name="connsiteX7" fmla="*/ 969395 w 1483745"/>
              <a:gd name="connsiteY7" fmla="*/ 2933700 h 2938463"/>
              <a:gd name="connsiteX8" fmla="*/ 1483745 w 1483745"/>
              <a:gd name="connsiteY8" fmla="*/ 2938463 h 2938463"/>
              <a:gd name="connsiteX9" fmla="*/ 1483745 w 1483745"/>
              <a:gd name="connsiteY9" fmla="*/ 2938463 h 2938463"/>
              <a:gd name="connsiteX0" fmla="*/ 0 w 1452562"/>
              <a:gd name="connsiteY0" fmla="*/ 0 h 2938463"/>
              <a:gd name="connsiteX1" fmla="*/ 395287 w 1452562"/>
              <a:gd name="connsiteY1" fmla="*/ 476251 h 2938463"/>
              <a:gd name="connsiteX2" fmla="*/ 252412 w 1452562"/>
              <a:gd name="connsiteY2" fmla="*/ 1676400 h 2938463"/>
              <a:gd name="connsiteX3" fmla="*/ 252412 w 1452562"/>
              <a:gd name="connsiteY3" fmla="*/ 2090738 h 2938463"/>
              <a:gd name="connsiteX4" fmla="*/ 447675 w 1452562"/>
              <a:gd name="connsiteY4" fmla="*/ 2100263 h 2938463"/>
              <a:gd name="connsiteX5" fmla="*/ 447675 w 1452562"/>
              <a:gd name="connsiteY5" fmla="*/ 2509838 h 2938463"/>
              <a:gd name="connsiteX6" fmla="*/ 928687 w 1452562"/>
              <a:gd name="connsiteY6" fmla="*/ 2514600 h 2938463"/>
              <a:gd name="connsiteX7" fmla="*/ 938212 w 1452562"/>
              <a:gd name="connsiteY7" fmla="*/ 2933700 h 2938463"/>
              <a:gd name="connsiteX8" fmla="*/ 1452562 w 1452562"/>
              <a:gd name="connsiteY8" fmla="*/ 2938463 h 2938463"/>
              <a:gd name="connsiteX9" fmla="*/ 1452562 w 1452562"/>
              <a:gd name="connsiteY9" fmla="*/ 2938463 h 2938463"/>
              <a:gd name="connsiteX0" fmla="*/ 14753 w 1467315"/>
              <a:gd name="connsiteY0" fmla="*/ 0 h 2938463"/>
              <a:gd name="connsiteX1" fmla="*/ 14752 w 1467315"/>
              <a:gd name="connsiteY1" fmla="*/ 438151 h 2938463"/>
              <a:gd name="connsiteX2" fmla="*/ 267165 w 1467315"/>
              <a:gd name="connsiteY2" fmla="*/ 1676400 h 2938463"/>
              <a:gd name="connsiteX3" fmla="*/ 267165 w 1467315"/>
              <a:gd name="connsiteY3" fmla="*/ 2090738 h 2938463"/>
              <a:gd name="connsiteX4" fmla="*/ 462428 w 1467315"/>
              <a:gd name="connsiteY4" fmla="*/ 2100263 h 2938463"/>
              <a:gd name="connsiteX5" fmla="*/ 462428 w 1467315"/>
              <a:gd name="connsiteY5" fmla="*/ 2509838 h 2938463"/>
              <a:gd name="connsiteX6" fmla="*/ 943440 w 1467315"/>
              <a:gd name="connsiteY6" fmla="*/ 2514600 h 2938463"/>
              <a:gd name="connsiteX7" fmla="*/ 952965 w 1467315"/>
              <a:gd name="connsiteY7" fmla="*/ 2933700 h 2938463"/>
              <a:gd name="connsiteX8" fmla="*/ 1467315 w 1467315"/>
              <a:gd name="connsiteY8" fmla="*/ 2938463 h 2938463"/>
              <a:gd name="connsiteX9" fmla="*/ 1467315 w 1467315"/>
              <a:gd name="connsiteY9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252413 w 1452563"/>
              <a:gd name="connsiteY2" fmla="*/ 1676400 h 2938463"/>
              <a:gd name="connsiteX3" fmla="*/ 252413 w 1452563"/>
              <a:gd name="connsiteY3" fmla="*/ 2090738 h 2938463"/>
              <a:gd name="connsiteX4" fmla="*/ 447676 w 1452563"/>
              <a:gd name="connsiteY4" fmla="*/ 2100263 h 2938463"/>
              <a:gd name="connsiteX5" fmla="*/ 447676 w 1452563"/>
              <a:gd name="connsiteY5" fmla="*/ 2509838 h 2938463"/>
              <a:gd name="connsiteX6" fmla="*/ 928688 w 1452563"/>
              <a:gd name="connsiteY6" fmla="*/ 2514600 h 2938463"/>
              <a:gd name="connsiteX7" fmla="*/ 938213 w 1452563"/>
              <a:gd name="connsiteY7" fmla="*/ 2933700 h 2938463"/>
              <a:gd name="connsiteX8" fmla="*/ 1452563 w 1452563"/>
              <a:gd name="connsiteY8" fmla="*/ 2938463 h 2938463"/>
              <a:gd name="connsiteX9" fmla="*/ 1452563 w 1452563"/>
              <a:gd name="connsiteY9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33352 w 1452563"/>
              <a:gd name="connsiteY2" fmla="*/ 400050 h 2938463"/>
              <a:gd name="connsiteX3" fmla="*/ 252413 w 1452563"/>
              <a:gd name="connsiteY3" fmla="*/ 1676400 h 2938463"/>
              <a:gd name="connsiteX4" fmla="*/ 252413 w 1452563"/>
              <a:gd name="connsiteY4" fmla="*/ 2090738 h 2938463"/>
              <a:gd name="connsiteX5" fmla="*/ 447676 w 1452563"/>
              <a:gd name="connsiteY5" fmla="*/ 2100263 h 2938463"/>
              <a:gd name="connsiteX6" fmla="*/ 447676 w 1452563"/>
              <a:gd name="connsiteY6" fmla="*/ 2509838 h 2938463"/>
              <a:gd name="connsiteX7" fmla="*/ 928688 w 1452563"/>
              <a:gd name="connsiteY7" fmla="*/ 2514600 h 2938463"/>
              <a:gd name="connsiteX8" fmla="*/ 938213 w 1452563"/>
              <a:gd name="connsiteY8" fmla="*/ 2933700 h 2938463"/>
              <a:gd name="connsiteX9" fmla="*/ 1452563 w 1452563"/>
              <a:gd name="connsiteY9" fmla="*/ 2938463 h 2938463"/>
              <a:gd name="connsiteX10" fmla="*/ 1452563 w 1452563"/>
              <a:gd name="connsiteY10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33352 w 1452563"/>
              <a:gd name="connsiteY2" fmla="*/ 400050 h 2938463"/>
              <a:gd name="connsiteX3" fmla="*/ 252413 w 1452563"/>
              <a:gd name="connsiteY3" fmla="*/ 1676400 h 2938463"/>
              <a:gd name="connsiteX4" fmla="*/ 252413 w 1452563"/>
              <a:gd name="connsiteY4" fmla="*/ 2090738 h 2938463"/>
              <a:gd name="connsiteX5" fmla="*/ 447676 w 1452563"/>
              <a:gd name="connsiteY5" fmla="*/ 2100263 h 2938463"/>
              <a:gd name="connsiteX6" fmla="*/ 447676 w 1452563"/>
              <a:gd name="connsiteY6" fmla="*/ 2509838 h 2938463"/>
              <a:gd name="connsiteX7" fmla="*/ 928688 w 1452563"/>
              <a:gd name="connsiteY7" fmla="*/ 2514600 h 2938463"/>
              <a:gd name="connsiteX8" fmla="*/ 938213 w 1452563"/>
              <a:gd name="connsiteY8" fmla="*/ 2933700 h 2938463"/>
              <a:gd name="connsiteX9" fmla="*/ 1452563 w 1452563"/>
              <a:gd name="connsiteY9" fmla="*/ 2938463 h 2938463"/>
              <a:gd name="connsiteX10" fmla="*/ 1452563 w 1452563"/>
              <a:gd name="connsiteY10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9527 w 1452563"/>
              <a:gd name="connsiteY2" fmla="*/ 452437 h 2938463"/>
              <a:gd name="connsiteX3" fmla="*/ 252413 w 1452563"/>
              <a:gd name="connsiteY3" fmla="*/ 1676400 h 2938463"/>
              <a:gd name="connsiteX4" fmla="*/ 252413 w 1452563"/>
              <a:gd name="connsiteY4" fmla="*/ 2090738 h 2938463"/>
              <a:gd name="connsiteX5" fmla="*/ 447676 w 1452563"/>
              <a:gd name="connsiteY5" fmla="*/ 2100263 h 2938463"/>
              <a:gd name="connsiteX6" fmla="*/ 447676 w 1452563"/>
              <a:gd name="connsiteY6" fmla="*/ 2509838 h 2938463"/>
              <a:gd name="connsiteX7" fmla="*/ 928688 w 1452563"/>
              <a:gd name="connsiteY7" fmla="*/ 2514600 h 2938463"/>
              <a:gd name="connsiteX8" fmla="*/ 938213 w 1452563"/>
              <a:gd name="connsiteY8" fmla="*/ 2933700 h 2938463"/>
              <a:gd name="connsiteX9" fmla="*/ 1452563 w 1452563"/>
              <a:gd name="connsiteY9" fmla="*/ 2938463 h 2938463"/>
              <a:gd name="connsiteX10" fmla="*/ 1452563 w 1452563"/>
              <a:gd name="connsiteY10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4290 w 1452563"/>
              <a:gd name="connsiteY2" fmla="*/ 433387 h 2938463"/>
              <a:gd name="connsiteX3" fmla="*/ 252413 w 1452563"/>
              <a:gd name="connsiteY3" fmla="*/ 1676400 h 2938463"/>
              <a:gd name="connsiteX4" fmla="*/ 252413 w 1452563"/>
              <a:gd name="connsiteY4" fmla="*/ 2090738 h 2938463"/>
              <a:gd name="connsiteX5" fmla="*/ 447676 w 1452563"/>
              <a:gd name="connsiteY5" fmla="*/ 2100263 h 2938463"/>
              <a:gd name="connsiteX6" fmla="*/ 447676 w 1452563"/>
              <a:gd name="connsiteY6" fmla="*/ 2509838 h 2938463"/>
              <a:gd name="connsiteX7" fmla="*/ 928688 w 1452563"/>
              <a:gd name="connsiteY7" fmla="*/ 2514600 h 2938463"/>
              <a:gd name="connsiteX8" fmla="*/ 938213 w 1452563"/>
              <a:gd name="connsiteY8" fmla="*/ 2933700 h 2938463"/>
              <a:gd name="connsiteX9" fmla="*/ 1452563 w 1452563"/>
              <a:gd name="connsiteY9" fmla="*/ 2938463 h 2938463"/>
              <a:gd name="connsiteX10" fmla="*/ 1452563 w 1452563"/>
              <a:gd name="connsiteY10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23815 w 1452563"/>
              <a:gd name="connsiteY2" fmla="*/ 433387 h 2938463"/>
              <a:gd name="connsiteX3" fmla="*/ 252413 w 1452563"/>
              <a:gd name="connsiteY3" fmla="*/ 1676400 h 2938463"/>
              <a:gd name="connsiteX4" fmla="*/ 252413 w 1452563"/>
              <a:gd name="connsiteY4" fmla="*/ 2090738 h 2938463"/>
              <a:gd name="connsiteX5" fmla="*/ 447676 w 1452563"/>
              <a:gd name="connsiteY5" fmla="*/ 2100263 h 2938463"/>
              <a:gd name="connsiteX6" fmla="*/ 447676 w 1452563"/>
              <a:gd name="connsiteY6" fmla="*/ 2509838 h 2938463"/>
              <a:gd name="connsiteX7" fmla="*/ 928688 w 1452563"/>
              <a:gd name="connsiteY7" fmla="*/ 2514600 h 2938463"/>
              <a:gd name="connsiteX8" fmla="*/ 938213 w 1452563"/>
              <a:gd name="connsiteY8" fmla="*/ 2933700 h 2938463"/>
              <a:gd name="connsiteX9" fmla="*/ 1452563 w 1452563"/>
              <a:gd name="connsiteY9" fmla="*/ 2938463 h 2938463"/>
              <a:gd name="connsiteX10" fmla="*/ 1452563 w 1452563"/>
              <a:gd name="connsiteY10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252413 w 1452563"/>
              <a:gd name="connsiteY3" fmla="*/ 1676400 h 2938463"/>
              <a:gd name="connsiteX4" fmla="*/ 252413 w 1452563"/>
              <a:gd name="connsiteY4" fmla="*/ 2090738 h 2938463"/>
              <a:gd name="connsiteX5" fmla="*/ 447676 w 1452563"/>
              <a:gd name="connsiteY5" fmla="*/ 2100263 h 2938463"/>
              <a:gd name="connsiteX6" fmla="*/ 447676 w 1452563"/>
              <a:gd name="connsiteY6" fmla="*/ 2509838 h 2938463"/>
              <a:gd name="connsiteX7" fmla="*/ 928688 w 1452563"/>
              <a:gd name="connsiteY7" fmla="*/ 2514600 h 2938463"/>
              <a:gd name="connsiteX8" fmla="*/ 938213 w 1452563"/>
              <a:gd name="connsiteY8" fmla="*/ 2933700 h 2938463"/>
              <a:gd name="connsiteX9" fmla="*/ 1452563 w 1452563"/>
              <a:gd name="connsiteY9" fmla="*/ 2938463 h 2938463"/>
              <a:gd name="connsiteX10" fmla="*/ 1452563 w 1452563"/>
              <a:gd name="connsiteY10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252413 w 1452563"/>
              <a:gd name="connsiteY4" fmla="*/ 1676400 h 2938463"/>
              <a:gd name="connsiteX5" fmla="*/ 252413 w 1452563"/>
              <a:gd name="connsiteY5" fmla="*/ 2090738 h 2938463"/>
              <a:gd name="connsiteX6" fmla="*/ 447676 w 1452563"/>
              <a:gd name="connsiteY6" fmla="*/ 2100263 h 2938463"/>
              <a:gd name="connsiteX7" fmla="*/ 447676 w 1452563"/>
              <a:gd name="connsiteY7" fmla="*/ 2509838 h 2938463"/>
              <a:gd name="connsiteX8" fmla="*/ 928688 w 1452563"/>
              <a:gd name="connsiteY8" fmla="*/ 2514600 h 2938463"/>
              <a:gd name="connsiteX9" fmla="*/ 938213 w 1452563"/>
              <a:gd name="connsiteY9" fmla="*/ 2933700 h 2938463"/>
              <a:gd name="connsiteX10" fmla="*/ 1452563 w 1452563"/>
              <a:gd name="connsiteY10" fmla="*/ 2938463 h 2938463"/>
              <a:gd name="connsiteX11" fmla="*/ 1452563 w 1452563"/>
              <a:gd name="connsiteY11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252413 w 1452563"/>
              <a:gd name="connsiteY4" fmla="*/ 1676400 h 2938463"/>
              <a:gd name="connsiteX5" fmla="*/ 252413 w 1452563"/>
              <a:gd name="connsiteY5" fmla="*/ 2090738 h 2938463"/>
              <a:gd name="connsiteX6" fmla="*/ 447676 w 1452563"/>
              <a:gd name="connsiteY6" fmla="*/ 2100263 h 2938463"/>
              <a:gd name="connsiteX7" fmla="*/ 447676 w 1452563"/>
              <a:gd name="connsiteY7" fmla="*/ 2509838 h 2938463"/>
              <a:gd name="connsiteX8" fmla="*/ 928688 w 1452563"/>
              <a:gd name="connsiteY8" fmla="*/ 2514600 h 2938463"/>
              <a:gd name="connsiteX9" fmla="*/ 938213 w 1452563"/>
              <a:gd name="connsiteY9" fmla="*/ 2933700 h 2938463"/>
              <a:gd name="connsiteX10" fmla="*/ 1452563 w 1452563"/>
              <a:gd name="connsiteY10" fmla="*/ 2938463 h 2938463"/>
              <a:gd name="connsiteX11" fmla="*/ 1452563 w 1452563"/>
              <a:gd name="connsiteY11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62013 h 2938463"/>
              <a:gd name="connsiteX5" fmla="*/ 252413 w 1452563"/>
              <a:gd name="connsiteY5" fmla="*/ 1676400 h 2938463"/>
              <a:gd name="connsiteX6" fmla="*/ 252413 w 1452563"/>
              <a:gd name="connsiteY6" fmla="*/ 2090738 h 2938463"/>
              <a:gd name="connsiteX7" fmla="*/ 447676 w 1452563"/>
              <a:gd name="connsiteY7" fmla="*/ 2100263 h 2938463"/>
              <a:gd name="connsiteX8" fmla="*/ 447676 w 1452563"/>
              <a:gd name="connsiteY8" fmla="*/ 2509838 h 2938463"/>
              <a:gd name="connsiteX9" fmla="*/ 928688 w 1452563"/>
              <a:gd name="connsiteY9" fmla="*/ 2514600 h 2938463"/>
              <a:gd name="connsiteX10" fmla="*/ 938213 w 1452563"/>
              <a:gd name="connsiteY10" fmla="*/ 2933700 h 2938463"/>
              <a:gd name="connsiteX11" fmla="*/ 1452563 w 1452563"/>
              <a:gd name="connsiteY11" fmla="*/ 2938463 h 2938463"/>
              <a:gd name="connsiteX12" fmla="*/ 1452563 w 1452563"/>
              <a:gd name="connsiteY12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62013 h 2938463"/>
              <a:gd name="connsiteX5" fmla="*/ 252413 w 1452563"/>
              <a:gd name="connsiteY5" fmla="*/ 1676400 h 2938463"/>
              <a:gd name="connsiteX6" fmla="*/ 252413 w 1452563"/>
              <a:gd name="connsiteY6" fmla="*/ 2090738 h 2938463"/>
              <a:gd name="connsiteX7" fmla="*/ 447676 w 1452563"/>
              <a:gd name="connsiteY7" fmla="*/ 2100263 h 2938463"/>
              <a:gd name="connsiteX8" fmla="*/ 447676 w 1452563"/>
              <a:gd name="connsiteY8" fmla="*/ 2509838 h 2938463"/>
              <a:gd name="connsiteX9" fmla="*/ 928688 w 1452563"/>
              <a:gd name="connsiteY9" fmla="*/ 2514600 h 2938463"/>
              <a:gd name="connsiteX10" fmla="*/ 938213 w 1452563"/>
              <a:gd name="connsiteY10" fmla="*/ 2933700 h 2938463"/>
              <a:gd name="connsiteX11" fmla="*/ 1452563 w 1452563"/>
              <a:gd name="connsiteY11" fmla="*/ 2938463 h 2938463"/>
              <a:gd name="connsiteX12" fmla="*/ 1452563 w 1452563"/>
              <a:gd name="connsiteY12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42963 h 2938463"/>
              <a:gd name="connsiteX5" fmla="*/ 252413 w 1452563"/>
              <a:gd name="connsiteY5" fmla="*/ 1676400 h 2938463"/>
              <a:gd name="connsiteX6" fmla="*/ 252413 w 1452563"/>
              <a:gd name="connsiteY6" fmla="*/ 2090738 h 2938463"/>
              <a:gd name="connsiteX7" fmla="*/ 447676 w 1452563"/>
              <a:gd name="connsiteY7" fmla="*/ 2100263 h 2938463"/>
              <a:gd name="connsiteX8" fmla="*/ 447676 w 1452563"/>
              <a:gd name="connsiteY8" fmla="*/ 2509838 h 2938463"/>
              <a:gd name="connsiteX9" fmla="*/ 928688 w 1452563"/>
              <a:gd name="connsiteY9" fmla="*/ 2514600 h 2938463"/>
              <a:gd name="connsiteX10" fmla="*/ 938213 w 1452563"/>
              <a:gd name="connsiteY10" fmla="*/ 2933700 h 2938463"/>
              <a:gd name="connsiteX11" fmla="*/ 1452563 w 1452563"/>
              <a:gd name="connsiteY11" fmla="*/ 2938463 h 2938463"/>
              <a:gd name="connsiteX12" fmla="*/ 1452563 w 1452563"/>
              <a:gd name="connsiteY12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252413 w 1452563"/>
              <a:gd name="connsiteY5" fmla="*/ 1676400 h 2938463"/>
              <a:gd name="connsiteX6" fmla="*/ 252413 w 1452563"/>
              <a:gd name="connsiteY6" fmla="*/ 2090738 h 2938463"/>
              <a:gd name="connsiteX7" fmla="*/ 447676 w 1452563"/>
              <a:gd name="connsiteY7" fmla="*/ 2100263 h 2938463"/>
              <a:gd name="connsiteX8" fmla="*/ 447676 w 1452563"/>
              <a:gd name="connsiteY8" fmla="*/ 2509838 h 2938463"/>
              <a:gd name="connsiteX9" fmla="*/ 928688 w 1452563"/>
              <a:gd name="connsiteY9" fmla="*/ 2514600 h 2938463"/>
              <a:gd name="connsiteX10" fmla="*/ 938213 w 1452563"/>
              <a:gd name="connsiteY10" fmla="*/ 2933700 h 2938463"/>
              <a:gd name="connsiteX11" fmla="*/ 1452563 w 1452563"/>
              <a:gd name="connsiteY11" fmla="*/ 2938463 h 2938463"/>
              <a:gd name="connsiteX12" fmla="*/ 1452563 w 1452563"/>
              <a:gd name="connsiteY12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76214 w 1452563"/>
              <a:gd name="connsiteY5" fmla="*/ 1257300 h 2938463"/>
              <a:gd name="connsiteX6" fmla="*/ 252413 w 1452563"/>
              <a:gd name="connsiteY6" fmla="*/ 1676400 h 2938463"/>
              <a:gd name="connsiteX7" fmla="*/ 252413 w 1452563"/>
              <a:gd name="connsiteY7" fmla="*/ 2090738 h 2938463"/>
              <a:gd name="connsiteX8" fmla="*/ 447676 w 1452563"/>
              <a:gd name="connsiteY8" fmla="*/ 2100263 h 2938463"/>
              <a:gd name="connsiteX9" fmla="*/ 447676 w 1452563"/>
              <a:gd name="connsiteY9" fmla="*/ 2509838 h 2938463"/>
              <a:gd name="connsiteX10" fmla="*/ 928688 w 1452563"/>
              <a:gd name="connsiteY10" fmla="*/ 2514600 h 2938463"/>
              <a:gd name="connsiteX11" fmla="*/ 938213 w 1452563"/>
              <a:gd name="connsiteY11" fmla="*/ 2933700 h 2938463"/>
              <a:gd name="connsiteX12" fmla="*/ 1452563 w 1452563"/>
              <a:gd name="connsiteY12" fmla="*/ 2938463 h 2938463"/>
              <a:gd name="connsiteX13" fmla="*/ 1452563 w 1452563"/>
              <a:gd name="connsiteY13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76214 w 1452563"/>
              <a:gd name="connsiteY5" fmla="*/ 1257300 h 2938463"/>
              <a:gd name="connsiteX6" fmla="*/ 252413 w 1452563"/>
              <a:gd name="connsiteY6" fmla="*/ 1676400 h 2938463"/>
              <a:gd name="connsiteX7" fmla="*/ 252413 w 1452563"/>
              <a:gd name="connsiteY7" fmla="*/ 2090738 h 2938463"/>
              <a:gd name="connsiteX8" fmla="*/ 447676 w 1452563"/>
              <a:gd name="connsiteY8" fmla="*/ 2100263 h 2938463"/>
              <a:gd name="connsiteX9" fmla="*/ 447676 w 1452563"/>
              <a:gd name="connsiteY9" fmla="*/ 2509838 h 2938463"/>
              <a:gd name="connsiteX10" fmla="*/ 928688 w 1452563"/>
              <a:gd name="connsiteY10" fmla="*/ 2514600 h 2938463"/>
              <a:gd name="connsiteX11" fmla="*/ 938213 w 1452563"/>
              <a:gd name="connsiteY11" fmla="*/ 2933700 h 2938463"/>
              <a:gd name="connsiteX12" fmla="*/ 1452563 w 1452563"/>
              <a:gd name="connsiteY12" fmla="*/ 2938463 h 2938463"/>
              <a:gd name="connsiteX13" fmla="*/ 1452563 w 1452563"/>
              <a:gd name="connsiteY13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52413 w 1452563"/>
              <a:gd name="connsiteY6" fmla="*/ 1676400 h 2938463"/>
              <a:gd name="connsiteX7" fmla="*/ 252413 w 1452563"/>
              <a:gd name="connsiteY7" fmla="*/ 2090738 h 2938463"/>
              <a:gd name="connsiteX8" fmla="*/ 447676 w 1452563"/>
              <a:gd name="connsiteY8" fmla="*/ 2100263 h 2938463"/>
              <a:gd name="connsiteX9" fmla="*/ 447676 w 1452563"/>
              <a:gd name="connsiteY9" fmla="*/ 2509838 h 2938463"/>
              <a:gd name="connsiteX10" fmla="*/ 928688 w 1452563"/>
              <a:gd name="connsiteY10" fmla="*/ 2514600 h 2938463"/>
              <a:gd name="connsiteX11" fmla="*/ 938213 w 1452563"/>
              <a:gd name="connsiteY11" fmla="*/ 2933700 h 2938463"/>
              <a:gd name="connsiteX12" fmla="*/ 1452563 w 1452563"/>
              <a:gd name="connsiteY12" fmla="*/ 2938463 h 2938463"/>
              <a:gd name="connsiteX13" fmla="*/ 1452563 w 1452563"/>
              <a:gd name="connsiteY13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252413 w 1452563"/>
              <a:gd name="connsiteY7" fmla="*/ 1676400 h 2938463"/>
              <a:gd name="connsiteX8" fmla="*/ 252413 w 1452563"/>
              <a:gd name="connsiteY8" fmla="*/ 2090738 h 2938463"/>
              <a:gd name="connsiteX9" fmla="*/ 447676 w 1452563"/>
              <a:gd name="connsiteY9" fmla="*/ 2100263 h 2938463"/>
              <a:gd name="connsiteX10" fmla="*/ 447676 w 1452563"/>
              <a:gd name="connsiteY10" fmla="*/ 2509838 h 2938463"/>
              <a:gd name="connsiteX11" fmla="*/ 928688 w 1452563"/>
              <a:gd name="connsiteY11" fmla="*/ 2514600 h 2938463"/>
              <a:gd name="connsiteX12" fmla="*/ 938213 w 1452563"/>
              <a:gd name="connsiteY12" fmla="*/ 2933700 h 2938463"/>
              <a:gd name="connsiteX13" fmla="*/ 1452563 w 1452563"/>
              <a:gd name="connsiteY13" fmla="*/ 2938463 h 2938463"/>
              <a:gd name="connsiteX14" fmla="*/ 1452563 w 1452563"/>
              <a:gd name="connsiteY14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252413 w 1452563"/>
              <a:gd name="connsiteY7" fmla="*/ 1676400 h 2938463"/>
              <a:gd name="connsiteX8" fmla="*/ 252413 w 1452563"/>
              <a:gd name="connsiteY8" fmla="*/ 2090738 h 2938463"/>
              <a:gd name="connsiteX9" fmla="*/ 447676 w 1452563"/>
              <a:gd name="connsiteY9" fmla="*/ 2100263 h 2938463"/>
              <a:gd name="connsiteX10" fmla="*/ 447676 w 1452563"/>
              <a:gd name="connsiteY10" fmla="*/ 2509838 h 2938463"/>
              <a:gd name="connsiteX11" fmla="*/ 928688 w 1452563"/>
              <a:gd name="connsiteY11" fmla="*/ 2514600 h 2938463"/>
              <a:gd name="connsiteX12" fmla="*/ 938213 w 1452563"/>
              <a:gd name="connsiteY12" fmla="*/ 2933700 h 2938463"/>
              <a:gd name="connsiteX13" fmla="*/ 1452563 w 1452563"/>
              <a:gd name="connsiteY13" fmla="*/ 2938463 h 2938463"/>
              <a:gd name="connsiteX14" fmla="*/ 1452563 w 1452563"/>
              <a:gd name="connsiteY14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109539 w 1452563"/>
              <a:gd name="connsiteY7" fmla="*/ 1704975 h 2938463"/>
              <a:gd name="connsiteX8" fmla="*/ 252413 w 1452563"/>
              <a:gd name="connsiteY8" fmla="*/ 1676400 h 2938463"/>
              <a:gd name="connsiteX9" fmla="*/ 252413 w 1452563"/>
              <a:gd name="connsiteY9" fmla="*/ 2090738 h 2938463"/>
              <a:gd name="connsiteX10" fmla="*/ 447676 w 1452563"/>
              <a:gd name="connsiteY10" fmla="*/ 2100263 h 2938463"/>
              <a:gd name="connsiteX11" fmla="*/ 447676 w 1452563"/>
              <a:gd name="connsiteY11" fmla="*/ 2509838 h 2938463"/>
              <a:gd name="connsiteX12" fmla="*/ 928688 w 1452563"/>
              <a:gd name="connsiteY12" fmla="*/ 2514600 h 2938463"/>
              <a:gd name="connsiteX13" fmla="*/ 938213 w 1452563"/>
              <a:gd name="connsiteY13" fmla="*/ 2933700 h 2938463"/>
              <a:gd name="connsiteX14" fmla="*/ 1452563 w 1452563"/>
              <a:gd name="connsiteY14" fmla="*/ 2938463 h 2938463"/>
              <a:gd name="connsiteX15" fmla="*/ 1452563 w 1452563"/>
              <a:gd name="connsiteY15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109539 w 1452563"/>
              <a:gd name="connsiteY7" fmla="*/ 1704975 h 2938463"/>
              <a:gd name="connsiteX8" fmla="*/ 252413 w 1452563"/>
              <a:gd name="connsiteY8" fmla="*/ 1676400 h 2938463"/>
              <a:gd name="connsiteX9" fmla="*/ 252413 w 1452563"/>
              <a:gd name="connsiteY9" fmla="*/ 2090738 h 2938463"/>
              <a:gd name="connsiteX10" fmla="*/ 447676 w 1452563"/>
              <a:gd name="connsiteY10" fmla="*/ 2100263 h 2938463"/>
              <a:gd name="connsiteX11" fmla="*/ 447676 w 1452563"/>
              <a:gd name="connsiteY11" fmla="*/ 2509838 h 2938463"/>
              <a:gd name="connsiteX12" fmla="*/ 928688 w 1452563"/>
              <a:gd name="connsiteY12" fmla="*/ 2514600 h 2938463"/>
              <a:gd name="connsiteX13" fmla="*/ 938213 w 1452563"/>
              <a:gd name="connsiteY13" fmla="*/ 2933700 h 2938463"/>
              <a:gd name="connsiteX14" fmla="*/ 1452563 w 1452563"/>
              <a:gd name="connsiteY14" fmla="*/ 2938463 h 2938463"/>
              <a:gd name="connsiteX15" fmla="*/ 1452563 w 1452563"/>
              <a:gd name="connsiteY15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109539 w 1452563"/>
              <a:gd name="connsiteY7" fmla="*/ 1704975 h 2938463"/>
              <a:gd name="connsiteX8" fmla="*/ 252413 w 1452563"/>
              <a:gd name="connsiteY8" fmla="*/ 1676400 h 2938463"/>
              <a:gd name="connsiteX9" fmla="*/ 252413 w 1452563"/>
              <a:gd name="connsiteY9" fmla="*/ 2090738 h 2938463"/>
              <a:gd name="connsiteX10" fmla="*/ 447676 w 1452563"/>
              <a:gd name="connsiteY10" fmla="*/ 2100263 h 2938463"/>
              <a:gd name="connsiteX11" fmla="*/ 447676 w 1452563"/>
              <a:gd name="connsiteY11" fmla="*/ 2509838 h 2938463"/>
              <a:gd name="connsiteX12" fmla="*/ 928688 w 1452563"/>
              <a:gd name="connsiteY12" fmla="*/ 2514600 h 2938463"/>
              <a:gd name="connsiteX13" fmla="*/ 938213 w 1452563"/>
              <a:gd name="connsiteY13" fmla="*/ 2933700 h 2938463"/>
              <a:gd name="connsiteX14" fmla="*/ 1452563 w 1452563"/>
              <a:gd name="connsiteY14" fmla="*/ 2938463 h 2938463"/>
              <a:gd name="connsiteX15" fmla="*/ 1452563 w 1452563"/>
              <a:gd name="connsiteY15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228602 w 1452563"/>
              <a:gd name="connsiteY7" fmla="*/ 1685925 h 2938463"/>
              <a:gd name="connsiteX8" fmla="*/ 252413 w 1452563"/>
              <a:gd name="connsiteY8" fmla="*/ 1676400 h 2938463"/>
              <a:gd name="connsiteX9" fmla="*/ 252413 w 1452563"/>
              <a:gd name="connsiteY9" fmla="*/ 2090738 h 2938463"/>
              <a:gd name="connsiteX10" fmla="*/ 447676 w 1452563"/>
              <a:gd name="connsiteY10" fmla="*/ 2100263 h 2938463"/>
              <a:gd name="connsiteX11" fmla="*/ 447676 w 1452563"/>
              <a:gd name="connsiteY11" fmla="*/ 2509838 h 2938463"/>
              <a:gd name="connsiteX12" fmla="*/ 928688 w 1452563"/>
              <a:gd name="connsiteY12" fmla="*/ 2514600 h 2938463"/>
              <a:gd name="connsiteX13" fmla="*/ 938213 w 1452563"/>
              <a:gd name="connsiteY13" fmla="*/ 2933700 h 2938463"/>
              <a:gd name="connsiteX14" fmla="*/ 1452563 w 1452563"/>
              <a:gd name="connsiteY14" fmla="*/ 2938463 h 2938463"/>
              <a:gd name="connsiteX15" fmla="*/ 1452563 w 1452563"/>
              <a:gd name="connsiteY15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238127 w 1452563"/>
              <a:gd name="connsiteY7" fmla="*/ 1666875 h 2938463"/>
              <a:gd name="connsiteX8" fmla="*/ 252413 w 1452563"/>
              <a:gd name="connsiteY8" fmla="*/ 1676400 h 2938463"/>
              <a:gd name="connsiteX9" fmla="*/ 252413 w 1452563"/>
              <a:gd name="connsiteY9" fmla="*/ 2090738 h 2938463"/>
              <a:gd name="connsiteX10" fmla="*/ 447676 w 1452563"/>
              <a:gd name="connsiteY10" fmla="*/ 2100263 h 2938463"/>
              <a:gd name="connsiteX11" fmla="*/ 447676 w 1452563"/>
              <a:gd name="connsiteY11" fmla="*/ 2509838 h 2938463"/>
              <a:gd name="connsiteX12" fmla="*/ 928688 w 1452563"/>
              <a:gd name="connsiteY12" fmla="*/ 2514600 h 2938463"/>
              <a:gd name="connsiteX13" fmla="*/ 938213 w 1452563"/>
              <a:gd name="connsiteY13" fmla="*/ 2933700 h 2938463"/>
              <a:gd name="connsiteX14" fmla="*/ 1452563 w 1452563"/>
              <a:gd name="connsiteY14" fmla="*/ 2938463 h 2938463"/>
              <a:gd name="connsiteX15" fmla="*/ 1452563 w 1452563"/>
              <a:gd name="connsiteY15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19052 w 1452563"/>
              <a:gd name="connsiteY2" fmla="*/ 438150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233364 w 1452563"/>
              <a:gd name="connsiteY7" fmla="*/ 1676400 h 2938463"/>
              <a:gd name="connsiteX8" fmla="*/ 252413 w 1452563"/>
              <a:gd name="connsiteY8" fmla="*/ 1676400 h 2938463"/>
              <a:gd name="connsiteX9" fmla="*/ 252413 w 1452563"/>
              <a:gd name="connsiteY9" fmla="*/ 2090738 h 2938463"/>
              <a:gd name="connsiteX10" fmla="*/ 447676 w 1452563"/>
              <a:gd name="connsiteY10" fmla="*/ 2100263 h 2938463"/>
              <a:gd name="connsiteX11" fmla="*/ 447676 w 1452563"/>
              <a:gd name="connsiteY11" fmla="*/ 2509838 h 2938463"/>
              <a:gd name="connsiteX12" fmla="*/ 928688 w 1452563"/>
              <a:gd name="connsiteY12" fmla="*/ 2514600 h 2938463"/>
              <a:gd name="connsiteX13" fmla="*/ 938213 w 1452563"/>
              <a:gd name="connsiteY13" fmla="*/ 2933700 h 2938463"/>
              <a:gd name="connsiteX14" fmla="*/ 1452563 w 1452563"/>
              <a:gd name="connsiteY14" fmla="*/ 2938463 h 2938463"/>
              <a:gd name="connsiteX15" fmla="*/ 1452563 w 1452563"/>
              <a:gd name="connsiteY15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9527 w 1452563"/>
              <a:gd name="connsiteY2" fmla="*/ 442913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233364 w 1452563"/>
              <a:gd name="connsiteY7" fmla="*/ 1676400 h 2938463"/>
              <a:gd name="connsiteX8" fmla="*/ 252413 w 1452563"/>
              <a:gd name="connsiteY8" fmla="*/ 1676400 h 2938463"/>
              <a:gd name="connsiteX9" fmla="*/ 252413 w 1452563"/>
              <a:gd name="connsiteY9" fmla="*/ 2090738 h 2938463"/>
              <a:gd name="connsiteX10" fmla="*/ 447676 w 1452563"/>
              <a:gd name="connsiteY10" fmla="*/ 2100263 h 2938463"/>
              <a:gd name="connsiteX11" fmla="*/ 447676 w 1452563"/>
              <a:gd name="connsiteY11" fmla="*/ 2509838 h 2938463"/>
              <a:gd name="connsiteX12" fmla="*/ 928688 w 1452563"/>
              <a:gd name="connsiteY12" fmla="*/ 2514600 h 2938463"/>
              <a:gd name="connsiteX13" fmla="*/ 938213 w 1452563"/>
              <a:gd name="connsiteY13" fmla="*/ 2933700 h 2938463"/>
              <a:gd name="connsiteX14" fmla="*/ 1452563 w 1452563"/>
              <a:gd name="connsiteY14" fmla="*/ 2938463 h 2938463"/>
              <a:gd name="connsiteX15" fmla="*/ 1452563 w 1452563"/>
              <a:gd name="connsiteY15" fmla="*/ 2938463 h 2938463"/>
              <a:gd name="connsiteX0" fmla="*/ 1 w 1452563"/>
              <a:gd name="connsiteY0" fmla="*/ 0 h 2938463"/>
              <a:gd name="connsiteX1" fmla="*/ 0 w 1452563"/>
              <a:gd name="connsiteY1" fmla="*/ 438151 h 2938463"/>
              <a:gd name="connsiteX2" fmla="*/ 9527 w 1452563"/>
              <a:gd name="connsiteY2" fmla="*/ 442913 h 2938463"/>
              <a:gd name="connsiteX3" fmla="*/ 14289 w 1452563"/>
              <a:gd name="connsiteY3" fmla="*/ 852488 h 2938463"/>
              <a:gd name="connsiteX4" fmla="*/ 171452 w 1452563"/>
              <a:gd name="connsiteY4" fmla="*/ 852488 h 2938463"/>
              <a:gd name="connsiteX5" fmla="*/ 166689 w 1452563"/>
              <a:gd name="connsiteY5" fmla="*/ 1257300 h 2938463"/>
              <a:gd name="connsiteX6" fmla="*/ 233364 w 1452563"/>
              <a:gd name="connsiteY6" fmla="*/ 1262063 h 2938463"/>
              <a:gd name="connsiteX7" fmla="*/ 233364 w 1452563"/>
              <a:gd name="connsiteY7" fmla="*/ 1676400 h 2938463"/>
              <a:gd name="connsiteX8" fmla="*/ 252413 w 1452563"/>
              <a:gd name="connsiteY8" fmla="*/ 1676400 h 2938463"/>
              <a:gd name="connsiteX9" fmla="*/ 252413 w 1452563"/>
              <a:gd name="connsiteY9" fmla="*/ 2100263 h 2938463"/>
              <a:gd name="connsiteX10" fmla="*/ 447676 w 1452563"/>
              <a:gd name="connsiteY10" fmla="*/ 2100263 h 2938463"/>
              <a:gd name="connsiteX11" fmla="*/ 447676 w 1452563"/>
              <a:gd name="connsiteY11" fmla="*/ 2509838 h 2938463"/>
              <a:gd name="connsiteX12" fmla="*/ 928688 w 1452563"/>
              <a:gd name="connsiteY12" fmla="*/ 2514600 h 2938463"/>
              <a:gd name="connsiteX13" fmla="*/ 938213 w 1452563"/>
              <a:gd name="connsiteY13" fmla="*/ 2933700 h 2938463"/>
              <a:gd name="connsiteX14" fmla="*/ 1452563 w 1452563"/>
              <a:gd name="connsiteY14" fmla="*/ 2938463 h 2938463"/>
              <a:gd name="connsiteX15" fmla="*/ 1452563 w 1452563"/>
              <a:gd name="connsiteY15" fmla="*/ 2938463 h 293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52563" h="2938463">
                <a:moveTo>
                  <a:pt x="1" y="0"/>
                </a:moveTo>
                <a:cubicBezTo>
                  <a:pt x="1" y="146050"/>
                  <a:pt x="0" y="292101"/>
                  <a:pt x="0" y="438151"/>
                </a:cubicBezTo>
                <a:lnTo>
                  <a:pt x="9527" y="442913"/>
                </a:lnTo>
                <a:cubicBezTo>
                  <a:pt x="7939" y="581026"/>
                  <a:pt x="15877" y="714375"/>
                  <a:pt x="14289" y="852488"/>
                </a:cubicBezTo>
                <a:lnTo>
                  <a:pt x="171452" y="852488"/>
                </a:lnTo>
                <a:cubicBezTo>
                  <a:pt x="173039" y="987425"/>
                  <a:pt x="165102" y="1122363"/>
                  <a:pt x="166689" y="1257300"/>
                </a:cubicBezTo>
                <a:lnTo>
                  <a:pt x="233364" y="1262063"/>
                </a:lnTo>
                <a:cubicBezTo>
                  <a:pt x="231777" y="1403350"/>
                  <a:pt x="234951" y="1535113"/>
                  <a:pt x="233364" y="1676400"/>
                </a:cubicBezTo>
                <a:lnTo>
                  <a:pt x="252413" y="1676400"/>
                </a:lnTo>
                <a:lnTo>
                  <a:pt x="252413" y="2100263"/>
                </a:lnTo>
                <a:lnTo>
                  <a:pt x="447676" y="2100263"/>
                </a:lnTo>
                <a:lnTo>
                  <a:pt x="447676" y="2509838"/>
                </a:lnTo>
                <a:lnTo>
                  <a:pt x="928688" y="2514600"/>
                </a:lnTo>
                <a:lnTo>
                  <a:pt x="938213" y="2933700"/>
                </a:lnTo>
                <a:lnTo>
                  <a:pt x="1452563" y="2938463"/>
                </a:lnTo>
                <a:lnTo>
                  <a:pt x="1452563" y="2938463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95" name="Freeform 41994"/>
          <p:cNvSpPr/>
          <p:nvPr/>
        </p:nvSpPr>
        <p:spPr>
          <a:xfrm>
            <a:off x="5213350" y="2014034"/>
            <a:ext cx="2809875" cy="1638300"/>
          </a:xfrm>
          <a:custGeom>
            <a:avLst/>
            <a:gdLst>
              <a:gd name="connsiteX0" fmla="*/ 0 w 2819400"/>
              <a:gd name="connsiteY0" fmla="*/ 0 h 1651000"/>
              <a:gd name="connsiteX1" fmla="*/ 2819400 w 2819400"/>
              <a:gd name="connsiteY1" fmla="*/ 1651000 h 1651000"/>
              <a:gd name="connsiteX2" fmla="*/ 2819400 w 2819400"/>
              <a:gd name="connsiteY2" fmla="*/ 1651000 h 1651000"/>
              <a:gd name="connsiteX0" fmla="*/ 0 w 2819400"/>
              <a:gd name="connsiteY0" fmla="*/ 0 h 1651000"/>
              <a:gd name="connsiteX1" fmla="*/ 171450 w 2819400"/>
              <a:gd name="connsiteY1" fmla="*/ 19050 h 1651000"/>
              <a:gd name="connsiteX2" fmla="*/ 2819400 w 2819400"/>
              <a:gd name="connsiteY2" fmla="*/ 1651000 h 1651000"/>
              <a:gd name="connsiteX3" fmla="*/ 2819400 w 2819400"/>
              <a:gd name="connsiteY3" fmla="*/ 1651000 h 1651000"/>
              <a:gd name="connsiteX0" fmla="*/ 0 w 2819400"/>
              <a:gd name="connsiteY0" fmla="*/ 0 h 1651000"/>
              <a:gd name="connsiteX1" fmla="*/ 171450 w 2819400"/>
              <a:gd name="connsiteY1" fmla="*/ 19050 h 1651000"/>
              <a:gd name="connsiteX2" fmla="*/ 2819400 w 2819400"/>
              <a:gd name="connsiteY2" fmla="*/ 1651000 h 1651000"/>
              <a:gd name="connsiteX3" fmla="*/ 2819400 w 2819400"/>
              <a:gd name="connsiteY3" fmla="*/ 1651000 h 1651000"/>
              <a:gd name="connsiteX0" fmla="*/ 0 w 2813050"/>
              <a:gd name="connsiteY0" fmla="*/ 0 h 1638300"/>
              <a:gd name="connsiteX1" fmla="*/ 165100 w 2813050"/>
              <a:gd name="connsiteY1" fmla="*/ 6350 h 1638300"/>
              <a:gd name="connsiteX2" fmla="*/ 2813050 w 2813050"/>
              <a:gd name="connsiteY2" fmla="*/ 1638300 h 1638300"/>
              <a:gd name="connsiteX3" fmla="*/ 2813050 w 2813050"/>
              <a:gd name="connsiteY3" fmla="*/ 1638300 h 1638300"/>
              <a:gd name="connsiteX0" fmla="*/ 0 w 2809875"/>
              <a:gd name="connsiteY0" fmla="*/ 0 h 1638300"/>
              <a:gd name="connsiteX1" fmla="*/ 161925 w 2809875"/>
              <a:gd name="connsiteY1" fmla="*/ 6350 h 1638300"/>
              <a:gd name="connsiteX2" fmla="*/ 2809875 w 2809875"/>
              <a:gd name="connsiteY2" fmla="*/ 1638300 h 1638300"/>
              <a:gd name="connsiteX3" fmla="*/ 2809875 w 2809875"/>
              <a:gd name="connsiteY3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2809875 w 2809875"/>
              <a:gd name="connsiteY2" fmla="*/ 1638300 h 1638300"/>
              <a:gd name="connsiteX3" fmla="*/ 2809875 w 2809875"/>
              <a:gd name="connsiteY3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65100 w 2809875"/>
              <a:gd name="connsiteY2" fmla="*/ 196850 h 1638300"/>
              <a:gd name="connsiteX3" fmla="*/ 2809875 w 2809875"/>
              <a:gd name="connsiteY3" fmla="*/ 1638300 h 1638300"/>
              <a:gd name="connsiteX4" fmla="*/ 2809875 w 2809875"/>
              <a:gd name="connsiteY4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65100 w 2809875"/>
              <a:gd name="connsiteY2" fmla="*/ 196850 h 1638300"/>
              <a:gd name="connsiteX3" fmla="*/ 2809875 w 2809875"/>
              <a:gd name="connsiteY3" fmla="*/ 1638300 h 1638300"/>
              <a:gd name="connsiteX4" fmla="*/ 2809875 w 2809875"/>
              <a:gd name="connsiteY4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809875 w 2809875"/>
              <a:gd name="connsiteY3" fmla="*/ 1638300 h 1638300"/>
              <a:gd name="connsiteX4" fmla="*/ 2809875 w 2809875"/>
              <a:gd name="connsiteY4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809875 w 2809875"/>
              <a:gd name="connsiteY4" fmla="*/ 1638300 h 1638300"/>
              <a:gd name="connsiteX5" fmla="*/ 2809875 w 2809875"/>
              <a:gd name="connsiteY5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809875 w 2809875"/>
              <a:gd name="connsiteY4" fmla="*/ 1638300 h 1638300"/>
              <a:gd name="connsiteX5" fmla="*/ 2809875 w 2809875"/>
              <a:gd name="connsiteY5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09875 w 2809875"/>
              <a:gd name="connsiteY5" fmla="*/ 1638300 h 1638300"/>
              <a:gd name="connsiteX6" fmla="*/ 2809875 w 2809875"/>
              <a:gd name="connsiteY6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09875 w 2809875"/>
              <a:gd name="connsiteY5" fmla="*/ 1638300 h 1638300"/>
              <a:gd name="connsiteX6" fmla="*/ 2809875 w 2809875"/>
              <a:gd name="connsiteY6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79400 w 2809875"/>
              <a:gd name="connsiteY5" fmla="*/ 406400 h 1638300"/>
              <a:gd name="connsiteX6" fmla="*/ 2809875 w 2809875"/>
              <a:gd name="connsiteY6" fmla="*/ 1638300 h 1638300"/>
              <a:gd name="connsiteX7" fmla="*/ 2809875 w 2809875"/>
              <a:gd name="connsiteY7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5750 w 2809875"/>
              <a:gd name="connsiteY5" fmla="*/ 406400 h 1638300"/>
              <a:gd name="connsiteX6" fmla="*/ 2809875 w 2809875"/>
              <a:gd name="connsiteY6" fmla="*/ 1638300 h 1638300"/>
              <a:gd name="connsiteX7" fmla="*/ 2809875 w 2809875"/>
              <a:gd name="connsiteY7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5750 w 2809875"/>
              <a:gd name="connsiteY5" fmla="*/ 406400 h 1638300"/>
              <a:gd name="connsiteX6" fmla="*/ 279400 w 2809875"/>
              <a:gd name="connsiteY6" fmla="*/ 593725 h 1638300"/>
              <a:gd name="connsiteX7" fmla="*/ 2809875 w 2809875"/>
              <a:gd name="connsiteY7" fmla="*/ 1638300 h 1638300"/>
              <a:gd name="connsiteX8" fmla="*/ 2809875 w 2809875"/>
              <a:gd name="connsiteY8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5750 w 2809875"/>
              <a:gd name="connsiteY5" fmla="*/ 406400 h 1638300"/>
              <a:gd name="connsiteX6" fmla="*/ 279400 w 2809875"/>
              <a:gd name="connsiteY6" fmla="*/ 593725 h 1638300"/>
              <a:gd name="connsiteX7" fmla="*/ 2809875 w 2809875"/>
              <a:gd name="connsiteY7" fmla="*/ 1638300 h 1638300"/>
              <a:gd name="connsiteX8" fmla="*/ 2809875 w 2809875"/>
              <a:gd name="connsiteY8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809875 w 2809875"/>
              <a:gd name="connsiteY7" fmla="*/ 1638300 h 1638300"/>
              <a:gd name="connsiteX8" fmla="*/ 2809875 w 2809875"/>
              <a:gd name="connsiteY8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809875 w 2809875"/>
              <a:gd name="connsiteY7" fmla="*/ 1638300 h 1638300"/>
              <a:gd name="connsiteX8" fmla="*/ 2809875 w 2809875"/>
              <a:gd name="connsiteY8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349250 w 2809875"/>
              <a:gd name="connsiteY7" fmla="*/ 584200 h 1638300"/>
              <a:gd name="connsiteX8" fmla="*/ 2809875 w 2809875"/>
              <a:gd name="connsiteY8" fmla="*/ 1638300 h 1638300"/>
              <a:gd name="connsiteX9" fmla="*/ 2809875 w 2809875"/>
              <a:gd name="connsiteY9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349250 w 2809875"/>
              <a:gd name="connsiteY7" fmla="*/ 584200 h 1638300"/>
              <a:gd name="connsiteX8" fmla="*/ 2809875 w 2809875"/>
              <a:gd name="connsiteY8" fmla="*/ 1638300 h 1638300"/>
              <a:gd name="connsiteX9" fmla="*/ 2809875 w 2809875"/>
              <a:gd name="connsiteY9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87375 h 1638300"/>
              <a:gd name="connsiteX8" fmla="*/ 2809875 w 2809875"/>
              <a:gd name="connsiteY8" fmla="*/ 1638300 h 1638300"/>
              <a:gd name="connsiteX9" fmla="*/ 2809875 w 2809875"/>
              <a:gd name="connsiteY9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09875 w 2809875"/>
              <a:gd name="connsiteY8" fmla="*/ 1638300 h 1638300"/>
              <a:gd name="connsiteX9" fmla="*/ 2809875 w 2809875"/>
              <a:gd name="connsiteY9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92100 w 2809875"/>
              <a:gd name="connsiteY8" fmla="*/ 796925 h 1638300"/>
              <a:gd name="connsiteX9" fmla="*/ 2809875 w 2809875"/>
              <a:gd name="connsiteY9" fmla="*/ 1638300 h 1638300"/>
              <a:gd name="connsiteX10" fmla="*/ 2809875 w 2809875"/>
              <a:gd name="connsiteY10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92100 w 2809875"/>
              <a:gd name="connsiteY8" fmla="*/ 796925 h 1638300"/>
              <a:gd name="connsiteX9" fmla="*/ 2809875 w 2809875"/>
              <a:gd name="connsiteY9" fmla="*/ 1638300 h 1638300"/>
              <a:gd name="connsiteX10" fmla="*/ 2809875 w 2809875"/>
              <a:gd name="connsiteY10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92100 w 2809875"/>
              <a:gd name="connsiteY8" fmla="*/ 796925 h 1638300"/>
              <a:gd name="connsiteX9" fmla="*/ 476250 w 2809875"/>
              <a:gd name="connsiteY9" fmla="*/ 787400 h 1638300"/>
              <a:gd name="connsiteX10" fmla="*/ 2809875 w 2809875"/>
              <a:gd name="connsiteY10" fmla="*/ 1638300 h 1638300"/>
              <a:gd name="connsiteX11" fmla="*/ 2809875 w 2809875"/>
              <a:gd name="connsiteY11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92100 w 2809875"/>
              <a:gd name="connsiteY8" fmla="*/ 796925 h 1638300"/>
              <a:gd name="connsiteX9" fmla="*/ 476250 w 2809875"/>
              <a:gd name="connsiteY9" fmla="*/ 787400 h 1638300"/>
              <a:gd name="connsiteX10" fmla="*/ 2809875 w 2809875"/>
              <a:gd name="connsiteY10" fmla="*/ 1638300 h 1638300"/>
              <a:gd name="connsiteX11" fmla="*/ 2809875 w 2809875"/>
              <a:gd name="connsiteY11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93750 h 1638300"/>
              <a:gd name="connsiteX9" fmla="*/ 476250 w 2809875"/>
              <a:gd name="connsiteY9" fmla="*/ 787400 h 1638300"/>
              <a:gd name="connsiteX10" fmla="*/ 2809875 w 2809875"/>
              <a:gd name="connsiteY10" fmla="*/ 1638300 h 1638300"/>
              <a:gd name="connsiteX11" fmla="*/ 2809875 w 2809875"/>
              <a:gd name="connsiteY11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2809875 w 2809875"/>
              <a:gd name="connsiteY10" fmla="*/ 1638300 h 1638300"/>
              <a:gd name="connsiteX11" fmla="*/ 2809875 w 2809875"/>
              <a:gd name="connsiteY11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73075 w 2809875"/>
              <a:gd name="connsiteY10" fmla="*/ 981075 h 1638300"/>
              <a:gd name="connsiteX11" fmla="*/ 2809875 w 2809875"/>
              <a:gd name="connsiteY11" fmla="*/ 1638300 h 1638300"/>
              <a:gd name="connsiteX12" fmla="*/ 2809875 w 2809875"/>
              <a:gd name="connsiteY12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73075 w 2809875"/>
              <a:gd name="connsiteY10" fmla="*/ 981075 h 1638300"/>
              <a:gd name="connsiteX11" fmla="*/ 2809875 w 2809875"/>
              <a:gd name="connsiteY11" fmla="*/ 1638300 h 1638300"/>
              <a:gd name="connsiteX12" fmla="*/ 2809875 w 2809875"/>
              <a:gd name="connsiteY12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90600 h 1638300"/>
              <a:gd name="connsiteX11" fmla="*/ 2809875 w 2809875"/>
              <a:gd name="connsiteY11" fmla="*/ 1638300 h 1638300"/>
              <a:gd name="connsiteX12" fmla="*/ 2809875 w 2809875"/>
              <a:gd name="connsiteY12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90600 h 1638300"/>
              <a:gd name="connsiteX11" fmla="*/ 657225 w 2809875"/>
              <a:gd name="connsiteY11" fmla="*/ 984250 h 1638300"/>
              <a:gd name="connsiteX12" fmla="*/ 2809875 w 2809875"/>
              <a:gd name="connsiteY12" fmla="*/ 1638300 h 1638300"/>
              <a:gd name="connsiteX13" fmla="*/ 2809875 w 2809875"/>
              <a:gd name="connsiteY13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90600 h 1638300"/>
              <a:gd name="connsiteX11" fmla="*/ 657225 w 2809875"/>
              <a:gd name="connsiteY11" fmla="*/ 984250 h 1638300"/>
              <a:gd name="connsiteX12" fmla="*/ 2809875 w 2809875"/>
              <a:gd name="connsiteY12" fmla="*/ 1638300 h 1638300"/>
              <a:gd name="connsiteX13" fmla="*/ 2809875 w 2809875"/>
              <a:gd name="connsiteY13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2809875 w 2809875"/>
              <a:gd name="connsiteY12" fmla="*/ 1638300 h 1638300"/>
              <a:gd name="connsiteX13" fmla="*/ 2809875 w 2809875"/>
              <a:gd name="connsiteY13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2809875 w 2809875"/>
              <a:gd name="connsiteY13" fmla="*/ 1638300 h 1638300"/>
              <a:gd name="connsiteX14" fmla="*/ 2809875 w 2809875"/>
              <a:gd name="connsiteY14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2809875 w 2809875"/>
              <a:gd name="connsiteY13" fmla="*/ 1638300 h 1638300"/>
              <a:gd name="connsiteX14" fmla="*/ 2809875 w 2809875"/>
              <a:gd name="connsiteY14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2809875 w 2809875"/>
              <a:gd name="connsiteY14" fmla="*/ 1638300 h 1638300"/>
              <a:gd name="connsiteX15" fmla="*/ 2809875 w 2809875"/>
              <a:gd name="connsiteY15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2809875 w 2809875"/>
              <a:gd name="connsiteY14" fmla="*/ 1638300 h 1638300"/>
              <a:gd name="connsiteX15" fmla="*/ 2809875 w 2809875"/>
              <a:gd name="connsiteY15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8675 w 2809875"/>
              <a:gd name="connsiteY14" fmla="*/ 1393825 h 1638300"/>
              <a:gd name="connsiteX15" fmla="*/ 2809875 w 2809875"/>
              <a:gd name="connsiteY15" fmla="*/ 1638300 h 1638300"/>
              <a:gd name="connsiteX16" fmla="*/ 2809875 w 2809875"/>
              <a:gd name="connsiteY16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8675 w 2809875"/>
              <a:gd name="connsiteY14" fmla="*/ 1393825 h 1638300"/>
              <a:gd name="connsiteX15" fmla="*/ 2809875 w 2809875"/>
              <a:gd name="connsiteY15" fmla="*/ 1638300 h 1638300"/>
              <a:gd name="connsiteX16" fmla="*/ 2809875 w 2809875"/>
              <a:gd name="connsiteY16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8675 w 2809875"/>
              <a:gd name="connsiteY14" fmla="*/ 1393825 h 1638300"/>
              <a:gd name="connsiteX15" fmla="*/ 2809875 w 2809875"/>
              <a:gd name="connsiteY15" fmla="*/ 1638300 h 1638300"/>
              <a:gd name="connsiteX16" fmla="*/ 2809875 w 2809875"/>
              <a:gd name="connsiteY16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8675 w 2809875"/>
              <a:gd name="connsiteY14" fmla="*/ 1393825 h 1638300"/>
              <a:gd name="connsiteX15" fmla="*/ 1165225 w 2809875"/>
              <a:gd name="connsiteY15" fmla="*/ 1400175 h 1638300"/>
              <a:gd name="connsiteX16" fmla="*/ 2809875 w 2809875"/>
              <a:gd name="connsiteY16" fmla="*/ 1638300 h 1638300"/>
              <a:gd name="connsiteX17" fmla="*/ 2809875 w 2809875"/>
              <a:gd name="connsiteY17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8675 w 2809875"/>
              <a:gd name="connsiteY14" fmla="*/ 1393825 h 1638300"/>
              <a:gd name="connsiteX15" fmla="*/ 1165225 w 2809875"/>
              <a:gd name="connsiteY15" fmla="*/ 1400175 h 1638300"/>
              <a:gd name="connsiteX16" fmla="*/ 2809875 w 2809875"/>
              <a:gd name="connsiteY16" fmla="*/ 1638300 h 1638300"/>
              <a:gd name="connsiteX17" fmla="*/ 2809875 w 2809875"/>
              <a:gd name="connsiteY17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2325 w 2809875"/>
              <a:gd name="connsiteY14" fmla="*/ 1397000 h 1638300"/>
              <a:gd name="connsiteX15" fmla="*/ 1165225 w 2809875"/>
              <a:gd name="connsiteY15" fmla="*/ 1400175 h 1638300"/>
              <a:gd name="connsiteX16" fmla="*/ 2809875 w 2809875"/>
              <a:gd name="connsiteY16" fmla="*/ 1638300 h 1638300"/>
              <a:gd name="connsiteX17" fmla="*/ 2809875 w 2809875"/>
              <a:gd name="connsiteY17" fmla="*/ 1638300 h 1638300"/>
              <a:gd name="connsiteX0" fmla="*/ 0 w 2809875"/>
              <a:gd name="connsiteY0" fmla="*/ 0 h 1641475"/>
              <a:gd name="connsiteX1" fmla="*/ 152400 w 2809875"/>
              <a:gd name="connsiteY1" fmla="*/ 3175 h 1641475"/>
              <a:gd name="connsiteX2" fmla="*/ 152400 w 2809875"/>
              <a:gd name="connsiteY2" fmla="*/ 196850 h 1641475"/>
              <a:gd name="connsiteX3" fmla="*/ 209550 w 2809875"/>
              <a:gd name="connsiteY3" fmla="*/ 200025 h 1641475"/>
              <a:gd name="connsiteX4" fmla="*/ 209550 w 2809875"/>
              <a:gd name="connsiteY4" fmla="*/ 396875 h 1641475"/>
              <a:gd name="connsiteX5" fmla="*/ 282575 w 2809875"/>
              <a:gd name="connsiteY5" fmla="*/ 400050 h 1641475"/>
              <a:gd name="connsiteX6" fmla="*/ 279400 w 2809875"/>
              <a:gd name="connsiteY6" fmla="*/ 593725 h 1641475"/>
              <a:gd name="connsiteX7" fmla="*/ 295275 w 2809875"/>
              <a:gd name="connsiteY7" fmla="*/ 593725 h 1641475"/>
              <a:gd name="connsiteX8" fmla="*/ 288925 w 2809875"/>
              <a:gd name="connsiteY8" fmla="*/ 787400 h 1641475"/>
              <a:gd name="connsiteX9" fmla="*/ 476250 w 2809875"/>
              <a:gd name="connsiteY9" fmla="*/ 787400 h 1641475"/>
              <a:gd name="connsiteX10" fmla="*/ 469900 w 2809875"/>
              <a:gd name="connsiteY10" fmla="*/ 984250 h 1641475"/>
              <a:gd name="connsiteX11" fmla="*/ 657225 w 2809875"/>
              <a:gd name="connsiteY11" fmla="*/ 984250 h 1641475"/>
              <a:gd name="connsiteX12" fmla="*/ 666750 w 2809875"/>
              <a:gd name="connsiteY12" fmla="*/ 1184275 h 1641475"/>
              <a:gd name="connsiteX13" fmla="*/ 825500 w 2809875"/>
              <a:gd name="connsiteY13" fmla="*/ 1190625 h 1641475"/>
              <a:gd name="connsiteX14" fmla="*/ 822325 w 2809875"/>
              <a:gd name="connsiteY14" fmla="*/ 1397000 h 1641475"/>
              <a:gd name="connsiteX15" fmla="*/ 1165225 w 2809875"/>
              <a:gd name="connsiteY15" fmla="*/ 1400175 h 1641475"/>
              <a:gd name="connsiteX16" fmla="*/ 1181100 w 2809875"/>
              <a:gd name="connsiteY16" fmla="*/ 1641475 h 1641475"/>
              <a:gd name="connsiteX17" fmla="*/ 2809875 w 2809875"/>
              <a:gd name="connsiteY17" fmla="*/ 1638300 h 1641475"/>
              <a:gd name="connsiteX18" fmla="*/ 2809875 w 2809875"/>
              <a:gd name="connsiteY18" fmla="*/ 1638300 h 1641475"/>
              <a:gd name="connsiteX0" fmla="*/ 0 w 2809875"/>
              <a:gd name="connsiteY0" fmla="*/ 0 h 1641475"/>
              <a:gd name="connsiteX1" fmla="*/ 152400 w 2809875"/>
              <a:gd name="connsiteY1" fmla="*/ 3175 h 1641475"/>
              <a:gd name="connsiteX2" fmla="*/ 152400 w 2809875"/>
              <a:gd name="connsiteY2" fmla="*/ 196850 h 1641475"/>
              <a:gd name="connsiteX3" fmla="*/ 209550 w 2809875"/>
              <a:gd name="connsiteY3" fmla="*/ 200025 h 1641475"/>
              <a:gd name="connsiteX4" fmla="*/ 209550 w 2809875"/>
              <a:gd name="connsiteY4" fmla="*/ 396875 h 1641475"/>
              <a:gd name="connsiteX5" fmla="*/ 282575 w 2809875"/>
              <a:gd name="connsiteY5" fmla="*/ 400050 h 1641475"/>
              <a:gd name="connsiteX6" fmla="*/ 279400 w 2809875"/>
              <a:gd name="connsiteY6" fmla="*/ 593725 h 1641475"/>
              <a:gd name="connsiteX7" fmla="*/ 295275 w 2809875"/>
              <a:gd name="connsiteY7" fmla="*/ 593725 h 1641475"/>
              <a:gd name="connsiteX8" fmla="*/ 288925 w 2809875"/>
              <a:gd name="connsiteY8" fmla="*/ 787400 h 1641475"/>
              <a:gd name="connsiteX9" fmla="*/ 476250 w 2809875"/>
              <a:gd name="connsiteY9" fmla="*/ 787400 h 1641475"/>
              <a:gd name="connsiteX10" fmla="*/ 469900 w 2809875"/>
              <a:gd name="connsiteY10" fmla="*/ 984250 h 1641475"/>
              <a:gd name="connsiteX11" fmla="*/ 657225 w 2809875"/>
              <a:gd name="connsiteY11" fmla="*/ 984250 h 1641475"/>
              <a:gd name="connsiteX12" fmla="*/ 666750 w 2809875"/>
              <a:gd name="connsiteY12" fmla="*/ 1184275 h 1641475"/>
              <a:gd name="connsiteX13" fmla="*/ 825500 w 2809875"/>
              <a:gd name="connsiteY13" fmla="*/ 1190625 h 1641475"/>
              <a:gd name="connsiteX14" fmla="*/ 822325 w 2809875"/>
              <a:gd name="connsiteY14" fmla="*/ 1397000 h 1641475"/>
              <a:gd name="connsiteX15" fmla="*/ 1165225 w 2809875"/>
              <a:gd name="connsiteY15" fmla="*/ 1400175 h 1641475"/>
              <a:gd name="connsiteX16" fmla="*/ 1181100 w 2809875"/>
              <a:gd name="connsiteY16" fmla="*/ 1641475 h 1641475"/>
              <a:gd name="connsiteX17" fmla="*/ 2809875 w 2809875"/>
              <a:gd name="connsiteY17" fmla="*/ 1638300 h 1641475"/>
              <a:gd name="connsiteX18" fmla="*/ 2809875 w 2809875"/>
              <a:gd name="connsiteY18" fmla="*/ 1638300 h 1641475"/>
              <a:gd name="connsiteX0" fmla="*/ 0 w 2809875"/>
              <a:gd name="connsiteY0" fmla="*/ 0 h 1644650"/>
              <a:gd name="connsiteX1" fmla="*/ 152400 w 2809875"/>
              <a:gd name="connsiteY1" fmla="*/ 3175 h 1644650"/>
              <a:gd name="connsiteX2" fmla="*/ 152400 w 2809875"/>
              <a:gd name="connsiteY2" fmla="*/ 196850 h 1644650"/>
              <a:gd name="connsiteX3" fmla="*/ 209550 w 2809875"/>
              <a:gd name="connsiteY3" fmla="*/ 200025 h 1644650"/>
              <a:gd name="connsiteX4" fmla="*/ 209550 w 2809875"/>
              <a:gd name="connsiteY4" fmla="*/ 396875 h 1644650"/>
              <a:gd name="connsiteX5" fmla="*/ 282575 w 2809875"/>
              <a:gd name="connsiteY5" fmla="*/ 400050 h 1644650"/>
              <a:gd name="connsiteX6" fmla="*/ 279400 w 2809875"/>
              <a:gd name="connsiteY6" fmla="*/ 593725 h 1644650"/>
              <a:gd name="connsiteX7" fmla="*/ 295275 w 2809875"/>
              <a:gd name="connsiteY7" fmla="*/ 593725 h 1644650"/>
              <a:gd name="connsiteX8" fmla="*/ 288925 w 2809875"/>
              <a:gd name="connsiteY8" fmla="*/ 787400 h 1644650"/>
              <a:gd name="connsiteX9" fmla="*/ 476250 w 2809875"/>
              <a:gd name="connsiteY9" fmla="*/ 787400 h 1644650"/>
              <a:gd name="connsiteX10" fmla="*/ 469900 w 2809875"/>
              <a:gd name="connsiteY10" fmla="*/ 984250 h 1644650"/>
              <a:gd name="connsiteX11" fmla="*/ 657225 w 2809875"/>
              <a:gd name="connsiteY11" fmla="*/ 984250 h 1644650"/>
              <a:gd name="connsiteX12" fmla="*/ 666750 w 2809875"/>
              <a:gd name="connsiteY12" fmla="*/ 1184275 h 1644650"/>
              <a:gd name="connsiteX13" fmla="*/ 825500 w 2809875"/>
              <a:gd name="connsiteY13" fmla="*/ 1190625 h 1644650"/>
              <a:gd name="connsiteX14" fmla="*/ 822325 w 2809875"/>
              <a:gd name="connsiteY14" fmla="*/ 1397000 h 1644650"/>
              <a:gd name="connsiteX15" fmla="*/ 1165225 w 2809875"/>
              <a:gd name="connsiteY15" fmla="*/ 1400175 h 1644650"/>
              <a:gd name="connsiteX16" fmla="*/ 1162050 w 2809875"/>
              <a:gd name="connsiteY16" fmla="*/ 1644650 h 1644650"/>
              <a:gd name="connsiteX17" fmla="*/ 2809875 w 2809875"/>
              <a:gd name="connsiteY17" fmla="*/ 1638300 h 1644650"/>
              <a:gd name="connsiteX18" fmla="*/ 2809875 w 2809875"/>
              <a:gd name="connsiteY18" fmla="*/ 1638300 h 1644650"/>
              <a:gd name="connsiteX0" fmla="*/ 0 w 2809875"/>
              <a:gd name="connsiteY0" fmla="*/ 0 h 1644650"/>
              <a:gd name="connsiteX1" fmla="*/ 152400 w 2809875"/>
              <a:gd name="connsiteY1" fmla="*/ 3175 h 1644650"/>
              <a:gd name="connsiteX2" fmla="*/ 152400 w 2809875"/>
              <a:gd name="connsiteY2" fmla="*/ 196850 h 1644650"/>
              <a:gd name="connsiteX3" fmla="*/ 209550 w 2809875"/>
              <a:gd name="connsiteY3" fmla="*/ 200025 h 1644650"/>
              <a:gd name="connsiteX4" fmla="*/ 209550 w 2809875"/>
              <a:gd name="connsiteY4" fmla="*/ 396875 h 1644650"/>
              <a:gd name="connsiteX5" fmla="*/ 282575 w 2809875"/>
              <a:gd name="connsiteY5" fmla="*/ 400050 h 1644650"/>
              <a:gd name="connsiteX6" fmla="*/ 279400 w 2809875"/>
              <a:gd name="connsiteY6" fmla="*/ 593725 h 1644650"/>
              <a:gd name="connsiteX7" fmla="*/ 295275 w 2809875"/>
              <a:gd name="connsiteY7" fmla="*/ 593725 h 1644650"/>
              <a:gd name="connsiteX8" fmla="*/ 288925 w 2809875"/>
              <a:gd name="connsiteY8" fmla="*/ 787400 h 1644650"/>
              <a:gd name="connsiteX9" fmla="*/ 476250 w 2809875"/>
              <a:gd name="connsiteY9" fmla="*/ 787400 h 1644650"/>
              <a:gd name="connsiteX10" fmla="*/ 469900 w 2809875"/>
              <a:gd name="connsiteY10" fmla="*/ 984250 h 1644650"/>
              <a:gd name="connsiteX11" fmla="*/ 657225 w 2809875"/>
              <a:gd name="connsiteY11" fmla="*/ 984250 h 1644650"/>
              <a:gd name="connsiteX12" fmla="*/ 666750 w 2809875"/>
              <a:gd name="connsiteY12" fmla="*/ 1184275 h 1644650"/>
              <a:gd name="connsiteX13" fmla="*/ 825500 w 2809875"/>
              <a:gd name="connsiteY13" fmla="*/ 1190625 h 1644650"/>
              <a:gd name="connsiteX14" fmla="*/ 822325 w 2809875"/>
              <a:gd name="connsiteY14" fmla="*/ 1397000 h 1644650"/>
              <a:gd name="connsiteX15" fmla="*/ 1177925 w 2809875"/>
              <a:gd name="connsiteY15" fmla="*/ 1400175 h 1644650"/>
              <a:gd name="connsiteX16" fmla="*/ 1162050 w 2809875"/>
              <a:gd name="connsiteY16" fmla="*/ 1644650 h 1644650"/>
              <a:gd name="connsiteX17" fmla="*/ 2809875 w 2809875"/>
              <a:gd name="connsiteY17" fmla="*/ 1638300 h 1644650"/>
              <a:gd name="connsiteX18" fmla="*/ 2809875 w 2809875"/>
              <a:gd name="connsiteY18" fmla="*/ 1638300 h 1644650"/>
              <a:gd name="connsiteX0" fmla="*/ 0 w 2809875"/>
              <a:gd name="connsiteY0" fmla="*/ 0 h 1644650"/>
              <a:gd name="connsiteX1" fmla="*/ 152400 w 2809875"/>
              <a:gd name="connsiteY1" fmla="*/ 3175 h 1644650"/>
              <a:gd name="connsiteX2" fmla="*/ 152400 w 2809875"/>
              <a:gd name="connsiteY2" fmla="*/ 196850 h 1644650"/>
              <a:gd name="connsiteX3" fmla="*/ 209550 w 2809875"/>
              <a:gd name="connsiteY3" fmla="*/ 200025 h 1644650"/>
              <a:gd name="connsiteX4" fmla="*/ 209550 w 2809875"/>
              <a:gd name="connsiteY4" fmla="*/ 396875 h 1644650"/>
              <a:gd name="connsiteX5" fmla="*/ 282575 w 2809875"/>
              <a:gd name="connsiteY5" fmla="*/ 400050 h 1644650"/>
              <a:gd name="connsiteX6" fmla="*/ 279400 w 2809875"/>
              <a:gd name="connsiteY6" fmla="*/ 593725 h 1644650"/>
              <a:gd name="connsiteX7" fmla="*/ 295275 w 2809875"/>
              <a:gd name="connsiteY7" fmla="*/ 593725 h 1644650"/>
              <a:gd name="connsiteX8" fmla="*/ 288925 w 2809875"/>
              <a:gd name="connsiteY8" fmla="*/ 787400 h 1644650"/>
              <a:gd name="connsiteX9" fmla="*/ 476250 w 2809875"/>
              <a:gd name="connsiteY9" fmla="*/ 787400 h 1644650"/>
              <a:gd name="connsiteX10" fmla="*/ 469900 w 2809875"/>
              <a:gd name="connsiteY10" fmla="*/ 984250 h 1644650"/>
              <a:gd name="connsiteX11" fmla="*/ 657225 w 2809875"/>
              <a:gd name="connsiteY11" fmla="*/ 984250 h 1644650"/>
              <a:gd name="connsiteX12" fmla="*/ 666750 w 2809875"/>
              <a:gd name="connsiteY12" fmla="*/ 1184275 h 1644650"/>
              <a:gd name="connsiteX13" fmla="*/ 825500 w 2809875"/>
              <a:gd name="connsiteY13" fmla="*/ 1190625 h 1644650"/>
              <a:gd name="connsiteX14" fmla="*/ 822325 w 2809875"/>
              <a:gd name="connsiteY14" fmla="*/ 1397000 h 1644650"/>
              <a:gd name="connsiteX15" fmla="*/ 1171575 w 2809875"/>
              <a:gd name="connsiteY15" fmla="*/ 1400175 h 1644650"/>
              <a:gd name="connsiteX16" fmla="*/ 1162050 w 2809875"/>
              <a:gd name="connsiteY16" fmla="*/ 1644650 h 1644650"/>
              <a:gd name="connsiteX17" fmla="*/ 2809875 w 2809875"/>
              <a:gd name="connsiteY17" fmla="*/ 1638300 h 1644650"/>
              <a:gd name="connsiteX18" fmla="*/ 2809875 w 2809875"/>
              <a:gd name="connsiteY18" fmla="*/ 1638300 h 1644650"/>
              <a:gd name="connsiteX0" fmla="*/ 0 w 2809875"/>
              <a:gd name="connsiteY0" fmla="*/ 0 h 1644650"/>
              <a:gd name="connsiteX1" fmla="*/ 152400 w 2809875"/>
              <a:gd name="connsiteY1" fmla="*/ 3175 h 1644650"/>
              <a:gd name="connsiteX2" fmla="*/ 152400 w 2809875"/>
              <a:gd name="connsiteY2" fmla="*/ 196850 h 1644650"/>
              <a:gd name="connsiteX3" fmla="*/ 209550 w 2809875"/>
              <a:gd name="connsiteY3" fmla="*/ 200025 h 1644650"/>
              <a:gd name="connsiteX4" fmla="*/ 209550 w 2809875"/>
              <a:gd name="connsiteY4" fmla="*/ 396875 h 1644650"/>
              <a:gd name="connsiteX5" fmla="*/ 282575 w 2809875"/>
              <a:gd name="connsiteY5" fmla="*/ 400050 h 1644650"/>
              <a:gd name="connsiteX6" fmla="*/ 279400 w 2809875"/>
              <a:gd name="connsiteY6" fmla="*/ 593725 h 1644650"/>
              <a:gd name="connsiteX7" fmla="*/ 295275 w 2809875"/>
              <a:gd name="connsiteY7" fmla="*/ 593725 h 1644650"/>
              <a:gd name="connsiteX8" fmla="*/ 288925 w 2809875"/>
              <a:gd name="connsiteY8" fmla="*/ 787400 h 1644650"/>
              <a:gd name="connsiteX9" fmla="*/ 476250 w 2809875"/>
              <a:gd name="connsiteY9" fmla="*/ 787400 h 1644650"/>
              <a:gd name="connsiteX10" fmla="*/ 469900 w 2809875"/>
              <a:gd name="connsiteY10" fmla="*/ 984250 h 1644650"/>
              <a:gd name="connsiteX11" fmla="*/ 657225 w 2809875"/>
              <a:gd name="connsiteY11" fmla="*/ 984250 h 1644650"/>
              <a:gd name="connsiteX12" fmla="*/ 666750 w 2809875"/>
              <a:gd name="connsiteY12" fmla="*/ 1184275 h 1644650"/>
              <a:gd name="connsiteX13" fmla="*/ 825500 w 2809875"/>
              <a:gd name="connsiteY13" fmla="*/ 1190625 h 1644650"/>
              <a:gd name="connsiteX14" fmla="*/ 822325 w 2809875"/>
              <a:gd name="connsiteY14" fmla="*/ 1397000 h 1644650"/>
              <a:gd name="connsiteX15" fmla="*/ 1171575 w 2809875"/>
              <a:gd name="connsiteY15" fmla="*/ 1400175 h 1644650"/>
              <a:gd name="connsiteX16" fmla="*/ 1162050 w 2809875"/>
              <a:gd name="connsiteY16" fmla="*/ 1644650 h 1644650"/>
              <a:gd name="connsiteX17" fmla="*/ 2809875 w 2809875"/>
              <a:gd name="connsiteY17" fmla="*/ 1638300 h 1644650"/>
              <a:gd name="connsiteX18" fmla="*/ 2809875 w 2809875"/>
              <a:gd name="connsiteY18" fmla="*/ 1638300 h 1644650"/>
              <a:gd name="connsiteX0" fmla="*/ 0 w 2809875"/>
              <a:gd name="connsiteY0" fmla="*/ 0 h 1644650"/>
              <a:gd name="connsiteX1" fmla="*/ 152400 w 2809875"/>
              <a:gd name="connsiteY1" fmla="*/ 3175 h 1644650"/>
              <a:gd name="connsiteX2" fmla="*/ 152400 w 2809875"/>
              <a:gd name="connsiteY2" fmla="*/ 196850 h 1644650"/>
              <a:gd name="connsiteX3" fmla="*/ 209550 w 2809875"/>
              <a:gd name="connsiteY3" fmla="*/ 200025 h 1644650"/>
              <a:gd name="connsiteX4" fmla="*/ 209550 w 2809875"/>
              <a:gd name="connsiteY4" fmla="*/ 396875 h 1644650"/>
              <a:gd name="connsiteX5" fmla="*/ 282575 w 2809875"/>
              <a:gd name="connsiteY5" fmla="*/ 400050 h 1644650"/>
              <a:gd name="connsiteX6" fmla="*/ 279400 w 2809875"/>
              <a:gd name="connsiteY6" fmla="*/ 593725 h 1644650"/>
              <a:gd name="connsiteX7" fmla="*/ 295275 w 2809875"/>
              <a:gd name="connsiteY7" fmla="*/ 593725 h 1644650"/>
              <a:gd name="connsiteX8" fmla="*/ 288925 w 2809875"/>
              <a:gd name="connsiteY8" fmla="*/ 787400 h 1644650"/>
              <a:gd name="connsiteX9" fmla="*/ 476250 w 2809875"/>
              <a:gd name="connsiteY9" fmla="*/ 787400 h 1644650"/>
              <a:gd name="connsiteX10" fmla="*/ 469900 w 2809875"/>
              <a:gd name="connsiteY10" fmla="*/ 984250 h 1644650"/>
              <a:gd name="connsiteX11" fmla="*/ 657225 w 2809875"/>
              <a:gd name="connsiteY11" fmla="*/ 984250 h 1644650"/>
              <a:gd name="connsiteX12" fmla="*/ 666750 w 2809875"/>
              <a:gd name="connsiteY12" fmla="*/ 1184275 h 1644650"/>
              <a:gd name="connsiteX13" fmla="*/ 825500 w 2809875"/>
              <a:gd name="connsiteY13" fmla="*/ 1190625 h 1644650"/>
              <a:gd name="connsiteX14" fmla="*/ 822325 w 2809875"/>
              <a:gd name="connsiteY14" fmla="*/ 1397000 h 1644650"/>
              <a:gd name="connsiteX15" fmla="*/ 1162050 w 2809875"/>
              <a:gd name="connsiteY15" fmla="*/ 1400175 h 1644650"/>
              <a:gd name="connsiteX16" fmla="*/ 1162050 w 2809875"/>
              <a:gd name="connsiteY16" fmla="*/ 1644650 h 1644650"/>
              <a:gd name="connsiteX17" fmla="*/ 2809875 w 2809875"/>
              <a:gd name="connsiteY17" fmla="*/ 1638300 h 1644650"/>
              <a:gd name="connsiteX18" fmla="*/ 2809875 w 2809875"/>
              <a:gd name="connsiteY18" fmla="*/ 1638300 h 1644650"/>
              <a:gd name="connsiteX0" fmla="*/ 0 w 2809875"/>
              <a:gd name="connsiteY0" fmla="*/ 0 h 1644650"/>
              <a:gd name="connsiteX1" fmla="*/ 152400 w 2809875"/>
              <a:gd name="connsiteY1" fmla="*/ 3175 h 1644650"/>
              <a:gd name="connsiteX2" fmla="*/ 152400 w 2809875"/>
              <a:gd name="connsiteY2" fmla="*/ 196850 h 1644650"/>
              <a:gd name="connsiteX3" fmla="*/ 209550 w 2809875"/>
              <a:gd name="connsiteY3" fmla="*/ 200025 h 1644650"/>
              <a:gd name="connsiteX4" fmla="*/ 209550 w 2809875"/>
              <a:gd name="connsiteY4" fmla="*/ 396875 h 1644650"/>
              <a:gd name="connsiteX5" fmla="*/ 282575 w 2809875"/>
              <a:gd name="connsiteY5" fmla="*/ 400050 h 1644650"/>
              <a:gd name="connsiteX6" fmla="*/ 279400 w 2809875"/>
              <a:gd name="connsiteY6" fmla="*/ 593725 h 1644650"/>
              <a:gd name="connsiteX7" fmla="*/ 295275 w 2809875"/>
              <a:gd name="connsiteY7" fmla="*/ 593725 h 1644650"/>
              <a:gd name="connsiteX8" fmla="*/ 288925 w 2809875"/>
              <a:gd name="connsiteY8" fmla="*/ 787400 h 1644650"/>
              <a:gd name="connsiteX9" fmla="*/ 476250 w 2809875"/>
              <a:gd name="connsiteY9" fmla="*/ 787400 h 1644650"/>
              <a:gd name="connsiteX10" fmla="*/ 469900 w 2809875"/>
              <a:gd name="connsiteY10" fmla="*/ 984250 h 1644650"/>
              <a:gd name="connsiteX11" fmla="*/ 657225 w 2809875"/>
              <a:gd name="connsiteY11" fmla="*/ 984250 h 1644650"/>
              <a:gd name="connsiteX12" fmla="*/ 666750 w 2809875"/>
              <a:gd name="connsiteY12" fmla="*/ 1184275 h 1644650"/>
              <a:gd name="connsiteX13" fmla="*/ 825500 w 2809875"/>
              <a:gd name="connsiteY13" fmla="*/ 1190625 h 1644650"/>
              <a:gd name="connsiteX14" fmla="*/ 822325 w 2809875"/>
              <a:gd name="connsiteY14" fmla="*/ 1397000 h 1644650"/>
              <a:gd name="connsiteX15" fmla="*/ 1168400 w 2809875"/>
              <a:gd name="connsiteY15" fmla="*/ 1403350 h 1644650"/>
              <a:gd name="connsiteX16" fmla="*/ 1162050 w 2809875"/>
              <a:gd name="connsiteY16" fmla="*/ 1644650 h 1644650"/>
              <a:gd name="connsiteX17" fmla="*/ 2809875 w 2809875"/>
              <a:gd name="connsiteY17" fmla="*/ 1638300 h 1644650"/>
              <a:gd name="connsiteX18" fmla="*/ 2809875 w 2809875"/>
              <a:gd name="connsiteY18" fmla="*/ 1638300 h 164465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2325 w 2809875"/>
              <a:gd name="connsiteY14" fmla="*/ 1397000 h 1638300"/>
              <a:gd name="connsiteX15" fmla="*/ 1168400 w 2809875"/>
              <a:gd name="connsiteY15" fmla="*/ 1403350 h 1638300"/>
              <a:gd name="connsiteX16" fmla="*/ 1162050 w 2809875"/>
              <a:gd name="connsiteY16" fmla="*/ 1635125 h 1638300"/>
              <a:gd name="connsiteX17" fmla="*/ 2809875 w 2809875"/>
              <a:gd name="connsiteY17" fmla="*/ 1638300 h 1638300"/>
              <a:gd name="connsiteX18" fmla="*/ 2809875 w 2809875"/>
              <a:gd name="connsiteY18" fmla="*/ 1638300 h 1638300"/>
              <a:gd name="connsiteX0" fmla="*/ 0 w 2809875"/>
              <a:gd name="connsiteY0" fmla="*/ 0 h 1644650"/>
              <a:gd name="connsiteX1" fmla="*/ 152400 w 2809875"/>
              <a:gd name="connsiteY1" fmla="*/ 3175 h 1644650"/>
              <a:gd name="connsiteX2" fmla="*/ 152400 w 2809875"/>
              <a:gd name="connsiteY2" fmla="*/ 196850 h 1644650"/>
              <a:gd name="connsiteX3" fmla="*/ 209550 w 2809875"/>
              <a:gd name="connsiteY3" fmla="*/ 200025 h 1644650"/>
              <a:gd name="connsiteX4" fmla="*/ 209550 w 2809875"/>
              <a:gd name="connsiteY4" fmla="*/ 396875 h 1644650"/>
              <a:gd name="connsiteX5" fmla="*/ 282575 w 2809875"/>
              <a:gd name="connsiteY5" fmla="*/ 400050 h 1644650"/>
              <a:gd name="connsiteX6" fmla="*/ 279400 w 2809875"/>
              <a:gd name="connsiteY6" fmla="*/ 593725 h 1644650"/>
              <a:gd name="connsiteX7" fmla="*/ 295275 w 2809875"/>
              <a:gd name="connsiteY7" fmla="*/ 593725 h 1644650"/>
              <a:gd name="connsiteX8" fmla="*/ 288925 w 2809875"/>
              <a:gd name="connsiteY8" fmla="*/ 787400 h 1644650"/>
              <a:gd name="connsiteX9" fmla="*/ 476250 w 2809875"/>
              <a:gd name="connsiteY9" fmla="*/ 787400 h 1644650"/>
              <a:gd name="connsiteX10" fmla="*/ 469900 w 2809875"/>
              <a:gd name="connsiteY10" fmla="*/ 984250 h 1644650"/>
              <a:gd name="connsiteX11" fmla="*/ 657225 w 2809875"/>
              <a:gd name="connsiteY11" fmla="*/ 984250 h 1644650"/>
              <a:gd name="connsiteX12" fmla="*/ 666750 w 2809875"/>
              <a:gd name="connsiteY12" fmla="*/ 1184275 h 1644650"/>
              <a:gd name="connsiteX13" fmla="*/ 825500 w 2809875"/>
              <a:gd name="connsiteY13" fmla="*/ 1190625 h 1644650"/>
              <a:gd name="connsiteX14" fmla="*/ 822325 w 2809875"/>
              <a:gd name="connsiteY14" fmla="*/ 1397000 h 1644650"/>
              <a:gd name="connsiteX15" fmla="*/ 1168400 w 2809875"/>
              <a:gd name="connsiteY15" fmla="*/ 1403350 h 1644650"/>
              <a:gd name="connsiteX16" fmla="*/ 1162050 w 2809875"/>
              <a:gd name="connsiteY16" fmla="*/ 1644650 h 1644650"/>
              <a:gd name="connsiteX17" fmla="*/ 2809875 w 2809875"/>
              <a:gd name="connsiteY17" fmla="*/ 1638300 h 1644650"/>
              <a:gd name="connsiteX18" fmla="*/ 2809875 w 2809875"/>
              <a:gd name="connsiteY18" fmla="*/ 1638300 h 164465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82575 w 2809875"/>
              <a:gd name="connsiteY5" fmla="*/ 40005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2325 w 2809875"/>
              <a:gd name="connsiteY14" fmla="*/ 1397000 h 1638300"/>
              <a:gd name="connsiteX15" fmla="*/ 1168400 w 2809875"/>
              <a:gd name="connsiteY15" fmla="*/ 1403350 h 1638300"/>
              <a:gd name="connsiteX16" fmla="*/ 1171575 w 2809875"/>
              <a:gd name="connsiteY16" fmla="*/ 1638300 h 1638300"/>
              <a:gd name="connsiteX17" fmla="*/ 2809875 w 2809875"/>
              <a:gd name="connsiteY17" fmla="*/ 1638300 h 1638300"/>
              <a:gd name="connsiteX18" fmla="*/ 2809875 w 2809875"/>
              <a:gd name="connsiteY18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76225 w 2809875"/>
              <a:gd name="connsiteY5" fmla="*/ 39370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2325 w 2809875"/>
              <a:gd name="connsiteY14" fmla="*/ 1397000 h 1638300"/>
              <a:gd name="connsiteX15" fmla="*/ 1168400 w 2809875"/>
              <a:gd name="connsiteY15" fmla="*/ 1403350 h 1638300"/>
              <a:gd name="connsiteX16" fmla="*/ 1171575 w 2809875"/>
              <a:gd name="connsiteY16" fmla="*/ 1638300 h 1638300"/>
              <a:gd name="connsiteX17" fmla="*/ 2809875 w 2809875"/>
              <a:gd name="connsiteY17" fmla="*/ 1638300 h 1638300"/>
              <a:gd name="connsiteX18" fmla="*/ 2809875 w 2809875"/>
              <a:gd name="connsiteY18" fmla="*/ 1638300 h 1638300"/>
              <a:gd name="connsiteX0" fmla="*/ 0 w 2809875"/>
              <a:gd name="connsiteY0" fmla="*/ 0 h 1638300"/>
              <a:gd name="connsiteX1" fmla="*/ 152400 w 2809875"/>
              <a:gd name="connsiteY1" fmla="*/ 3175 h 1638300"/>
              <a:gd name="connsiteX2" fmla="*/ 152400 w 2809875"/>
              <a:gd name="connsiteY2" fmla="*/ 196850 h 1638300"/>
              <a:gd name="connsiteX3" fmla="*/ 209550 w 2809875"/>
              <a:gd name="connsiteY3" fmla="*/ 200025 h 1638300"/>
              <a:gd name="connsiteX4" fmla="*/ 209550 w 2809875"/>
              <a:gd name="connsiteY4" fmla="*/ 396875 h 1638300"/>
              <a:gd name="connsiteX5" fmla="*/ 279400 w 2809875"/>
              <a:gd name="connsiteY5" fmla="*/ 393700 h 1638300"/>
              <a:gd name="connsiteX6" fmla="*/ 279400 w 2809875"/>
              <a:gd name="connsiteY6" fmla="*/ 593725 h 1638300"/>
              <a:gd name="connsiteX7" fmla="*/ 295275 w 2809875"/>
              <a:gd name="connsiteY7" fmla="*/ 593725 h 1638300"/>
              <a:gd name="connsiteX8" fmla="*/ 288925 w 2809875"/>
              <a:gd name="connsiteY8" fmla="*/ 787400 h 1638300"/>
              <a:gd name="connsiteX9" fmla="*/ 476250 w 2809875"/>
              <a:gd name="connsiteY9" fmla="*/ 787400 h 1638300"/>
              <a:gd name="connsiteX10" fmla="*/ 469900 w 2809875"/>
              <a:gd name="connsiteY10" fmla="*/ 984250 h 1638300"/>
              <a:gd name="connsiteX11" fmla="*/ 657225 w 2809875"/>
              <a:gd name="connsiteY11" fmla="*/ 984250 h 1638300"/>
              <a:gd name="connsiteX12" fmla="*/ 666750 w 2809875"/>
              <a:gd name="connsiteY12" fmla="*/ 1184275 h 1638300"/>
              <a:gd name="connsiteX13" fmla="*/ 825500 w 2809875"/>
              <a:gd name="connsiteY13" fmla="*/ 1190625 h 1638300"/>
              <a:gd name="connsiteX14" fmla="*/ 822325 w 2809875"/>
              <a:gd name="connsiteY14" fmla="*/ 1397000 h 1638300"/>
              <a:gd name="connsiteX15" fmla="*/ 1168400 w 2809875"/>
              <a:gd name="connsiteY15" fmla="*/ 1403350 h 1638300"/>
              <a:gd name="connsiteX16" fmla="*/ 1171575 w 2809875"/>
              <a:gd name="connsiteY16" fmla="*/ 1638300 h 1638300"/>
              <a:gd name="connsiteX17" fmla="*/ 2809875 w 2809875"/>
              <a:gd name="connsiteY17" fmla="*/ 1638300 h 1638300"/>
              <a:gd name="connsiteX18" fmla="*/ 2809875 w 2809875"/>
              <a:gd name="connsiteY18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09875" h="1638300">
                <a:moveTo>
                  <a:pt x="0" y="0"/>
                </a:moveTo>
                <a:lnTo>
                  <a:pt x="152400" y="3175"/>
                </a:lnTo>
                <a:lnTo>
                  <a:pt x="152400" y="196850"/>
                </a:lnTo>
                <a:lnTo>
                  <a:pt x="209550" y="200025"/>
                </a:lnTo>
                <a:lnTo>
                  <a:pt x="209550" y="396875"/>
                </a:lnTo>
                <a:lnTo>
                  <a:pt x="279400" y="393700"/>
                </a:lnTo>
                <a:cubicBezTo>
                  <a:pt x="278342" y="458258"/>
                  <a:pt x="280458" y="529167"/>
                  <a:pt x="279400" y="593725"/>
                </a:cubicBezTo>
                <a:lnTo>
                  <a:pt x="295275" y="593725"/>
                </a:lnTo>
                <a:cubicBezTo>
                  <a:pt x="294217" y="661458"/>
                  <a:pt x="289983" y="719667"/>
                  <a:pt x="288925" y="787400"/>
                </a:cubicBezTo>
                <a:lnTo>
                  <a:pt x="476250" y="787400"/>
                </a:lnTo>
                <a:cubicBezTo>
                  <a:pt x="475192" y="851958"/>
                  <a:pt x="470958" y="919692"/>
                  <a:pt x="469900" y="984250"/>
                </a:cubicBezTo>
                <a:lnTo>
                  <a:pt x="657225" y="984250"/>
                </a:lnTo>
                <a:lnTo>
                  <a:pt x="666750" y="1184275"/>
                </a:lnTo>
                <a:lnTo>
                  <a:pt x="825500" y="1190625"/>
                </a:lnTo>
                <a:cubicBezTo>
                  <a:pt x="826558" y="1258358"/>
                  <a:pt x="821267" y="1329267"/>
                  <a:pt x="822325" y="1397000"/>
                </a:cubicBezTo>
                <a:lnTo>
                  <a:pt x="1168400" y="1403350"/>
                </a:lnTo>
                <a:cubicBezTo>
                  <a:pt x="1169458" y="1481667"/>
                  <a:pt x="1170517" y="1559983"/>
                  <a:pt x="1171575" y="1638300"/>
                </a:cubicBezTo>
                <a:lnTo>
                  <a:pt x="2809875" y="1638300"/>
                </a:lnTo>
                <a:lnTo>
                  <a:pt x="2809875" y="1638300"/>
                </a:lnTo>
              </a:path>
            </a:pathLst>
          </a:custGeom>
          <a:noFill/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19998" y="4989213"/>
            <a:ext cx="886975" cy="3801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/>
              <a:t>Long-term benefit</a:t>
            </a:r>
            <a:endParaRPr lang="en-US" sz="1100" b="1" dirty="0"/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2780573" y="4987282"/>
            <a:ext cx="1571625" cy="10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761273" y="4987471"/>
            <a:ext cx="1571625" cy="10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657225" y="414338"/>
            <a:ext cx="7839075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3600" dirty="0" err="1" smtClean="0">
                <a:solidFill>
                  <a:srgbClr val="F09828"/>
                </a:solidFill>
                <a:ea typeface="+mn-ea"/>
                <a:cs typeface="+mn-cs"/>
              </a:rPr>
              <a:t>Mutational</a:t>
            </a:r>
            <a:r>
              <a:rPr lang="fr-FR" altLang="en-US" sz="3600" dirty="0" smtClean="0">
                <a:solidFill>
                  <a:srgbClr val="F09828"/>
                </a:solidFill>
                <a:ea typeface="+mn-ea"/>
                <a:cs typeface="+mn-cs"/>
              </a:rPr>
              <a:t> </a:t>
            </a:r>
            <a:r>
              <a:rPr lang="fr-FR" altLang="en-US" sz="3600" dirty="0" err="1" smtClean="0">
                <a:solidFill>
                  <a:srgbClr val="F09828"/>
                </a:solidFill>
                <a:ea typeface="+mn-ea"/>
                <a:cs typeface="+mn-cs"/>
              </a:rPr>
              <a:t>Load</a:t>
            </a:r>
            <a:r>
              <a:rPr lang="fr-FR" altLang="en-US" sz="3600" dirty="0" smtClean="0">
                <a:solidFill>
                  <a:srgbClr val="F09828"/>
                </a:solidFill>
                <a:ea typeface="+mn-ea"/>
                <a:cs typeface="+mn-cs"/>
              </a:rPr>
              <a:t> and </a:t>
            </a:r>
            <a:r>
              <a:rPr lang="fr-FR" altLang="en-US" sz="3600" dirty="0" err="1" smtClean="0">
                <a:solidFill>
                  <a:srgbClr val="F09828"/>
                </a:solidFill>
                <a:ea typeface="+mn-ea"/>
                <a:cs typeface="+mn-cs"/>
              </a:rPr>
              <a:t>Efficacy</a:t>
            </a:r>
            <a:r>
              <a:rPr lang="fr-FR" altLang="en-US" sz="3600" dirty="0" smtClean="0">
                <a:solidFill>
                  <a:srgbClr val="F09828"/>
                </a:solidFill>
                <a:ea typeface="+mn-ea"/>
                <a:cs typeface="+mn-cs"/>
              </a:rPr>
              <a:t> of Anti-CTLA4 Ab</a:t>
            </a:r>
          </a:p>
        </p:txBody>
      </p:sp>
      <p:sp>
        <p:nvSpPr>
          <p:cNvPr id="41989" name="ZoneTexte 11"/>
          <p:cNvSpPr txBox="1">
            <a:spLocks noChangeArrowheads="1"/>
          </p:cNvSpPr>
          <p:nvPr/>
        </p:nvSpPr>
        <p:spPr bwMode="auto">
          <a:xfrm>
            <a:off x="377825" y="6429375"/>
            <a:ext cx="43100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1200" smtClean="0">
                <a:solidFill>
                  <a:srgbClr val="FFFFFF"/>
                </a:solidFill>
                <a:ea typeface="+mn-ea"/>
                <a:cs typeface="+mn-cs"/>
              </a:rPr>
              <a:t>Snyder A, et al. </a:t>
            </a:r>
            <a:r>
              <a:rPr lang="fr-FR" altLang="en-US" sz="1200" i="1" smtClean="0">
                <a:solidFill>
                  <a:srgbClr val="FFFFFF"/>
                </a:solidFill>
                <a:ea typeface="+mn-ea"/>
                <a:cs typeface="+mn-cs"/>
              </a:rPr>
              <a:t>N Engl J Med.</a:t>
            </a:r>
            <a:r>
              <a:rPr lang="fr-FR" altLang="en-US" sz="1200" smtClean="0">
                <a:solidFill>
                  <a:srgbClr val="FFFFFF"/>
                </a:solidFill>
                <a:ea typeface="+mn-ea"/>
                <a:cs typeface="+mn-cs"/>
              </a:rPr>
              <a:t> 2014;371(23):2189-2199.</a:t>
            </a:r>
          </a:p>
        </p:txBody>
      </p:sp>
      <p:sp>
        <p:nvSpPr>
          <p:cNvPr id="2" name="Oval 1"/>
          <p:cNvSpPr/>
          <p:nvPr/>
        </p:nvSpPr>
        <p:spPr>
          <a:xfrm>
            <a:off x="1133542" y="3711973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39543" y="3823891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3542" y="4100116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06110" y="4423966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169452" y="4396534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33542" y="4607323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33542" y="4690667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33542" y="4766867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04967" y="4845448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169452" y="4842878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57605" y="3430986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157605" y="2864249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157605" y="3721310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125411" y="3801221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91038" y="3869231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3157605" y="4291758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063404" y="4409392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124269" y="4424918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248283" y="4415393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191038" y="4475020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191038" y="4613038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127792" y="4675140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124269" y="4745531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092076" y="4797633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188657" y="4752486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3157605" y="4841449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20947" y="4845448"/>
            <a:ext cx="54864" cy="54864"/>
          </a:xfrm>
          <a:prstGeom prst="ellipse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1931453" y="3967909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961266" y="4423966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900689" y="4475020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1928121" y="4585606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961266" y="4647708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1900026" y="4702572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900689" y="4841449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962226" y="4868881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742191" y="4923745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797247" y="4935461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862596" y="4962893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931453" y="4962893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989658" y="4962893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2056427" y="4951177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124153" y="4923745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955516" y="3711973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3955516" y="3821510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3955516" y="4296331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955516" y="4579891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923322" y="4595225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3982948" y="4652470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4048769" y="4690667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3989143" y="4735625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3921807" y="4745531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855887" y="4720292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3855887" y="4840020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921807" y="4853450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989526" y="4880882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048769" y="4854690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765400" y="4911935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3828455" y="4916508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3895890" y="4936415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955804" y="4967659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4023153" y="4966799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4078017" y="4925653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4151163" y="4911748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3953714" y="3145234"/>
            <a:ext cx="54864" cy="54864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899" y="1706676"/>
            <a:ext cx="163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Mutational Load</a:t>
            </a:r>
            <a:endParaRPr lang="en-US" sz="14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719638" y="1668156"/>
            <a:ext cx="2659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Survival in Discovery Set</a:t>
            </a:r>
            <a:endParaRPr lang="en-US" sz="1400" b="1" dirty="0"/>
          </a:p>
        </p:txBody>
      </p:sp>
      <p:sp>
        <p:nvSpPr>
          <p:cNvPr id="72" name="TextBox 71"/>
          <p:cNvSpPr txBox="1"/>
          <p:nvPr/>
        </p:nvSpPr>
        <p:spPr>
          <a:xfrm rot="16200000">
            <a:off x="-1075754" y="3714891"/>
            <a:ext cx="2740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No. of </a:t>
            </a:r>
            <a:r>
              <a:rPr lang="en-US" sz="1200" b="1" dirty="0" err="1" smtClean="0"/>
              <a:t>Exomic</a:t>
            </a:r>
            <a:r>
              <a:rPr lang="en-US" sz="1200" b="1" dirty="0" smtClean="0"/>
              <a:t> Missense Mutations</a:t>
            </a:r>
            <a:endParaRPr lang="en-US" sz="1200" b="1" dirty="0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3862046" y="3404542"/>
            <a:ext cx="1932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Survival, % of Patients</a:t>
            </a:r>
            <a:endParaRPr lang="en-US" sz="1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40648" y="3179663"/>
            <a:ext cx="1416050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i="1" dirty="0" smtClean="0"/>
              <a:t>P </a:t>
            </a:r>
            <a:r>
              <a:rPr lang="en-US" sz="1100" b="1" dirty="0" smtClean="0"/>
              <a:t>= .01 by Mann-Whitney test</a:t>
            </a:r>
            <a:endParaRPr lang="en-US" sz="1100" b="1" i="1" dirty="0"/>
          </a:p>
        </p:txBody>
      </p:sp>
      <p:sp>
        <p:nvSpPr>
          <p:cNvPr id="75" name="TextBox 74"/>
          <p:cNvSpPr txBox="1"/>
          <p:nvPr/>
        </p:nvSpPr>
        <p:spPr>
          <a:xfrm>
            <a:off x="2780573" y="2357576"/>
            <a:ext cx="1563792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i="1" dirty="0" smtClean="0"/>
              <a:t>P </a:t>
            </a:r>
            <a:r>
              <a:rPr lang="en-US" sz="1100" b="1" dirty="0" smtClean="0"/>
              <a:t>= .009 by </a:t>
            </a:r>
            <a:br>
              <a:rPr lang="en-US" sz="1100" b="1" dirty="0" smtClean="0"/>
            </a:br>
            <a:r>
              <a:rPr lang="en-US" sz="1100" b="1" dirty="0" smtClean="0"/>
              <a:t>Mann-Whitney test</a:t>
            </a:r>
            <a:endParaRPr lang="en-US" sz="11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40573" y="2808525"/>
            <a:ext cx="625476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84000"/>
              </a:lnSpc>
            </a:pPr>
            <a:r>
              <a:rPr lang="en-US" sz="1000" b="1" dirty="0" smtClean="0"/>
              <a:t>1750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1500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1250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1000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750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500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250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0 –</a:t>
            </a:r>
          </a:p>
          <a:p>
            <a:pPr algn="r">
              <a:lnSpc>
                <a:spcPct val="184000"/>
              </a:lnSpc>
            </a:pPr>
            <a:endParaRPr lang="en-US" sz="10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2256698" y="2805385"/>
            <a:ext cx="625476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84000"/>
              </a:lnSpc>
            </a:pPr>
            <a:r>
              <a:rPr lang="en-US" sz="1000" b="1" dirty="0" smtClean="0"/>
              <a:t>1750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1500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1250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1000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750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500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250 –</a:t>
            </a:r>
          </a:p>
          <a:p>
            <a:pPr algn="r">
              <a:lnSpc>
                <a:spcPct val="184000"/>
              </a:lnSpc>
            </a:pPr>
            <a:r>
              <a:rPr lang="en-US" sz="1000" b="1" dirty="0" smtClean="0"/>
              <a:t>0 –</a:t>
            </a:r>
          </a:p>
          <a:p>
            <a:pPr algn="r">
              <a:lnSpc>
                <a:spcPct val="184000"/>
              </a:lnSpc>
            </a:pPr>
            <a:endParaRPr lang="en-US" sz="1000" b="1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767623" y="2931813"/>
            <a:ext cx="0" cy="2057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786923" y="2938768"/>
            <a:ext cx="0" cy="2057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16848" y="5367991"/>
            <a:ext cx="1416050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smtClean="0"/>
              <a:t>Discovery Set</a:t>
            </a:r>
            <a:endParaRPr lang="en-US" sz="12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2936148" y="5353642"/>
            <a:ext cx="1416050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smtClean="0"/>
              <a:t>Validation Set</a:t>
            </a:r>
            <a:endParaRPr lang="en-US" sz="12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2742883" y="4998806"/>
            <a:ext cx="886975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/>
              <a:t>Long-term benefit</a:t>
            </a:r>
            <a:endParaRPr lang="en-US" sz="11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1515492" y="4998806"/>
            <a:ext cx="886975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/>
              <a:t>Minimal or no benefit</a:t>
            </a:r>
            <a:endParaRPr lang="en-US" sz="11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3505269" y="5000107"/>
            <a:ext cx="886975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/>
              <a:t>Minimal or no benefit</a:t>
            </a:r>
            <a:endParaRPr lang="en-US" sz="1100" b="1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891447" y="4542584"/>
            <a:ext cx="539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691518" y="4887232"/>
            <a:ext cx="539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910527" y="4453813"/>
            <a:ext cx="539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711204" y="4816019"/>
            <a:ext cx="5394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174087" y="3537920"/>
            <a:ext cx="731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177549" y="2717500"/>
            <a:ext cx="731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88057" y="3536650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1913227" y="3532616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184847" y="2717500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910694" y="2711311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994167" y="4130403"/>
            <a:ext cx="1165073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i="1" dirty="0" smtClean="0"/>
              <a:t>P </a:t>
            </a:r>
            <a:r>
              <a:rPr lang="en-US" sz="1100" b="1" dirty="0" smtClean="0"/>
              <a:t>= .04 by </a:t>
            </a:r>
            <a:br>
              <a:rPr lang="en-US" sz="1100" b="1" dirty="0" smtClean="0"/>
            </a:br>
            <a:r>
              <a:rPr lang="en-US" sz="1100" b="1" dirty="0" smtClean="0"/>
              <a:t>log-rank test</a:t>
            </a:r>
            <a:endParaRPr lang="en-US" sz="1100" b="1" i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6484621" y="2957115"/>
            <a:ext cx="1760219" cy="2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/>
              <a:t>&gt;100 mutations (N = 17)</a:t>
            </a:r>
            <a:endParaRPr lang="en-US" sz="11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6233948" y="4115359"/>
            <a:ext cx="1760219" cy="236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100" b="1" dirty="0" smtClean="0">
                <a:latin typeface="Arial"/>
                <a:cs typeface="Arial"/>
              </a:rPr>
              <a:t>≤</a:t>
            </a:r>
            <a:r>
              <a:rPr lang="en-US" sz="1100" b="1" dirty="0" smtClean="0"/>
              <a:t>100 mutations (N = 8)</a:t>
            </a:r>
            <a:endParaRPr lang="en-US" sz="11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4596308" y="1495873"/>
            <a:ext cx="711657" cy="4144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399000"/>
              </a:lnSpc>
            </a:pPr>
            <a:r>
              <a:rPr lang="en-US" sz="1100" b="1" dirty="0" smtClean="0"/>
              <a:t>100 –</a:t>
            </a:r>
          </a:p>
          <a:p>
            <a:pPr algn="r">
              <a:lnSpc>
                <a:spcPct val="399000"/>
              </a:lnSpc>
            </a:pPr>
            <a:r>
              <a:rPr lang="en-US" sz="1100" b="1" dirty="0" smtClean="0"/>
              <a:t>80 –</a:t>
            </a:r>
          </a:p>
          <a:p>
            <a:pPr algn="r">
              <a:lnSpc>
                <a:spcPct val="399000"/>
              </a:lnSpc>
            </a:pPr>
            <a:r>
              <a:rPr lang="en-US" sz="1100" b="1" dirty="0" smtClean="0"/>
              <a:t>60 –</a:t>
            </a:r>
          </a:p>
          <a:p>
            <a:pPr algn="r">
              <a:lnSpc>
                <a:spcPct val="399000"/>
              </a:lnSpc>
            </a:pPr>
            <a:r>
              <a:rPr lang="en-US" sz="1100" b="1" dirty="0" smtClean="0"/>
              <a:t>40 –</a:t>
            </a:r>
          </a:p>
          <a:p>
            <a:pPr algn="r">
              <a:lnSpc>
                <a:spcPct val="399000"/>
              </a:lnSpc>
            </a:pPr>
            <a:r>
              <a:rPr lang="en-US" sz="1100" b="1" dirty="0" smtClean="0"/>
              <a:t>20 –</a:t>
            </a:r>
          </a:p>
          <a:p>
            <a:pPr algn="r">
              <a:lnSpc>
                <a:spcPct val="399000"/>
              </a:lnSpc>
            </a:pPr>
            <a:r>
              <a:rPr lang="en-US" sz="1100" b="1" dirty="0" smtClean="0"/>
              <a:t>0 –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082540" y="5350323"/>
            <a:ext cx="374904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0               20             40              60              80             100</a:t>
            </a:r>
            <a:endParaRPr lang="en-US" sz="1100" b="1" dirty="0"/>
          </a:p>
        </p:txBody>
      </p:sp>
      <p:cxnSp>
        <p:nvCxnSpPr>
          <p:cNvPr id="41985" name="Straight Connector 41984"/>
          <p:cNvCxnSpPr/>
          <p:nvPr/>
        </p:nvCxnSpPr>
        <p:spPr>
          <a:xfrm>
            <a:off x="5208905" y="2001333"/>
            <a:ext cx="3175" cy="33566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5219700" y="5349640"/>
            <a:ext cx="3357003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0" name="Straight Connector 41989"/>
          <p:cNvCxnSpPr/>
          <p:nvPr/>
        </p:nvCxnSpPr>
        <p:spPr>
          <a:xfrm>
            <a:off x="5208905" y="5344609"/>
            <a:ext cx="0" cy="6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889627" y="5344609"/>
            <a:ext cx="0" cy="6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6565903" y="5344609"/>
            <a:ext cx="0" cy="6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242177" y="5344609"/>
            <a:ext cx="0" cy="6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7908926" y="5344609"/>
            <a:ext cx="0" cy="6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8579879" y="5339846"/>
            <a:ext cx="0" cy="64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217285" y="5551863"/>
            <a:ext cx="1416050" cy="24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200" b="1" dirty="0" smtClean="0"/>
              <a:t>Months</a:t>
            </a:r>
            <a:endParaRPr lang="en-US" sz="1200" b="1" dirty="0"/>
          </a:p>
        </p:txBody>
      </p:sp>
      <p:cxnSp>
        <p:nvCxnSpPr>
          <p:cNvPr id="125" name="Straight Connector 124"/>
          <p:cNvCxnSpPr/>
          <p:nvPr/>
        </p:nvCxnSpPr>
        <p:spPr>
          <a:xfrm rot="5400000">
            <a:off x="8086851" y="3600773"/>
            <a:ext cx="0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5400000">
            <a:off x="8082215" y="4891410"/>
            <a:ext cx="0" cy="91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98" name="Straight Connector 41997"/>
          <p:cNvCxnSpPr/>
          <p:nvPr/>
        </p:nvCxnSpPr>
        <p:spPr>
          <a:xfrm>
            <a:off x="8127936" y="3636967"/>
            <a:ext cx="0" cy="1302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370331" y="2121087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5386386" y="2334649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5417954" y="2325123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495923" y="2516386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395912" y="2768572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510208" y="2722852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681660" y="2911395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557833" y="3192148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5880100" y="3107707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005509" y="3112470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034083" y="3320546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6291257" y="3323593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6391270" y="3568196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6810371" y="3572959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026276" y="3560894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990401" y="3566292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355204" y="3561529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379019" y="3560894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504753" y="3571373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8022279" y="3571373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5614981" y="3600391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5638796" y="4007299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837234" y="4439451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6319835" y="4853153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848469" y="4848356"/>
            <a:ext cx="0" cy="91440"/>
          </a:xfrm>
          <a:prstGeom prst="line">
            <a:avLst/>
          </a:prstGeom>
          <a:ln w="95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06" name="Straight Arrow Connector 42005"/>
          <p:cNvCxnSpPr/>
          <p:nvPr/>
        </p:nvCxnSpPr>
        <p:spPr>
          <a:xfrm rot="300000" flipH="1">
            <a:off x="6057899" y="4242995"/>
            <a:ext cx="199864" cy="2429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rot="300000" flipH="1">
            <a:off x="6330546" y="3089730"/>
            <a:ext cx="199864" cy="2429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09" name="Rectangle 42008"/>
          <p:cNvSpPr/>
          <p:nvPr/>
        </p:nvSpPr>
        <p:spPr>
          <a:xfrm>
            <a:off x="156048" y="1702388"/>
            <a:ext cx="4328865" cy="407403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4613409" y="1702388"/>
            <a:ext cx="4443505" cy="407403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>
          <a:xfrm>
            <a:off x="309563" y="2674938"/>
            <a:ext cx="8467725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Clinical Utility of NGS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4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olo 1"/>
          <p:cNvSpPr>
            <a:spLocks noGrp="1"/>
          </p:cNvSpPr>
          <p:nvPr>
            <p:ph type="title"/>
          </p:nvPr>
        </p:nvSpPr>
        <p:spPr>
          <a:xfrm>
            <a:off x="336129" y="362963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it-IT" sz="3600" dirty="0">
                <a:latin typeface="Arial" charset="0"/>
                <a:cs typeface="+mj-cs"/>
              </a:rPr>
              <a:t>Information </a:t>
            </a:r>
            <a:r>
              <a:rPr lang="it-IT" sz="3600" dirty="0" err="1" smtClean="0">
                <a:latin typeface="Arial" charset="0"/>
                <a:cs typeface="+mj-cs"/>
              </a:rPr>
              <a:t>Needed</a:t>
            </a:r>
            <a:r>
              <a:rPr lang="it-IT" sz="3600" dirty="0" smtClean="0">
                <a:latin typeface="Arial" charset="0"/>
                <a:cs typeface="+mj-cs"/>
              </a:rPr>
              <a:t> for </a:t>
            </a:r>
            <a:r>
              <a:rPr lang="it-IT" sz="3600" dirty="0" err="1" smtClean="0">
                <a:latin typeface="Arial" charset="0"/>
                <a:cs typeface="+mj-cs"/>
              </a:rPr>
              <a:t>Adequate</a:t>
            </a:r>
            <a:r>
              <a:rPr lang="it-IT" sz="3600" dirty="0" smtClean="0">
                <a:latin typeface="Arial" charset="0"/>
                <a:cs typeface="+mj-cs"/>
              </a:rPr>
              <a:t> Sample </a:t>
            </a:r>
            <a:r>
              <a:rPr lang="it-IT" sz="3600" dirty="0" err="1" smtClean="0">
                <a:latin typeface="Arial" charset="0"/>
                <a:cs typeface="+mj-cs"/>
              </a:rPr>
              <a:t>Provision</a:t>
            </a:r>
            <a:endParaRPr lang="it-IT" sz="3600" dirty="0">
              <a:latin typeface="Arial" charset="0"/>
              <a:cs typeface="+mj-cs"/>
            </a:endParaRPr>
          </a:p>
        </p:txBody>
      </p:sp>
      <p:sp>
        <p:nvSpPr>
          <p:cNvPr id="86018" name="Segnaposto contenuto 2"/>
          <p:cNvSpPr>
            <a:spLocks noGrp="1"/>
          </p:cNvSpPr>
          <p:nvPr>
            <p:ph idx="1"/>
          </p:nvPr>
        </p:nvSpPr>
        <p:spPr>
          <a:xfrm>
            <a:off x="179512" y="1700808"/>
            <a:ext cx="8416925" cy="4525963"/>
          </a:xfrm>
        </p:spPr>
        <p:txBody>
          <a:bodyPr/>
          <a:lstStyle/>
          <a:p>
            <a:r>
              <a:rPr lang="it-IT" dirty="0">
                <a:latin typeface="Arial" charset="0"/>
              </a:rPr>
              <a:t>DNA or RNA?</a:t>
            </a:r>
          </a:p>
          <a:p>
            <a:pPr lvl="1"/>
            <a:r>
              <a:rPr lang="it-IT" dirty="0" err="1">
                <a:latin typeface="Arial" charset="0"/>
              </a:rPr>
              <a:t>RNase</a:t>
            </a:r>
            <a:r>
              <a:rPr lang="it-IT" dirty="0">
                <a:latin typeface="Arial" charset="0"/>
              </a:rPr>
              <a:t>-free </a:t>
            </a:r>
            <a:r>
              <a:rPr lang="it-IT" dirty="0" err="1">
                <a:latin typeface="Arial" charset="0"/>
              </a:rPr>
              <a:t>environment</a:t>
            </a:r>
            <a:endParaRPr lang="it-IT" dirty="0">
              <a:latin typeface="Arial" charset="0"/>
            </a:endParaRPr>
          </a:p>
          <a:p>
            <a:r>
              <a:rPr lang="it-IT" dirty="0" err="1">
                <a:latin typeface="Arial" charset="0"/>
              </a:rPr>
              <a:t>Quantity</a:t>
            </a:r>
            <a:endParaRPr lang="it-IT" dirty="0">
              <a:latin typeface="Arial" charset="0"/>
            </a:endParaRPr>
          </a:p>
          <a:p>
            <a:pPr lvl="1"/>
            <a:r>
              <a:rPr lang="it-IT" dirty="0" err="1">
                <a:latin typeface="Arial" charset="0"/>
              </a:rPr>
              <a:t>cellularity</a:t>
            </a:r>
            <a:endParaRPr lang="it-IT" dirty="0">
              <a:latin typeface="Arial" charset="0"/>
            </a:endParaRPr>
          </a:p>
          <a:p>
            <a:r>
              <a:rPr lang="it-IT" dirty="0" err="1">
                <a:latin typeface="Arial" charset="0"/>
              </a:rPr>
              <a:t>Quality</a:t>
            </a:r>
            <a:r>
              <a:rPr lang="it-IT" dirty="0">
                <a:latin typeface="Arial" charset="0"/>
              </a:rPr>
              <a:t> and </a:t>
            </a:r>
            <a:r>
              <a:rPr lang="it-IT" dirty="0" err="1">
                <a:latin typeface="Arial" charset="0"/>
              </a:rPr>
              <a:t>integrity</a:t>
            </a:r>
            <a:endParaRPr lang="it-IT" dirty="0">
              <a:latin typeface="Arial" charset="0"/>
            </a:endParaRPr>
          </a:p>
          <a:p>
            <a:pPr lvl="1"/>
            <a:r>
              <a:rPr lang="it-IT" dirty="0" err="1" smtClean="0">
                <a:latin typeface="Arial" charset="0"/>
              </a:rPr>
              <a:t>Pre-analytic</a:t>
            </a:r>
            <a:r>
              <a:rPr lang="it-IT" dirty="0" smtClean="0">
                <a:latin typeface="Arial" charset="0"/>
              </a:rPr>
              <a:t> </a:t>
            </a:r>
            <a:r>
              <a:rPr lang="it-IT" dirty="0" err="1">
                <a:latin typeface="Arial" charset="0"/>
              </a:rPr>
              <a:t>variables</a:t>
            </a:r>
            <a:endParaRPr lang="it-IT" dirty="0">
              <a:latin typeface="Arial" charset="0"/>
            </a:endParaRPr>
          </a:p>
          <a:p>
            <a:r>
              <a:rPr lang="it-IT" dirty="0">
                <a:latin typeface="Arial" charset="0"/>
              </a:rPr>
              <a:t>Platform to be </a:t>
            </a:r>
            <a:r>
              <a:rPr lang="it-IT" dirty="0" err="1">
                <a:latin typeface="Arial" charset="0"/>
              </a:rPr>
              <a:t>used</a:t>
            </a:r>
            <a:endParaRPr lang="it-IT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8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olo 1"/>
          <p:cNvSpPr>
            <a:spLocks noGrp="1"/>
          </p:cNvSpPr>
          <p:nvPr>
            <p:ph type="title"/>
          </p:nvPr>
        </p:nvSpPr>
        <p:spPr>
          <a:xfrm>
            <a:off x="312738" y="239713"/>
            <a:ext cx="8467725" cy="1143000"/>
          </a:xfrm>
        </p:spPr>
        <p:txBody>
          <a:bodyPr/>
          <a:lstStyle/>
          <a:p>
            <a:pPr>
              <a:defRPr/>
            </a:pPr>
            <a:r>
              <a:rPr lang="it-IT" dirty="0">
                <a:latin typeface="Arial" charset="0"/>
                <a:cs typeface="+mj-cs"/>
              </a:rPr>
              <a:t>Sample Preparation</a:t>
            </a:r>
          </a:p>
        </p:txBody>
      </p:sp>
      <p:sp>
        <p:nvSpPr>
          <p:cNvPr id="89090" name="Segnaposto contenuto 2"/>
          <p:cNvSpPr>
            <a:spLocks noGrp="1"/>
          </p:cNvSpPr>
          <p:nvPr>
            <p:ph idx="1"/>
          </p:nvPr>
        </p:nvSpPr>
        <p:spPr>
          <a:xfrm>
            <a:off x="-243040" y="1198472"/>
            <a:ext cx="8229600" cy="4525962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it-IT" sz="2800" dirty="0" err="1">
                <a:latin typeface="Arial" charset="0"/>
              </a:rPr>
              <a:t>Choice</a:t>
            </a:r>
            <a:r>
              <a:rPr lang="it-IT" sz="2800" dirty="0">
                <a:latin typeface="Arial" charset="0"/>
              </a:rPr>
              <a:t> of the </a:t>
            </a:r>
            <a:r>
              <a:rPr lang="it-IT" sz="2800" dirty="0" err="1">
                <a:latin typeface="Arial" charset="0"/>
              </a:rPr>
              <a:t>most</a:t>
            </a:r>
            <a:r>
              <a:rPr lang="it-IT" sz="2800" dirty="0">
                <a:latin typeface="Arial" charset="0"/>
              </a:rPr>
              <a:t> </a:t>
            </a:r>
            <a:r>
              <a:rPr lang="it-IT" sz="2800" dirty="0" err="1">
                <a:latin typeface="Arial" charset="0"/>
              </a:rPr>
              <a:t>representative</a:t>
            </a:r>
            <a:r>
              <a:rPr lang="it-IT" sz="2800" dirty="0">
                <a:latin typeface="Arial" charset="0"/>
              </a:rPr>
              <a:t>  </a:t>
            </a:r>
            <a:r>
              <a:rPr lang="it-IT" sz="2800" dirty="0" err="1">
                <a:latin typeface="Arial" charset="0"/>
              </a:rPr>
              <a:t>block</a:t>
            </a:r>
            <a:endParaRPr lang="it-IT" sz="2800" dirty="0">
              <a:latin typeface="Arial" charset="0"/>
            </a:endParaRPr>
          </a:p>
          <a:p>
            <a:pPr lvl="1">
              <a:spcAft>
                <a:spcPts val="600"/>
              </a:spcAft>
            </a:pPr>
            <a:r>
              <a:rPr lang="it-IT" sz="2400" dirty="0">
                <a:latin typeface="Arial" charset="0"/>
              </a:rPr>
              <a:t>Invasive vs </a:t>
            </a:r>
            <a:r>
              <a:rPr lang="it-IT" sz="2400" dirty="0" err="1">
                <a:latin typeface="Arial" charset="0"/>
              </a:rPr>
              <a:t>noninvasive</a:t>
            </a:r>
            <a:r>
              <a:rPr lang="it-IT" sz="2400" dirty="0">
                <a:latin typeface="Arial" charset="0"/>
              </a:rPr>
              <a:t> vs </a:t>
            </a:r>
            <a:r>
              <a:rPr lang="it-IT" sz="2400" dirty="0" err="1">
                <a:latin typeface="Arial" charset="0"/>
              </a:rPr>
              <a:t>precursors</a:t>
            </a:r>
            <a:endParaRPr lang="it-IT" sz="2400" dirty="0">
              <a:latin typeface="Arial" charset="0"/>
            </a:endParaRPr>
          </a:p>
          <a:p>
            <a:pPr lvl="1">
              <a:spcAft>
                <a:spcPts val="600"/>
              </a:spcAft>
            </a:pPr>
            <a:r>
              <a:rPr lang="it-IT" sz="2400" dirty="0" err="1">
                <a:latin typeface="Arial" charset="0"/>
              </a:rPr>
              <a:t>Tumor</a:t>
            </a:r>
            <a:r>
              <a:rPr lang="it-IT" sz="2400" dirty="0">
                <a:latin typeface="Arial" charset="0"/>
              </a:rPr>
              <a:t> </a:t>
            </a:r>
            <a:r>
              <a:rPr lang="it-IT" sz="2400" dirty="0" err="1">
                <a:latin typeface="Arial" charset="0"/>
              </a:rPr>
              <a:t>cellularity</a:t>
            </a:r>
            <a:r>
              <a:rPr lang="it-IT" sz="2400" dirty="0">
                <a:latin typeface="Arial" charset="0"/>
              </a:rPr>
              <a:t> (area vs % nuclei)</a:t>
            </a:r>
          </a:p>
          <a:p>
            <a:pPr>
              <a:spcAft>
                <a:spcPts val="1800"/>
              </a:spcAft>
            </a:pPr>
            <a:r>
              <a:rPr lang="it-IT" sz="2800" dirty="0">
                <a:latin typeface="Arial" charset="0"/>
              </a:rPr>
              <a:t>Whole </a:t>
            </a:r>
            <a:r>
              <a:rPr lang="it-IT" sz="2800" dirty="0" err="1">
                <a:latin typeface="Arial" charset="0"/>
              </a:rPr>
              <a:t>sections</a:t>
            </a:r>
            <a:r>
              <a:rPr lang="it-IT" sz="2800" dirty="0">
                <a:latin typeface="Arial" charset="0"/>
              </a:rPr>
              <a:t> vs </a:t>
            </a:r>
            <a:r>
              <a:rPr lang="it-IT" sz="2800" dirty="0" err="1">
                <a:latin typeface="Arial" charset="0"/>
              </a:rPr>
              <a:t>cores</a:t>
            </a:r>
            <a:endParaRPr lang="it-IT" sz="2800" dirty="0">
              <a:latin typeface="Arial" charset="0"/>
            </a:endParaRPr>
          </a:p>
          <a:p>
            <a:pPr>
              <a:spcAft>
                <a:spcPts val="1800"/>
              </a:spcAft>
            </a:pPr>
            <a:r>
              <a:rPr lang="it-IT" sz="2800" dirty="0">
                <a:latin typeface="Arial" charset="0"/>
              </a:rPr>
              <a:t>Age of the </a:t>
            </a:r>
            <a:r>
              <a:rPr lang="it-IT" sz="2800" dirty="0" err="1">
                <a:latin typeface="Arial" charset="0"/>
              </a:rPr>
              <a:t>tissue</a:t>
            </a:r>
            <a:r>
              <a:rPr lang="it-IT" sz="2800" dirty="0">
                <a:latin typeface="Arial" charset="0"/>
              </a:rPr>
              <a:t> </a:t>
            </a:r>
            <a:r>
              <a:rPr lang="it-IT" sz="2800" dirty="0" err="1">
                <a:latin typeface="Arial" charset="0"/>
              </a:rPr>
              <a:t>sections</a:t>
            </a:r>
            <a:endParaRPr lang="it-IT" sz="2800" dirty="0">
              <a:latin typeface="Arial" charset="0"/>
            </a:endParaRPr>
          </a:p>
          <a:p>
            <a:pPr>
              <a:spcAft>
                <a:spcPts val="1800"/>
              </a:spcAft>
            </a:pPr>
            <a:r>
              <a:rPr lang="it-IT" sz="2800" dirty="0" err="1">
                <a:latin typeface="Arial" charset="0"/>
              </a:rPr>
              <a:t>Macrodissection</a:t>
            </a:r>
            <a:endParaRPr lang="it-IT" sz="2800" dirty="0">
              <a:latin typeface="Arial" charset="0"/>
            </a:endParaRPr>
          </a:p>
          <a:p>
            <a:pPr>
              <a:spcAft>
                <a:spcPts val="600"/>
              </a:spcAft>
            </a:pPr>
            <a:r>
              <a:rPr lang="it-IT" sz="2800" dirty="0" err="1">
                <a:latin typeface="Arial" charset="0"/>
              </a:rPr>
              <a:t>Microdissection</a:t>
            </a:r>
            <a:endParaRPr lang="it-IT" sz="2800" dirty="0">
              <a:latin typeface="Arial" charset="0"/>
            </a:endParaRPr>
          </a:p>
          <a:p>
            <a:pPr lvl="1">
              <a:spcAft>
                <a:spcPts val="600"/>
              </a:spcAft>
            </a:pPr>
            <a:r>
              <a:rPr lang="it-IT" sz="2400" dirty="0" err="1">
                <a:latin typeface="Arial" charset="0"/>
              </a:rPr>
              <a:t>Cytology</a:t>
            </a:r>
            <a:r>
              <a:rPr lang="it-IT" sz="2400" dirty="0">
                <a:latin typeface="Arial" charset="0"/>
              </a:rPr>
              <a:t> </a:t>
            </a:r>
            <a:r>
              <a:rPr lang="it-IT" sz="2400" dirty="0" err="1">
                <a:latin typeface="Arial" charset="0"/>
              </a:rPr>
              <a:t>smears</a:t>
            </a:r>
            <a:endParaRPr lang="it-IT" sz="2400" dirty="0">
              <a:latin typeface="Arial" charset="0"/>
            </a:endParaRPr>
          </a:p>
          <a:p>
            <a:pPr>
              <a:spcAft>
                <a:spcPts val="1800"/>
              </a:spcAft>
            </a:pPr>
            <a:endParaRPr lang="it-IT" sz="2800" dirty="0">
              <a:latin typeface="Arial" charset="0"/>
            </a:endParaRPr>
          </a:p>
        </p:txBody>
      </p:sp>
      <p:pic>
        <p:nvPicPr>
          <p:cNvPr id="4" name="Picture 6" descr="C:\Documents and Settings\Mauro\Desktop\img\senza titol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35" y="4568843"/>
            <a:ext cx="2826901" cy="213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Figura a mano libera 6"/>
          <p:cNvSpPr/>
          <p:nvPr/>
        </p:nvSpPr>
        <p:spPr>
          <a:xfrm>
            <a:off x="6255537" y="4587801"/>
            <a:ext cx="2744525" cy="866700"/>
          </a:xfrm>
          <a:custGeom>
            <a:avLst/>
            <a:gdLst>
              <a:gd name="connsiteX0" fmla="*/ 0 w 6409426"/>
              <a:gd name="connsiteY0" fmla="*/ 0 h 2118122"/>
              <a:gd name="connsiteX1" fmla="*/ 8626 w 6409426"/>
              <a:gd name="connsiteY1" fmla="*/ 267419 h 2118122"/>
              <a:gd name="connsiteX2" fmla="*/ 17253 w 6409426"/>
              <a:gd name="connsiteY2" fmla="*/ 293298 h 2118122"/>
              <a:gd name="connsiteX3" fmla="*/ 51758 w 6409426"/>
              <a:gd name="connsiteY3" fmla="*/ 396815 h 2118122"/>
              <a:gd name="connsiteX4" fmla="*/ 112143 w 6409426"/>
              <a:gd name="connsiteY4" fmla="*/ 517585 h 2118122"/>
              <a:gd name="connsiteX5" fmla="*/ 129396 w 6409426"/>
              <a:gd name="connsiteY5" fmla="*/ 552091 h 2118122"/>
              <a:gd name="connsiteX6" fmla="*/ 155275 w 6409426"/>
              <a:gd name="connsiteY6" fmla="*/ 612475 h 2118122"/>
              <a:gd name="connsiteX7" fmla="*/ 181155 w 6409426"/>
              <a:gd name="connsiteY7" fmla="*/ 638355 h 2118122"/>
              <a:gd name="connsiteX8" fmla="*/ 215660 w 6409426"/>
              <a:gd name="connsiteY8" fmla="*/ 698740 h 2118122"/>
              <a:gd name="connsiteX9" fmla="*/ 250166 w 6409426"/>
              <a:gd name="connsiteY9" fmla="*/ 759125 h 2118122"/>
              <a:gd name="connsiteX10" fmla="*/ 301924 w 6409426"/>
              <a:gd name="connsiteY10" fmla="*/ 810883 h 2118122"/>
              <a:gd name="connsiteX11" fmla="*/ 345057 w 6409426"/>
              <a:gd name="connsiteY11" fmla="*/ 862642 h 2118122"/>
              <a:gd name="connsiteX12" fmla="*/ 370936 w 6409426"/>
              <a:gd name="connsiteY12" fmla="*/ 871268 h 2118122"/>
              <a:gd name="connsiteX13" fmla="*/ 396815 w 6409426"/>
              <a:gd name="connsiteY13" fmla="*/ 888521 h 2118122"/>
              <a:gd name="connsiteX14" fmla="*/ 448574 w 6409426"/>
              <a:gd name="connsiteY14" fmla="*/ 905774 h 2118122"/>
              <a:gd name="connsiteX15" fmla="*/ 517585 w 6409426"/>
              <a:gd name="connsiteY15" fmla="*/ 923026 h 2118122"/>
              <a:gd name="connsiteX16" fmla="*/ 836762 w 6409426"/>
              <a:gd name="connsiteY16" fmla="*/ 914400 h 2118122"/>
              <a:gd name="connsiteX17" fmla="*/ 923026 w 6409426"/>
              <a:gd name="connsiteY17" fmla="*/ 888521 h 2118122"/>
              <a:gd name="connsiteX18" fmla="*/ 974785 w 6409426"/>
              <a:gd name="connsiteY18" fmla="*/ 871268 h 2118122"/>
              <a:gd name="connsiteX19" fmla="*/ 1000664 w 6409426"/>
              <a:gd name="connsiteY19" fmla="*/ 862642 h 2118122"/>
              <a:gd name="connsiteX20" fmla="*/ 1052423 w 6409426"/>
              <a:gd name="connsiteY20" fmla="*/ 836762 h 2118122"/>
              <a:gd name="connsiteX21" fmla="*/ 1078302 w 6409426"/>
              <a:gd name="connsiteY21" fmla="*/ 819509 h 2118122"/>
              <a:gd name="connsiteX22" fmla="*/ 1130060 w 6409426"/>
              <a:gd name="connsiteY22" fmla="*/ 802257 h 2118122"/>
              <a:gd name="connsiteX23" fmla="*/ 1173192 w 6409426"/>
              <a:gd name="connsiteY23" fmla="*/ 776377 h 2118122"/>
              <a:gd name="connsiteX24" fmla="*/ 1259457 w 6409426"/>
              <a:gd name="connsiteY24" fmla="*/ 724619 h 2118122"/>
              <a:gd name="connsiteX25" fmla="*/ 1285336 w 6409426"/>
              <a:gd name="connsiteY25" fmla="*/ 715992 h 2118122"/>
              <a:gd name="connsiteX26" fmla="*/ 1345721 w 6409426"/>
              <a:gd name="connsiteY26" fmla="*/ 664234 h 2118122"/>
              <a:gd name="connsiteX27" fmla="*/ 1380226 w 6409426"/>
              <a:gd name="connsiteY27" fmla="*/ 638355 h 2118122"/>
              <a:gd name="connsiteX28" fmla="*/ 1449238 w 6409426"/>
              <a:gd name="connsiteY28" fmla="*/ 603849 h 2118122"/>
              <a:gd name="connsiteX29" fmla="*/ 1509623 w 6409426"/>
              <a:gd name="connsiteY29" fmla="*/ 560717 h 2118122"/>
              <a:gd name="connsiteX30" fmla="*/ 1544128 w 6409426"/>
              <a:gd name="connsiteY30" fmla="*/ 534838 h 2118122"/>
              <a:gd name="connsiteX31" fmla="*/ 1570007 w 6409426"/>
              <a:gd name="connsiteY31" fmla="*/ 526211 h 2118122"/>
              <a:gd name="connsiteX32" fmla="*/ 1604513 w 6409426"/>
              <a:gd name="connsiteY32" fmla="*/ 508959 h 2118122"/>
              <a:gd name="connsiteX33" fmla="*/ 1639019 w 6409426"/>
              <a:gd name="connsiteY33" fmla="*/ 483079 h 2118122"/>
              <a:gd name="connsiteX34" fmla="*/ 1708030 w 6409426"/>
              <a:gd name="connsiteY34" fmla="*/ 457200 h 2118122"/>
              <a:gd name="connsiteX35" fmla="*/ 1742536 w 6409426"/>
              <a:gd name="connsiteY35" fmla="*/ 439947 h 2118122"/>
              <a:gd name="connsiteX36" fmla="*/ 1794294 w 6409426"/>
              <a:gd name="connsiteY36" fmla="*/ 422694 h 2118122"/>
              <a:gd name="connsiteX37" fmla="*/ 1828800 w 6409426"/>
              <a:gd name="connsiteY37" fmla="*/ 405442 h 2118122"/>
              <a:gd name="connsiteX38" fmla="*/ 1863306 w 6409426"/>
              <a:gd name="connsiteY38" fmla="*/ 396815 h 2118122"/>
              <a:gd name="connsiteX39" fmla="*/ 1966823 w 6409426"/>
              <a:gd name="connsiteY39" fmla="*/ 362309 h 2118122"/>
              <a:gd name="connsiteX40" fmla="*/ 2070340 w 6409426"/>
              <a:gd name="connsiteY40" fmla="*/ 353683 h 2118122"/>
              <a:gd name="connsiteX41" fmla="*/ 2139351 w 6409426"/>
              <a:gd name="connsiteY41" fmla="*/ 345057 h 2118122"/>
              <a:gd name="connsiteX42" fmla="*/ 2234241 w 6409426"/>
              <a:gd name="connsiteY42" fmla="*/ 336430 h 2118122"/>
              <a:gd name="connsiteX43" fmla="*/ 2355011 w 6409426"/>
              <a:gd name="connsiteY43" fmla="*/ 345057 h 2118122"/>
              <a:gd name="connsiteX44" fmla="*/ 2441275 w 6409426"/>
              <a:gd name="connsiteY44" fmla="*/ 379562 h 2118122"/>
              <a:gd name="connsiteX45" fmla="*/ 2579298 w 6409426"/>
              <a:gd name="connsiteY45" fmla="*/ 431321 h 2118122"/>
              <a:gd name="connsiteX46" fmla="*/ 2613804 w 6409426"/>
              <a:gd name="connsiteY46" fmla="*/ 448574 h 2118122"/>
              <a:gd name="connsiteX47" fmla="*/ 2639683 w 6409426"/>
              <a:gd name="connsiteY47" fmla="*/ 465826 h 2118122"/>
              <a:gd name="connsiteX48" fmla="*/ 2665562 w 6409426"/>
              <a:gd name="connsiteY48" fmla="*/ 474453 h 2118122"/>
              <a:gd name="connsiteX49" fmla="*/ 2691441 w 6409426"/>
              <a:gd name="connsiteY49" fmla="*/ 491706 h 2118122"/>
              <a:gd name="connsiteX50" fmla="*/ 2734574 w 6409426"/>
              <a:gd name="connsiteY50" fmla="*/ 508959 h 2118122"/>
              <a:gd name="connsiteX51" fmla="*/ 2803585 w 6409426"/>
              <a:gd name="connsiteY51" fmla="*/ 552091 h 2118122"/>
              <a:gd name="connsiteX52" fmla="*/ 2855343 w 6409426"/>
              <a:gd name="connsiteY52" fmla="*/ 577970 h 2118122"/>
              <a:gd name="connsiteX53" fmla="*/ 2881223 w 6409426"/>
              <a:gd name="connsiteY53" fmla="*/ 595223 h 2118122"/>
              <a:gd name="connsiteX54" fmla="*/ 2932981 w 6409426"/>
              <a:gd name="connsiteY54" fmla="*/ 621102 h 2118122"/>
              <a:gd name="connsiteX55" fmla="*/ 3010619 w 6409426"/>
              <a:gd name="connsiteY55" fmla="*/ 655608 h 2118122"/>
              <a:gd name="connsiteX56" fmla="*/ 3036498 w 6409426"/>
              <a:gd name="connsiteY56" fmla="*/ 681487 h 2118122"/>
              <a:gd name="connsiteX57" fmla="*/ 3071004 w 6409426"/>
              <a:gd name="connsiteY57" fmla="*/ 698740 h 2118122"/>
              <a:gd name="connsiteX58" fmla="*/ 3105509 w 6409426"/>
              <a:gd name="connsiteY58" fmla="*/ 724619 h 2118122"/>
              <a:gd name="connsiteX59" fmla="*/ 3165894 w 6409426"/>
              <a:gd name="connsiteY59" fmla="*/ 767751 h 2118122"/>
              <a:gd name="connsiteX60" fmla="*/ 3183147 w 6409426"/>
              <a:gd name="connsiteY60" fmla="*/ 793630 h 2118122"/>
              <a:gd name="connsiteX61" fmla="*/ 3217653 w 6409426"/>
              <a:gd name="connsiteY61" fmla="*/ 828136 h 2118122"/>
              <a:gd name="connsiteX62" fmla="*/ 3286664 w 6409426"/>
              <a:gd name="connsiteY62" fmla="*/ 923026 h 2118122"/>
              <a:gd name="connsiteX63" fmla="*/ 3312543 w 6409426"/>
              <a:gd name="connsiteY63" fmla="*/ 957532 h 2118122"/>
              <a:gd name="connsiteX64" fmla="*/ 3347049 w 6409426"/>
              <a:gd name="connsiteY64" fmla="*/ 1017917 h 2118122"/>
              <a:gd name="connsiteX65" fmla="*/ 3390181 w 6409426"/>
              <a:gd name="connsiteY65" fmla="*/ 1078302 h 2118122"/>
              <a:gd name="connsiteX66" fmla="*/ 3407434 w 6409426"/>
              <a:gd name="connsiteY66" fmla="*/ 1104181 h 2118122"/>
              <a:gd name="connsiteX67" fmla="*/ 3433313 w 6409426"/>
              <a:gd name="connsiteY67" fmla="*/ 1138687 h 2118122"/>
              <a:gd name="connsiteX68" fmla="*/ 3493698 w 6409426"/>
              <a:gd name="connsiteY68" fmla="*/ 1216325 h 2118122"/>
              <a:gd name="connsiteX69" fmla="*/ 3519577 w 6409426"/>
              <a:gd name="connsiteY69" fmla="*/ 1224951 h 2118122"/>
              <a:gd name="connsiteX70" fmla="*/ 3545457 w 6409426"/>
              <a:gd name="connsiteY70" fmla="*/ 1250830 h 2118122"/>
              <a:gd name="connsiteX71" fmla="*/ 3605841 w 6409426"/>
              <a:gd name="connsiteY71" fmla="*/ 1276709 h 2118122"/>
              <a:gd name="connsiteX72" fmla="*/ 3709358 w 6409426"/>
              <a:gd name="connsiteY72" fmla="*/ 1337094 h 2118122"/>
              <a:gd name="connsiteX73" fmla="*/ 3804249 w 6409426"/>
              <a:gd name="connsiteY73" fmla="*/ 1371600 h 2118122"/>
              <a:gd name="connsiteX74" fmla="*/ 3838755 w 6409426"/>
              <a:gd name="connsiteY74" fmla="*/ 1388853 h 2118122"/>
              <a:gd name="connsiteX75" fmla="*/ 3864634 w 6409426"/>
              <a:gd name="connsiteY75" fmla="*/ 1406106 h 2118122"/>
              <a:gd name="connsiteX76" fmla="*/ 3907766 w 6409426"/>
              <a:gd name="connsiteY76" fmla="*/ 1414732 h 2118122"/>
              <a:gd name="connsiteX77" fmla="*/ 3933645 w 6409426"/>
              <a:gd name="connsiteY77" fmla="*/ 1431985 h 2118122"/>
              <a:gd name="connsiteX78" fmla="*/ 3968151 w 6409426"/>
              <a:gd name="connsiteY78" fmla="*/ 1440611 h 2118122"/>
              <a:gd name="connsiteX79" fmla="*/ 4132053 w 6409426"/>
              <a:gd name="connsiteY79" fmla="*/ 1449238 h 2118122"/>
              <a:gd name="connsiteX80" fmla="*/ 4347713 w 6409426"/>
              <a:gd name="connsiteY80" fmla="*/ 1449238 h 2118122"/>
              <a:gd name="connsiteX81" fmla="*/ 4373592 w 6409426"/>
              <a:gd name="connsiteY81" fmla="*/ 1440611 h 2118122"/>
              <a:gd name="connsiteX82" fmla="*/ 4442604 w 6409426"/>
              <a:gd name="connsiteY82" fmla="*/ 1431985 h 2118122"/>
              <a:gd name="connsiteX83" fmla="*/ 4692770 w 6409426"/>
              <a:gd name="connsiteY83" fmla="*/ 1431985 h 2118122"/>
              <a:gd name="connsiteX84" fmla="*/ 4718649 w 6409426"/>
              <a:gd name="connsiteY84" fmla="*/ 1457864 h 2118122"/>
              <a:gd name="connsiteX85" fmla="*/ 4796287 w 6409426"/>
              <a:gd name="connsiteY85" fmla="*/ 1492370 h 2118122"/>
              <a:gd name="connsiteX86" fmla="*/ 4856672 w 6409426"/>
              <a:gd name="connsiteY86" fmla="*/ 1526875 h 2118122"/>
              <a:gd name="connsiteX87" fmla="*/ 4882551 w 6409426"/>
              <a:gd name="connsiteY87" fmla="*/ 1535502 h 2118122"/>
              <a:gd name="connsiteX88" fmla="*/ 4917057 w 6409426"/>
              <a:gd name="connsiteY88" fmla="*/ 1561381 h 2118122"/>
              <a:gd name="connsiteX89" fmla="*/ 4942936 w 6409426"/>
              <a:gd name="connsiteY89" fmla="*/ 1578634 h 2118122"/>
              <a:gd name="connsiteX90" fmla="*/ 4968815 w 6409426"/>
              <a:gd name="connsiteY90" fmla="*/ 1613140 h 2118122"/>
              <a:gd name="connsiteX91" fmla="*/ 4994694 w 6409426"/>
              <a:gd name="connsiteY91" fmla="*/ 1630392 h 2118122"/>
              <a:gd name="connsiteX92" fmla="*/ 5020574 w 6409426"/>
              <a:gd name="connsiteY92" fmla="*/ 1656272 h 2118122"/>
              <a:gd name="connsiteX93" fmla="*/ 5046453 w 6409426"/>
              <a:gd name="connsiteY93" fmla="*/ 1673525 h 2118122"/>
              <a:gd name="connsiteX94" fmla="*/ 5072332 w 6409426"/>
              <a:gd name="connsiteY94" fmla="*/ 1699404 h 2118122"/>
              <a:gd name="connsiteX95" fmla="*/ 5098211 w 6409426"/>
              <a:gd name="connsiteY95" fmla="*/ 1716657 h 2118122"/>
              <a:gd name="connsiteX96" fmla="*/ 5132717 w 6409426"/>
              <a:gd name="connsiteY96" fmla="*/ 1751162 h 2118122"/>
              <a:gd name="connsiteX97" fmla="*/ 5201728 w 6409426"/>
              <a:gd name="connsiteY97" fmla="*/ 1802921 h 2118122"/>
              <a:gd name="connsiteX98" fmla="*/ 5287992 w 6409426"/>
              <a:gd name="connsiteY98" fmla="*/ 1863306 h 2118122"/>
              <a:gd name="connsiteX99" fmla="*/ 5339751 w 6409426"/>
              <a:gd name="connsiteY99" fmla="*/ 1880559 h 2118122"/>
              <a:gd name="connsiteX100" fmla="*/ 5374257 w 6409426"/>
              <a:gd name="connsiteY100" fmla="*/ 1906438 h 2118122"/>
              <a:gd name="connsiteX101" fmla="*/ 5451894 w 6409426"/>
              <a:gd name="connsiteY101" fmla="*/ 1932317 h 2118122"/>
              <a:gd name="connsiteX102" fmla="*/ 5503653 w 6409426"/>
              <a:gd name="connsiteY102" fmla="*/ 1949570 h 2118122"/>
              <a:gd name="connsiteX103" fmla="*/ 5529532 w 6409426"/>
              <a:gd name="connsiteY103" fmla="*/ 1966823 h 2118122"/>
              <a:gd name="connsiteX104" fmla="*/ 5581291 w 6409426"/>
              <a:gd name="connsiteY104" fmla="*/ 1984075 h 2118122"/>
              <a:gd name="connsiteX105" fmla="*/ 5607170 w 6409426"/>
              <a:gd name="connsiteY105" fmla="*/ 2001328 h 2118122"/>
              <a:gd name="connsiteX106" fmla="*/ 5667555 w 6409426"/>
              <a:gd name="connsiteY106" fmla="*/ 2018581 h 2118122"/>
              <a:gd name="connsiteX107" fmla="*/ 5719313 w 6409426"/>
              <a:gd name="connsiteY107" fmla="*/ 2035834 h 2118122"/>
              <a:gd name="connsiteX108" fmla="*/ 5745192 w 6409426"/>
              <a:gd name="connsiteY108" fmla="*/ 2044460 h 2118122"/>
              <a:gd name="connsiteX109" fmla="*/ 5771072 w 6409426"/>
              <a:gd name="connsiteY109" fmla="*/ 2053087 h 2118122"/>
              <a:gd name="connsiteX110" fmla="*/ 5805577 w 6409426"/>
              <a:gd name="connsiteY110" fmla="*/ 2061713 h 2118122"/>
              <a:gd name="connsiteX111" fmla="*/ 5831457 w 6409426"/>
              <a:gd name="connsiteY111" fmla="*/ 2070340 h 2118122"/>
              <a:gd name="connsiteX112" fmla="*/ 5883215 w 6409426"/>
              <a:gd name="connsiteY112" fmla="*/ 2078966 h 2118122"/>
              <a:gd name="connsiteX113" fmla="*/ 5909094 w 6409426"/>
              <a:gd name="connsiteY113" fmla="*/ 2087592 h 2118122"/>
              <a:gd name="connsiteX114" fmla="*/ 5943600 w 6409426"/>
              <a:gd name="connsiteY114" fmla="*/ 2096219 h 2118122"/>
              <a:gd name="connsiteX115" fmla="*/ 6021238 w 6409426"/>
              <a:gd name="connsiteY115" fmla="*/ 2113472 h 2118122"/>
              <a:gd name="connsiteX116" fmla="*/ 6236898 w 6409426"/>
              <a:gd name="connsiteY116" fmla="*/ 2104845 h 2118122"/>
              <a:gd name="connsiteX117" fmla="*/ 6297283 w 6409426"/>
              <a:gd name="connsiteY117" fmla="*/ 2087592 h 2118122"/>
              <a:gd name="connsiteX118" fmla="*/ 6349041 w 6409426"/>
              <a:gd name="connsiteY118" fmla="*/ 2053087 h 2118122"/>
              <a:gd name="connsiteX119" fmla="*/ 6374921 w 6409426"/>
              <a:gd name="connsiteY119" fmla="*/ 2035834 h 2118122"/>
              <a:gd name="connsiteX120" fmla="*/ 6409426 w 6409426"/>
              <a:gd name="connsiteY120" fmla="*/ 2001328 h 211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6409426" h="2118122">
                <a:moveTo>
                  <a:pt x="0" y="0"/>
                </a:moveTo>
                <a:cubicBezTo>
                  <a:pt x="2875" y="89140"/>
                  <a:pt x="3389" y="178387"/>
                  <a:pt x="8626" y="267419"/>
                </a:cubicBezTo>
                <a:cubicBezTo>
                  <a:pt x="9160" y="276496"/>
                  <a:pt x="14860" y="284525"/>
                  <a:pt x="17253" y="293298"/>
                </a:cubicBezTo>
                <a:cubicBezTo>
                  <a:pt x="55558" y="433746"/>
                  <a:pt x="14177" y="309124"/>
                  <a:pt x="51758" y="396815"/>
                </a:cubicBezTo>
                <a:cubicBezTo>
                  <a:pt x="135481" y="592171"/>
                  <a:pt x="47313" y="413855"/>
                  <a:pt x="112143" y="517585"/>
                </a:cubicBezTo>
                <a:cubicBezTo>
                  <a:pt x="118959" y="528490"/>
                  <a:pt x="124330" y="540271"/>
                  <a:pt x="129396" y="552091"/>
                </a:cubicBezTo>
                <a:cubicBezTo>
                  <a:pt x="141463" y="580246"/>
                  <a:pt x="134843" y="583871"/>
                  <a:pt x="155275" y="612475"/>
                </a:cubicBezTo>
                <a:cubicBezTo>
                  <a:pt x="162366" y="622403"/>
                  <a:pt x="172528" y="629728"/>
                  <a:pt x="181155" y="638355"/>
                </a:cubicBezTo>
                <a:cubicBezTo>
                  <a:pt x="233275" y="742598"/>
                  <a:pt x="166900" y="613410"/>
                  <a:pt x="215660" y="698740"/>
                </a:cubicBezTo>
                <a:cubicBezTo>
                  <a:pt x="228155" y="720607"/>
                  <a:pt x="233354" y="740212"/>
                  <a:pt x="250166" y="759125"/>
                </a:cubicBezTo>
                <a:cubicBezTo>
                  <a:pt x="266376" y="777361"/>
                  <a:pt x="288390" y="790582"/>
                  <a:pt x="301924" y="810883"/>
                </a:cubicBezTo>
                <a:cubicBezTo>
                  <a:pt x="314655" y="829979"/>
                  <a:pt x="325131" y="849358"/>
                  <a:pt x="345057" y="862642"/>
                </a:cubicBezTo>
                <a:cubicBezTo>
                  <a:pt x="352623" y="867686"/>
                  <a:pt x="362310" y="868393"/>
                  <a:pt x="370936" y="871268"/>
                </a:cubicBezTo>
                <a:cubicBezTo>
                  <a:pt x="379562" y="877019"/>
                  <a:pt x="387341" y="884310"/>
                  <a:pt x="396815" y="888521"/>
                </a:cubicBezTo>
                <a:cubicBezTo>
                  <a:pt x="413434" y="895907"/>
                  <a:pt x="431321" y="900023"/>
                  <a:pt x="448574" y="905774"/>
                </a:cubicBezTo>
                <a:cubicBezTo>
                  <a:pt x="488360" y="919036"/>
                  <a:pt x="465541" y="912618"/>
                  <a:pt x="517585" y="923026"/>
                </a:cubicBezTo>
                <a:cubicBezTo>
                  <a:pt x="623977" y="920151"/>
                  <a:pt x="730451" y="919462"/>
                  <a:pt x="836762" y="914400"/>
                </a:cubicBezTo>
                <a:cubicBezTo>
                  <a:pt x="873143" y="912668"/>
                  <a:pt x="889447" y="900732"/>
                  <a:pt x="923026" y="888521"/>
                </a:cubicBezTo>
                <a:cubicBezTo>
                  <a:pt x="940117" y="882306"/>
                  <a:pt x="957532" y="877019"/>
                  <a:pt x="974785" y="871268"/>
                </a:cubicBezTo>
                <a:lnTo>
                  <a:pt x="1000664" y="862642"/>
                </a:lnTo>
                <a:cubicBezTo>
                  <a:pt x="1074828" y="813198"/>
                  <a:pt x="980993" y="872478"/>
                  <a:pt x="1052423" y="836762"/>
                </a:cubicBezTo>
                <a:cubicBezTo>
                  <a:pt x="1061696" y="832125"/>
                  <a:pt x="1068828" y="823720"/>
                  <a:pt x="1078302" y="819509"/>
                </a:cubicBezTo>
                <a:cubicBezTo>
                  <a:pt x="1094920" y="812123"/>
                  <a:pt x="1114466" y="811614"/>
                  <a:pt x="1130060" y="802257"/>
                </a:cubicBezTo>
                <a:cubicBezTo>
                  <a:pt x="1144437" y="793630"/>
                  <a:pt x="1159046" y="785379"/>
                  <a:pt x="1173192" y="776377"/>
                </a:cubicBezTo>
                <a:cubicBezTo>
                  <a:pt x="1215352" y="749548"/>
                  <a:pt x="1218994" y="741961"/>
                  <a:pt x="1259457" y="724619"/>
                </a:cubicBezTo>
                <a:cubicBezTo>
                  <a:pt x="1267815" y="721037"/>
                  <a:pt x="1276710" y="718868"/>
                  <a:pt x="1285336" y="715992"/>
                </a:cubicBezTo>
                <a:cubicBezTo>
                  <a:pt x="1337480" y="663848"/>
                  <a:pt x="1299737" y="697080"/>
                  <a:pt x="1345721" y="664234"/>
                </a:cubicBezTo>
                <a:cubicBezTo>
                  <a:pt x="1357420" y="655877"/>
                  <a:pt x="1367807" y="645599"/>
                  <a:pt x="1380226" y="638355"/>
                </a:cubicBezTo>
                <a:cubicBezTo>
                  <a:pt x="1402442" y="625396"/>
                  <a:pt x="1449238" y="603849"/>
                  <a:pt x="1449238" y="603849"/>
                </a:cubicBezTo>
                <a:cubicBezTo>
                  <a:pt x="1531226" y="521859"/>
                  <a:pt x="1445362" y="597437"/>
                  <a:pt x="1509623" y="560717"/>
                </a:cubicBezTo>
                <a:cubicBezTo>
                  <a:pt x="1522106" y="553584"/>
                  <a:pt x="1531645" y="541971"/>
                  <a:pt x="1544128" y="534838"/>
                </a:cubicBezTo>
                <a:cubicBezTo>
                  <a:pt x="1552023" y="530327"/>
                  <a:pt x="1561649" y="529793"/>
                  <a:pt x="1570007" y="526211"/>
                </a:cubicBezTo>
                <a:cubicBezTo>
                  <a:pt x="1581827" y="521145"/>
                  <a:pt x="1593608" y="515774"/>
                  <a:pt x="1604513" y="508959"/>
                </a:cubicBezTo>
                <a:cubicBezTo>
                  <a:pt x="1616705" y="501339"/>
                  <a:pt x="1626827" y="490699"/>
                  <a:pt x="1639019" y="483079"/>
                </a:cubicBezTo>
                <a:cubicBezTo>
                  <a:pt x="1669093" y="464282"/>
                  <a:pt x="1674911" y="465479"/>
                  <a:pt x="1708030" y="457200"/>
                </a:cubicBezTo>
                <a:cubicBezTo>
                  <a:pt x="1719532" y="451449"/>
                  <a:pt x="1730596" y="444723"/>
                  <a:pt x="1742536" y="439947"/>
                </a:cubicBezTo>
                <a:cubicBezTo>
                  <a:pt x="1759421" y="433193"/>
                  <a:pt x="1778028" y="430827"/>
                  <a:pt x="1794294" y="422694"/>
                </a:cubicBezTo>
                <a:cubicBezTo>
                  <a:pt x="1805796" y="416943"/>
                  <a:pt x="1816759" y="409957"/>
                  <a:pt x="1828800" y="405442"/>
                </a:cubicBezTo>
                <a:cubicBezTo>
                  <a:pt x="1839901" y="401279"/>
                  <a:pt x="1852205" y="400978"/>
                  <a:pt x="1863306" y="396815"/>
                </a:cubicBezTo>
                <a:cubicBezTo>
                  <a:pt x="1917644" y="376438"/>
                  <a:pt x="1887872" y="368888"/>
                  <a:pt x="1966823" y="362309"/>
                </a:cubicBezTo>
                <a:lnTo>
                  <a:pt x="2070340" y="353683"/>
                </a:lnTo>
                <a:cubicBezTo>
                  <a:pt x="2093408" y="351376"/>
                  <a:pt x="2116296" y="347484"/>
                  <a:pt x="2139351" y="345057"/>
                </a:cubicBezTo>
                <a:cubicBezTo>
                  <a:pt x="2170937" y="341732"/>
                  <a:pt x="2202611" y="339306"/>
                  <a:pt x="2234241" y="336430"/>
                </a:cubicBezTo>
                <a:cubicBezTo>
                  <a:pt x="2274498" y="339306"/>
                  <a:pt x="2315098" y="339070"/>
                  <a:pt x="2355011" y="345057"/>
                </a:cubicBezTo>
                <a:cubicBezTo>
                  <a:pt x="2400795" y="351925"/>
                  <a:pt x="2403355" y="364394"/>
                  <a:pt x="2441275" y="379562"/>
                </a:cubicBezTo>
                <a:cubicBezTo>
                  <a:pt x="2515942" y="409429"/>
                  <a:pt x="2487171" y="385258"/>
                  <a:pt x="2579298" y="431321"/>
                </a:cubicBezTo>
                <a:cubicBezTo>
                  <a:pt x="2590800" y="437072"/>
                  <a:pt x="2602639" y="442194"/>
                  <a:pt x="2613804" y="448574"/>
                </a:cubicBezTo>
                <a:cubicBezTo>
                  <a:pt x="2622806" y="453718"/>
                  <a:pt x="2630410" y="461190"/>
                  <a:pt x="2639683" y="465826"/>
                </a:cubicBezTo>
                <a:cubicBezTo>
                  <a:pt x="2647816" y="469893"/>
                  <a:pt x="2657429" y="470386"/>
                  <a:pt x="2665562" y="474453"/>
                </a:cubicBezTo>
                <a:cubicBezTo>
                  <a:pt x="2674835" y="479090"/>
                  <a:pt x="2682168" y="487069"/>
                  <a:pt x="2691441" y="491706"/>
                </a:cubicBezTo>
                <a:cubicBezTo>
                  <a:pt x="2705291" y="498631"/>
                  <a:pt x="2720940" y="501617"/>
                  <a:pt x="2734574" y="508959"/>
                </a:cubicBezTo>
                <a:cubicBezTo>
                  <a:pt x="2758459" y="521820"/>
                  <a:pt x="2779322" y="539959"/>
                  <a:pt x="2803585" y="552091"/>
                </a:cubicBezTo>
                <a:cubicBezTo>
                  <a:pt x="2820838" y="560717"/>
                  <a:pt x="2838481" y="568602"/>
                  <a:pt x="2855343" y="577970"/>
                </a:cubicBezTo>
                <a:cubicBezTo>
                  <a:pt x="2864406" y="583005"/>
                  <a:pt x="2872160" y="590188"/>
                  <a:pt x="2881223" y="595223"/>
                </a:cubicBezTo>
                <a:cubicBezTo>
                  <a:pt x="2898085" y="604591"/>
                  <a:pt x="2915421" y="613120"/>
                  <a:pt x="2932981" y="621102"/>
                </a:cubicBezTo>
                <a:cubicBezTo>
                  <a:pt x="2951579" y="629556"/>
                  <a:pt x="2992553" y="642704"/>
                  <a:pt x="3010619" y="655608"/>
                </a:cubicBezTo>
                <a:cubicBezTo>
                  <a:pt x="3020546" y="662699"/>
                  <a:pt x="3026571" y="674396"/>
                  <a:pt x="3036498" y="681487"/>
                </a:cubicBezTo>
                <a:cubicBezTo>
                  <a:pt x="3046962" y="688961"/>
                  <a:pt x="3060099" y="691924"/>
                  <a:pt x="3071004" y="698740"/>
                </a:cubicBezTo>
                <a:cubicBezTo>
                  <a:pt x="3083196" y="706360"/>
                  <a:pt x="3093810" y="716262"/>
                  <a:pt x="3105509" y="724619"/>
                </a:cubicBezTo>
                <a:cubicBezTo>
                  <a:pt x="3122655" y="736866"/>
                  <a:pt x="3151795" y="753652"/>
                  <a:pt x="3165894" y="767751"/>
                </a:cubicBezTo>
                <a:cubicBezTo>
                  <a:pt x="3173225" y="775082"/>
                  <a:pt x="3176400" y="785758"/>
                  <a:pt x="3183147" y="793630"/>
                </a:cubicBezTo>
                <a:cubicBezTo>
                  <a:pt x="3193733" y="805980"/>
                  <a:pt x="3207240" y="815640"/>
                  <a:pt x="3217653" y="828136"/>
                </a:cubicBezTo>
                <a:cubicBezTo>
                  <a:pt x="3283007" y="906561"/>
                  <a:pt x="3250801" y="872818"/>
                  <a:pt x="3286664" y="923026"/>
                </a:cubicBezTo>
                <a:cubicBezTo>
                  <a:pt x="3295021" y="934725"/>
                  <a:pt x="3304186" y="945833"/>
                  <a:pt x="3312543" y="957532"/>
                </a:cubicBezTo>
                <a:cubicBezTo>
                  <a:pt x="3342571" y="999571"/>
                  <a:pt x="3318162" y="967365"/>
                  <a:pt x="3347049" y="1017917"/>
                </a:cubicBezTo>
                <a:cubicBezTo>
                  <a:pt x="3358663" y="1038241"/>
                  <a:pt x="3376961" y="1059794"/>
                  <a:pt x="3390181" y="1078302"/>
                </a:cubicBezTo>
                <a:cubicBezTo>
                  <a:pt x="3396207" y="1086738"/>
                  <a:pt x="3401408" y="1095745"/>
                  <a:pt x="3407434" y="1104181"/>
                </a:cubicBezTo>
                <a:cubicBezTo>
                  <a:pt x="3415791" y="1115880"/>
                  <a:pt x="3425068" y="1126909"/>
                  <a:pt x="3433313" y="1138687"/>
                </a:cubicBezTo>
                <a:cubicBezTo>
                  <a:pt x="3448305" y="1160105"/>
                  <a:pt x="3468620" y="1199606"/>
                  <a:pt x="3493698" y="1216325"/>
                </a:cubicBezTo>
                <a:cubicBezTo>
                  <a:pt x="3501264" y="1221369"/>
                  <a:pt x="3510951" y="1222076"/>
                  <a:pt x="3519577" y="1224951"/>
                </a:cubicBezTo>
                <a:cubicBezTo>
                  <a:pt x="3528204" y="1233577"/>
                  <a:pt x="3535530" y="1243739"/>
                  <a:pt x="3545457" y="1250830"/>
                </a:cubicBezTo>
                <a:cubicBezTo>
                  <a:pt x="3564114" y="1264156"/>
                  <a:pt x="3584720" y="1269669"/>
                  <a:pt x="3605841" y="1276709"/>
                </a:cubicBezTo>
                <a:cubicBezTo>
                  <a:pt x="3630664" y="1292224"/>
                  <a:pt x="3676705" y="1324033"/>
                  <a:pt x="3709358" y="1337094"/>
                </a:cubicBezTo>
                <a:cubicBezTo>
                  <a:pt x="3804979" y="1375342"/>
                  <a:pt x="3719393" y="1333886"/>
                  <a:pt x="3804249" y="1371600"/>
                </a:cubicBezTo>
                <a:cubicBezTo>
                  <a:pt x="3816000" y="1376823"/>
                  <a:pt x="3827590" y="1382473"/>
                  <a:pt x="3838755" y="1388853"/>
                </a:cubicBezTo>
                <a:cubicBezTo>
                  <a:pt x="3847757" y="1393997"/>
                  <a:pt x="3854926" y="1402466"/>
                  <a:pt x="3864634" y="1406106"/>
                </a:cubicBezTo>
                <a:cubicBezTo>
                  <a:pt x="3878362" y="1411254"/>
                  <a:pt x="3893389" y="1411857"/>
                  <a:pt x="3907766" y="1414732"/>
                </a:cubicBezTo>
                <a:cubicBezTo>
                  <a:pt x="3916392" y="1420483"/>
                  <a:pt x="3924116" y="1427901"/>
                  <a:pt x="3933645" y="1431985"/>
                </a:cubicBezTo>
                <a:cubicBezTo>
                  <a:pt x="3944542" y="1436655"/>
                  <a:pt x="3956340" y="1439584"/>
                  <a:pt x="3968151" y="1440611"/>
                </a:cubicBezTo>
                <a:cubicBezTo>
                  <a:pt x="4022655" y="1445351"/>
                  <a:pt x="4077419" y="1446362"/>
                  <a:pt x="4132053" y="1449238"/>
                </a:cubicBezTo>
                <a:cubicBezTo>
                  <a:pt x="4215621" y="1477093"/>
                  <a:pt x="4165471" y="1463818"/>
                  <a:pt x="4347713" y="1449238"/>
                </a:cubicBezTo>
                <a:cubicBezTo>
                  <a:pt x="4356777" y="1448513"/>
                  <a:pt x="4364646" y="1442238"/>
                  <a:pt x="4373592" y="1440611"/>
                </a:cubicBezTo>
                <a:cubicBezTo>
                  <a:pt x="4396401" y="1436464"/>
                  <a:pt x="4419600" y="1434860"/>
                  <a:pt x="4442604" y="1431985"/>
                </a:cubicBezTo>
                <a:cubicBezTo>
                  <a:pt x="4533475" y="1401696"/>
                  <a:pt x="4508656" y="1406590"/>
                  <a:pt x="4692770" y="1431985"/>
                </a:cubicBezTo>
                <a:cubicBezTo>
                  <a:pt x="4704855" y="1433652"/>
                  <a:pt x="4708722" y="1450773"/>
                  <a:pt x="4718649" y="1457864"/>
                </a:cubicBezTo>
                <a:cubicBezTo>
                  <a:pt x="4736137" y="1470356"/>
                  <a:pt x="4778384" y="1484413"/>
                  <a:pt x="4796287" y="1492370"/>
                </a:cubicBezTo>
                <a:cubicBezTo>
                  <a:pt x="4932391" y="1552862"/>
                  <a:pt x="4745655" y="1471368"/>
                  <a:pt x="4856672" y="1526875"/>
                </a:cubicBezTo>
                <a:cubicBezTo>
                  <a:pt x="4864805" y="1530941"/>
                  <a:pt x="4873925" y="1532626"/>
                  <a:pt x="4882551" y="1535502"/>
                </a:cubicBezTo>
                <a:cubicBezTo>
                  <a:pt x="4894053" y="1544128"/>
                  <a:pt x="4905358" y="1553024"/>
                  <a:pt x="4917057" y="1561381"/>
                </a:cubicBezTo>
                <a:cubicBezTo>
                  <a:pt x="4925493" y="1567407"/>
                  <a:pt x="4935605" y="1571303"/>
                  <a:pt x="4942936" y="1578634"/>
                </a:cubicBezTo>
                <a:cubicBezTo>
                  <a:pt x="4953102" y="1588800"/>
                  <a:pt x="4958649" y="1602974"/>
                  <a:pt x="4968815" y="1613140"/>
                </a:cubicBezTo>
                <a:cubicBezTo>
                  <a:pt x="4976146" y="1620471"/>
                  <a:pt x="4986729" y="1623755"/>
                  <a:pt x="4994694" y="1630392"/>
                </a:cubicBezTo>
                <a:cubicBezTo>
                  <a:pt x="5004066" y="1638202"/>
                  <a:pt x="5011202" y="1648462"/>
                  <a:pt x="5020574" y="1656272"/>
                </a:cubicBezTo>
                <a:cubicBezTo>
                  <a:pt x="5028539" y="1662909"/>
                  <a:pt x="5038488" y="1666888"/>
                  <a:pt x="5046453" y="1673525"/>
                </a:cubicBezTo>
                <a:cubicBezTo>
                  <a:pt x="5055825" y="1681335"/>
                  <a:pt x="5062960" y="1691594"/>
                  <a:pt x="5072332" y="1699404"/>
                </a:cubicBezTo>
                <a:cubicBezTo>
                  <a:pt x="5080297" y="1706041"/>
                  <a:pt x="5090339" y="1709910"/>
                  <a:pt x="5098211" y="1716657"/>
                </a:cubicBezTo>
                <a:cubicBezTo>
                  <a:pt x="5110561" y="1727243"/>
                  <a:pt x="5120221" y="1740749"/>
                  <a:pt x="5132717" y="1751162"/>
                </a:cubicBezTo>
                <a:cubicBezTo>
                  <a:pt x="5154807" y="1769570"/>
                  <a:pt x="5178724" y="1785668"/>
                  <a:pt x="5201728" y="1802921"/>
                </a:cubicBezTo>
                <a:cubicBezTo>
                  <a:pt x="5217473" y="1814730"/>
                  <a:pt x="5275253" y="1859060"/>
                  <a:pt x="5287992" y="1863306"/>
                </a:cubicBezTo>
                <a:lnTo>
                  <a:pt x="5339751" y="1880559"/>
                </a:lnTo>
                <a:cubicBezTo>
                  <a:pt x="5351253" y="1889185"/>
                  <a:pt x="5361397" y="1900008"/>
                  <a:pt x="5374257" y="1906438"/>
                </a:cubicBezTo>
                <a:cubicBezTo>
                  <a:pt x="5374263" y="1906441"/>
                  <a:pt x="5438951" y="1928003"/>
                  <a:pt x="5451894" y="1932317"/>
                </a:cubicBezTo>
                <a:cubicBezTo>
                  <a:pt x="5451899" y="1932319"/>
                  <a:pt x="5503648" y="1949566"/>
                  <a:pt x="5503653" y="1949570"/>
                </a:cubicBezTo>
                <a:cubicBezTo>
                  <a:pt x="5512279" y="1955321"/>
                  <a:pt x="5520058" y="1962612"/>
                  <a:pt x="5529532" y="1966823"/>
                </a:cubicBezTo>
                <a:cubicBezTo>
                  <a:pt x="5546151" y="1974209"/>
                  <a:pt x="5581291" y="1984075"/>
                  <a:pt x="5581291" y="1984075"/>
                </a:cubicBezTo>
                <a:cubicBezTo>
                  <a:pt x="5589917" y="1989826"/>
                  <a:pt x="5597897" y="1996691"/>
                  <a:pt x="5607170" y="2001328"/>
                </a:cubicBezTo>
                <a:cubicBezTo>
                  <a:pt x="5621671" y="2008579"/>
                  <a:pt x="5653728" y="2014433"/>
                  <a:pt x="5667555" y="2018581"/>
                </a:cubicBezTo>
                <a:cubicBezTo>
                  <a:pt x="5684974" y="2023807"/>
                  <a:pt x="5702060" y="2030083"/>
                  <a:pt x="5719313" y="2035834"/>
                </a:cubicBezTo>
                <a:lnTo>
                  <a:pt x="5745192" y="2044460"/>
                </a:lnTo>
                <a:cubicBezTo>
                  <a:pt x="5753819" y="2047336"/>
                  <a:pt x="5762250" y="2050882"/>
                  <a:pt x="5771072" y="2053087"/>
                </a:cubicBezTo>
                <a:cubicBezTo>
                  <a:pt x="5782574" y="2055962"/>
                  <a:pt x="5794178" y="2058456"/>
                  <a:pt x="5805577" y="2061713"/>
                </a:cubicBezTo>
                <a:cubicBezTo>
                  <a:pt x="5814320" y="2064211"/>
                  <a:pt x="5822580" y="2068367"/>
                  <a:pt x="5831457" y="2070340"/>
                </a:cubicBezTo>
                <a:cubicBezTo>
                  <a:pt x="5848531" y="2074134"/>
                  <a:pt x="5866141" y="2075172"/>
                  <a:pt x="5883215" y="2078966"/>
                </a:cubicBezTo>
                <a:cubicBezTo>
                  <a:pt x="5892091" y="2080938"/>
                  <a:pt x="5900351" y="2085094"/>
                  <a:pt x="5909094" y="2087592"/>
                </a:cubicBezTo>
                <a:cubicBezTo>
                  <a:pt x="5920494" y="2090849"/>
                  <a:pt x="5932026" y="2093647"/>
                  <a:pt x="5943600" y="2096219"/>
                </a:cubicBezTo>
                <a:cubicBezTo>
                  <a:pt x="6042165" y="2118122"/>
                  <a:pt x="5937085" y="2092432"/>
                  <a:pt x="6021238" y="2113472"/>
                </a:cubicBezTo>
                <a:cubicBezTo>
                  <a:pt x="6093125" y="2110596"/>
                  <a:pt x="6165124" y="2109795"/>
                  <a:pt x="6236898" y="2104845"/>
                </a:cubicBezTo>
                <a:cubicBezTo>
                  <a:pt x="6242002" y="2104493"/>
                  <a:pt x="6289472" y="2091931"/>
                  <a:pt x="6297283" y="2087592"/>
                </a:cubicBezTo>
                <a:cubicBezTo>
                  <a:pt x="6315409" y="2077522"/>
                  <a:pt x="6331788" y="2064589"/>
                  <a:pt x="6349041" y="2053087"/>
                </a:cubicBezTo>
                <a:cubicBezTo>
                  <a:pt x="6357668" y="2047336"/>
                  <a:pt x="6367590" y="2043165"/>
                  <a:pt x="6374921" y="2035834"/>
                </a:cubicBezTo>
                <a:lnTo>
                  <a:pt x="6409426" y="2001328"/>
                </a:lnTo>
              </a:path>
            </a:pathLst>
          </a:cu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it-IT">
              <a:solidFill>
                <a:srgbClr val="FFFFFF"/>
              </a:solidFill>
            </a:endParaRPr>
          </a:p>
        </p:txBody>
      </p:sp>
      <p:pic>
        <p:nvPicPr>
          <p:cNvPr id="6" name="Picture 6" descr="C:\Documents and Settings\Mauro\Desktop\img\senza titolo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23" y="2446648"/>
            <a:ext cx="2767961" cy="208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" name="Oval 1"/>
          <p:cNvSpPr/>
          <p:nvPr/>
        </p:nvSpPr>
        <p:spPr>
          <a:xfrm>
            <a:off x="8089360" y="2479388"/>
            <a:ext cx="786256" cy="740793"/>
          </a:xfrm>
          <a:prstGeom prst="ellipse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>
          <a:xfrm>
            <a:off x="320675" y="357188"/>
            <a:ext cx="8467725" cy="1143000"/>
          </a:xfrm>
        </p:spPr>
        <p:txBody>
          <a:bodyPr/>
          <a:lstStyle/>
          <a:p>
            <a:r>
              <a:rPr lang="en-US" sz="3600">
                <a:latin typeface="Arial" charset="0"/>
              </a:rPr>
              <a:t>Potential Indications for Requesting NGS in Patients With Solid Tumors</a:t>
            </a:r>
          </a:p>
        </p:txBody>
      </p:sp>
      <p:sp>
        <p:nvSpPr>
          <p:cNvPr id="151555" name="Content Placeholder 2"/>
          <p:cNvSpPr>
            <a:spLocks noGrp="1"/>
          </p:cNvSpPr>
          <p:nvPr>
            <p:ph idx="1"/>
          </p:nvPr>
        </p:nvSpPr>
        <p:spPr>
          <a:xfrm>
            <a:off x="363538" y="1639341"/>
            <a:ext cx="8416925" cy="45259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Arial" charset="0"/>
              </a:rPr>
              <a:t>Stage IV non-small cell lung cancer (NSCLC</a:t>
            </a:r>
            <a:r>
              <a:rPr lang="en-US" sz="2800" dirty="0" smtClean="0">
                <a:latin typeface="Arial" charset="0"/>
              </a:rPr>
              <a:t>) – mainly adenocarcinomas</a:t>
            </a:r>
            <a:endParaRPr lang="en-US" sz="2800" dirty="0">
              <a:latin typeface="Arial" charset="0"/>
            </a:endParaRPr>
          </a:p>
          <a:p>
            <a:pPr>
              <a:lnSpc>
                <a:spcPct val="120000"/>
              </a:lnSpc>
            </a:pPr>
            <a:r>
              <a:rPr lang="en-US" sz="2800" dirty="0">
                <a:latin typeface="Arial" charset="0"/>
              </a:rPr>
              <a:t>Carcinoma of unknown primary (CUP)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Arial" charset="0"/>
              </a:rPr>
              <a:t>Rare solid tumors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Arial" charset="0"/>
              </a:rPr>
              <a:t>Newly diagnosed </a:t>
            </a:r>
            <a:r>
              <a:rPr lang="en-US" sz="2800" dirty="0" smtClean="0">
                <a:latin typeface="Arial" charset="0"/>
              </a:rPr>
              <a:t>patients with </a:t>
            </a:r>
            <a:r>
              <a:rPr lang="en-US" sz="2800" dirty="0">
                <a:latin typeface="Arial" charset="0"/>
              </a:rPr>
              <a:t>selected stage IV poor prognosis solid tumors</a:t>
            </a:r>
          </a:p>
          <a:p>
            <a:pPr>
              <a:lnSpc>
                <a:spcPct val="120000"/>
              </a:lnSpc>
            </a:pPr>
            <a:endParaRPr lang="en-US" sz="2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4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re 1"/>
          <p:cNvSpPr>
            <a:spLocks noGrp="1"/>
          </p:cNvSpPr>
          <p:nvPr>
            <p:ph type="title"/>
          </p:nvPr>
        </p:nvSpPr>
        <p:spPr>
          <a:xfrm>
            <a:off x="250825" y="356866"/>
            <a:ext cx="8642350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fr-CH" sz="3600" dirty="0" err="1" smtClean="0">
                <a:latin typeface="Arial" charset="0"/>
              </a:rPr>
              <a:t>Whom</a:t>
            </a:r>
            <a:r>
              <a:rPr lang="fr-CH" sz="3600" dirty="0" smtClean="0">
                <a:latin typeface="Arial" charset="0"/>
              </a:rPr>
              <a:t> </a:t>
            </a:r>
            <a:r>
              <a:rPr lang="fr-CH" sz="3600" dirty="0">
                <a:latin typeface="Arial" charset="0"/>
              </a:rPr>
              <a:t>to Molecularly Assess </a:t>
            </a:r>
            <a:r>
              <a:rPr lang="fr-CH" sz="3600" dirty="0" smtClean="0">
                <a:latin typeface="Arial" charset="0"/>
              </a:rPr>
              <a:t>For Target Identification in Advanced Cancer</a:t>
            </a:r>
            <a:endParaRPr lang="fr-CH" sz="3600" dirty="0">
              <a:latin typeface="Arial" charset="0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611560" y="1484784"/>
            <a:ext cx="7130306" cy="5256212"/>
          </a:xfrm>
        </p:spPr>
        <p:txBody>
          <a:bodyPr rtlCol="0">
            <a:noAutofit/>
          </a:bodyPr>
          <a:lstStyle/>
          <a:p>
            <a:pPr marL="227013" indent="-227013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smtClean="0">
                <a:solidFill>
                  <a:srgbClr val="FFFF00"/>
                </a:solidFill>
                <a:ea typeface="+mn-ea"/>
              </a:rPr>
              <a:t>NSCLC </a:t>
            </a:r>
            <a:r>
              <a:rPr lang="fr-CH" sz="1800" dirty="0" err="1" smtClean="0">
                <a:solidFill>
                  <a:srgbClr val="FFFF00"/>
                </a:solidFill>
                <a:ea typeface="+mn-ea"/>
              </a:rPr>
              <a:t>adeno</a:t>
            </a:r>
            <a:r>
              <a:rPr lang="fr-CH" sz="1800" dirty="0" smtClean="0">
                <a:solidFill>
                  <a:srgbClr val="FFFF00"/>
                </a:solidFill>
                <a:ea typeface="+mn-ea"/>
              </a:rPr>
              <a:t> </a:t>
            </a: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/>
            </a:pPr>
            <a:r>
              <a:rPr lang="fr-CH" sz="1800" dirty="0">
                <a:ea typeface="+mn-ea"/>
              </a:rPr>
              <a:t> </a:t>
            </a:r>
            <a:r>
              <a:rPr lang="fr-CH" sz="1800" dirty="0" smtClean="0">
                <a:ea typeface="+mn-ea"/>
              </a:rPr>
              <a:t>   </a:t>
            </a:r>
            <a:r>
              <a:rPr lang="fr-CH" sz="1800" dirty="0" err="1" smtClean="0">
                <a:ea typeface="+mn-ea"/>
              </a:rPr>
              <a:t>EGFR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</a:t>
            </a:r>
            <a:r>
              <a:rPr lang="fr-CH" sz="1800" dirty="0" smtClean="0">
                <a:ea typeface="+mn-ea"/>
              </a:rPr>
              <a:t>, </a:t>
            </a:r>
            <a:r>
              <a:rPr lang="fr-CH" sz="1800" dirty="0" err="1" smtClean="0">
                <a:ea typeface="+mn-ea"/>
              </a:rPr>
              <a:t>ALK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r</a:t>
            </a:r>
            <a:r>
              <a:rPr lang="fr-CH" sz="1800" dirty="0" smtClean="0">
                <a:ea typeface="+mn-ea"/>
              </a:rPr>
              <a:t>, </a:t>
            </a:r>
            <a:r>
              <a:rPr lang="fr-CH" sz="1800" dirty="0" err="1" smtClean="0">
                <a:ea typeface="+mn-ea"/>
              </a:rPr>
              <a:t>RET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r</a:t>
            </a:r>
            <a:r>
              <a:rPr lang="fr-CH" sz="1800" dirty="0" smtClean="0">
                <a:ea typeface="+mn-ea"/>
              </a:rPr>
              <a:t>, </a:t>
            </a:r>
            <a:r>
              <a:rPr lang="fr-CH" sz="1800" dirty="0" err="1" smtClean="0">
                <a:ea typeface="+mn-ea"/>
              </a:rPr>
              <a:t>ROS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r</a:t>
            </a:r>
            <a:r>
              <a:rPr lang="fr-CH" sz="1800" dirty="0" smtClean="0">
                <a:ea typeface="+mn-ea"/>
              </a:rPr>
              <a:t>, HER2</a:t>
            </a:r>
            <a:r>
              <a:rPr lang="fr-CH" sz="1800" dirty="0" smtClean="0">
                <a:solidFill>
                  <a:srgbClr val="99CCFF"/>
                </a:solidFill>
                <a:ea typeface="+mn-ea"/>
              </a:rPr>
              <a:t>m</a:t>
            </a:r>
            <a:r>
              <a:rPr lang="fr-CH" sz="1800" dirty="0" smtClean="0">
                <a:ea typeface="+mn-ea"/>
              </a:rPr>
              <a:t>,</a:t>
            </a:r>
            <a:r>
              <a:rPr lang="fr-CH" sz="1800" dirty="0" smtClean="0">
                <a:solidFill>
                  <a:schemeClr val="accent6"/>
                </a:solidFill>
                <a:ea typeface="+mn-ea"/>
              </a:rPr>
              <a:t> </a:t>
            </a:r>
            <a:r>
              <a:rPr lang="fr-CH" sz="1800" dirty="0" err="1" smtClean="0">
                <a:ea typeface="+mn-ea"/>
              </a:rPr>
              <a:t>MET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a</a:t>
            </a:r>
            <a:endParaRPr lang="fr-CH" sz="1800" dirty="0" smtClean="0">
              <a:solidFill>
                <a:srgbClr val="99CCFF"/>
              </a:solidFill>
              <a:ea typeface="+mn-ea"/>
            </a:endParaRPr>
          </a:p>
          <a:p>
            <a:pPr marL="227013" indent="-227013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err="1" smtClean="0">
                <a:solidFill>
                  <a:srgbClr val="FFFF00"/>
                </a:solidFill>
                <a:ea typeface="+mn-ea"/>
              </a:rPr>
              <a:t>Melanoma</a:t>
            </a:r>
            <a:r>
              <a:rPr lang="fr-CH" sz="1800" dirty="0" smtClean="0">
                <a:solidFill>
                  <a:srgbClr val="FFFF00"/>
                </a:solidFill>
                <a:ea typeface="+mn-ea"/>
              </a:rPr>
              <a:t> </a:t>
            </a: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/>
            </a:pPr>
            <a:r>
              <a:rPr lang="fr-CH" sz="1800" dirty="0" smtClean="0">
                <a:ea typeface="+mn-ea"/>
              </a:rPr>
              <a:t>    </a:t>
            </a:r>
            <a:r>
              <a:rPr lang="fr-CH" sz="1800" dirty="0" err="1" smtClean="0">
                <a:ea typeface="+mn-ea"/>
              </a:rPr>
              <a:t>BRAF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</a:t>
            </a:r>
            <a:r>
              <a:rPr lang="fr-CH" sz="1800" dirty="0" smtClean="0">
                <a:ea typeface="+mn-ea"/>
              </a:rPr>
              <a:t>, (</a:t>
            </a:r>
            <a:r>
              <a:rPr lang="fr-CH" sz="1800" dirty="0" err="1" smtClean="0">
                <a:ea typeface="+mn-ea"/>
              </a:rPr>
              <a:t>NRAS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</a:t>
            </a:r>
            <a:r>
              <a:rPr lang="fr-CH" sz="1800" dirty="0" smtClean="0">
                <a:ea typeface="+mn-ea"/>
              </a:rPr>
              <a:t>, </a:t>
            </a:r>
            <a:r>
              <a:rPr lang="fr-CH" sz="1800" dirty="0" err="1" smtClean="0">
                <a:ea typeface="+mn-ea"/>
              </a:rPr>
              <a:t>KIT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</a:t>
            </a:r>
            <a:r>
              <a:rPr lang="fr-CH" sz="1800" dirty="0" smtClean="0">
                <a:ea typeface="+mn-ea"/>
              </a:rPr>
              <a:t> </a:t>
            </a:r>
            <a:r>
              <a:rPr lang="fr-CH" sz="1800" dirty="0" smtClean="0">
                <a:solidFill>
                  <a:srgbClr val="99CCFF"/>
                </a:solidFill>
                <a:ea typeface="+mn-ea"/>
              </a:rPr>
              <a:t>(a)</a:t>
            </a:r>
            <a:r>
              <a:rPr lang="fr-CH" sz="1800" dirty="0" smtClean="0">
                <a:ea typeface="+mn-ea"/>
              </a:rPr>
              <a:t>?)</a:t>
            </a:r>
          </a:p>
          <a:p>
            <a:pPr marL="227013" indent="-227013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smtClean="0">
                <a:solidFill>
                  <a:srgbClr val="FFFF00"/>
                </a:solidFill>
                <a:ea typeface="+mn-ea"/>
              </a:rPr>
              <a:t>Colorectal </a:t>
            </a: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/>
            </a:pPr>
            <a:r>
              <a:rPr lang="fr-CH" sz="1800" dirty="0" smtClean="0">
                <a:ea typeface="+mn-ea"/>
              </a:rPr>
              <a:t>    </a:t>
            </a:r>
            <a:r>
              <a:rPr lang="fr-CH" sz="1800" dirty="0" err="1" smtClean="0">
                <a:ea typeface="+mn-ea"/>
              </a:rPr>
              <a:t>KRAS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</a:t>
            </a:r>
            <a:r>
              <a:rPr lang="fr-CH" sz="1800" dirty="0" smtClean="0">
                <a:ea typeface="+mn-ea"/>
              </a:rPr>
              <a:t>, </a:t>
            </a:r>
            <a:r>
              <a:rPr lang="fr-CH" sz="1800" dirty="0" err="1" smtClean="0">
                <a:ea typeface="+mn-ea"/>
              </a:rPr>
              <a:t>NRAS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</a:t>
            </a:r>
            <a:r>
              <a:rPr lang="fr-CH" sz="1800" dirty="0" smtClean="0">
                <a:ea typeface="+mn-ea"/>
              </a:rPr>
              <a:t>, </a:t>
            </a:r>
            <a:r>
              <a:rPr lang="fr-CH" sz="1800" dirty="0" err="1" smtClean="0">
                <a:ea typeface="+mn-ea"/>
              </a:rPr>
              <a:t>BRAF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</a:t>
            </a:r>
            <a:endParaRPr lang="fr-CH" sz="1800" dirty="0" smtClean="0">
              <a:solidFill>
                <a:srgbClr val="99CCFF"/>
              </a:solidFill>
              <a:ea typeface="+mn-ea"/>
            </a:endParaRPr>
          </a:p>
          <a:p>
            <a:pPr marL="227013" indent="-227013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smtClean="0">
                <a:solidFill>
                  <a:srgbClr val="FFFF00"/>
                </a:solidFill>
                <a:ea typeface="+mn-ea"/>
              </a:rPr>
              <a:t>GIST</a:t>
            </a: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/>
            </a:pPr>
            <a:r>
              <a:rPr lang="fr-CH" sz="1800" dirty="0" smtClean="0">
                <a:ea typeface="+mn-ea"/>
              </a:rPr>
              <a:t>    </a:t>
            </a:r>
            <a:r>
              <a:rPr lang="fr-CH" sz="1800" dirty="0" err="1" smtClean="0">
                <a:ea typeface="+mn-ea"/>
              </a:rPr>
              <a:t>KIT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</a:t>
            </a:r>
            <a:r>
              <a:rPr lang="fr-CH" sz="1800" dirty="0" smtClean="0">
                <a:ea typeface="+mn-ea"/>
              </a:rPr>
              <a:t>, </a:t>
            </a:r>
            <a:r>
              <a:rPr lang="fr-CH" sz="1800" dirty="0" err="1" smtClean="0">
                <a:ea typeface="+mn-ea"/>
              </a:rPr>
              <a:t>PDGFR</a:t>
            </a:r>
            <a:r>
              <a:rPr lang="fr-CH" sz="1800" dirty="0" err="1" smtClean="0">
                <a:latin typeface="Symbol" pitchFamily="18" charset="2"/>
                <a:ea typeface="+mn-ea"/>
              </a:rPr>
              <a:t>a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</a:t>
            </a:r>
            <a:endParaRPr lang="fr-CH" sz="1800" dirty="0" smtClean="0">
              <a:solidFill>
                <a:srgbClr val="99CCFF"/>
              </a:solidFill>
              <a:ea typeface="+mn-ea"/>
            </a:endParaRPr>
          </a:p>
          <a:p>
            <a:pPr marL="227013" indent="-227013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err="1" smtClean="0">
                <a:solidFill>
                  <a:srgbClr val="FFFF00"/>
                </a:solidFill>
                <a:ea typeface="+mn-ea"/>
              </a:rPr>
              <a:t>Glioblastoma</a:t>
            </a:r>
            <a:r>
              <a:rPr lang="fr-CH" sz="1800" dirty="0" smtClean="0">
                <a:solidFill>
                  <a:srgbClr val="FFFF00"/>
                </a:solidFill>
                <a:ea typeface="+mn-ea"/>
              </a:rPr>
              <a:t>: </a:t>
            </a: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/>
            </a:pPr>
            <a:r>
              <a:rPr lang="fr-CH" sz="1800" dirty="0" smtClean="0">
                <a:ea typeface="+mn-ea"/>
              </a:rPr>
              <a:t>    </a:t>
            </a:r>
            <a:r>
              <a:rPr lang="fr-CH" sz="1800" dirty="0" err="1" smtClean="0">
                <a:ea typeface="+mn-ea"/>
              </a:rPr>
              <a:t>MGMT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methyl</a:t>
            </a:r>
            <a:endParaRPr lang="fr-CH" sz="1800" dirty="0" smtClean="0">
              <a:solidFill>
                <a:srgbClr val="99CCFF"/>
              </a:solidFill>
              <a:ea typeface="+mn-ea"/>
            </a:endParaRPr>
          </a:p>
          <a:p>
            <a:pPr marL="227013" indent="-227013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err="1" smtClean="0">
                <a:solidFill>
                  <a:srgbClr val="FFFF00"/>
                </a:solidFill>
                <a:ea typeface="+mn-ea"/>
              </a:rPr>
              <a:t>Breast</a:t>
            </a:r>
            <a:r>
              <a:rPr lang="fr-CH" sz="1800" dirty="0" smtClean="0">
                <a:solidFill>
                  <a:srgbClr val="FFFF00"/>
                </a:solidFill>
                <a:ea typeface="+mn-ea"/>
              </a:rPr>
              <a:t>:</a:t>
            </a: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/>
            </a:pPr>
            <a:r>
              <a:rPr lang="fr-CH" sz="1800" dirty="0" smtClean="0">
                <a:ea typeface="+mn-ea"/>
              </a:rPr>
              <a:t>    HER2</a:t>
            </a:r>
            <a:r>
              <a:rPr lang="fr-CH" sz="1800" dirty="0" smtClean="0">
                <a:solidFill>
                  <a:srgbClr val="99CCFF"/>
                </a:solidFill>
                <a:ea typeface="+mn-ea"/>
              </a:rPr>
              <a:t>ae</a:t>
            </a:r>
            <a:r>
              <a:rPr lang="fr-CH" sz="1800" dirty="0" smtClean="0">
                <a:ea typeface="+mn-ea"/>
              </a:rPr>
              <a:t>, </a:t>
            </a:r>
            <a:r>
              <a:rPr lang="fr-CH" sz="1800" dirty="0" err="1" smtClean="0">
                <a:ea typeface="+mn-ea"/>
              </a:rPr>
              <a:t>ER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e</a:t>
            </a:r>
            <a:r>
              <a:rPr lang="fr-CH" sz="1800" dirty="0" smtClean="0">
                <a:ea typeface="+mn-ea"/>
              </a:rPr>
              <a:t>, </a:t>
            </a:r>
            <a:r>
              <a:rPr lang="fr-CH" sz="1800" dirty="0" err="1" smtClean="0">
                <a:ea typeface="+mn-ea"/>
              </a:rPr>
              <a:t>PR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e</a:t>
            </a:r>
            <a:endParaRPr lang="fr-CH" sz="1800" dirty="0" smtClean="0">
              <a:solidFill>
                <a:srgbClr val="99CCFF"/>
              </a:solidFill>
              <a:ea typeface="+mn-ea"/>
            </a:endParaRPr>
          </a:p>
          <a:p>
            <a:pPr marL="227013" indent="-227013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err="1" smtClean="0">
                <a:solidFill>
                  <a:srgbClr val="FFFF00"/>
                </a:solidFill>
                <a:ea typeface="+mn-ea"/>
              </a:rPr>
              <a:t>Dermatofibrosarcoma</a:t>
            </a:r>
            <a:r>
              <a:rPr lang="fr-CH" sz="1800" dirty="0" smtClean="0">
                <a:solidFill>
                  <a:srgbClr val="FFFF00"/>
                </a:solidFill>
                <a:ea typeface="+mn-ea"/>
              </a:rPr>
              <a:t>: </a:t>
            </a: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None/>
              <a:defRPr/>
            </a:pPr>
            <a:r>
              <a:rPr lang="fr-CH" sz="1800" dirty="0" smtClean="0">
                <a:ea typeface="+mn-ea"/>
              </a:rPr>
              <a:t>    </a:t>
            </a:r>
            <a:r>
              <a:rPr lang="fr-CH" sz="1800" dirty="0" err="1" smtClean="0">
                <a:ea typeface="+mn-ea"/>
              </a:rPr>
              <a:t>PDGFR</a:t>
            </a:r>
            <a:r>
              <a:rPr lang="fr-CH" sz="1800" dirty="0" err="1" smtClean="0">
                <a:latin typeface="Symbol" pitchFamily="18" charset="2"/>
                <a:ea typeface="+mn-ea"/>
              </a:rPr>
              <a:t>b</a:t>
            </a:r>
            <a:r>
              <a:rPr lang="fr-CH" sz="1800" dirty="0" err="1" smtClean="0">
                <a:solidFill>
                  <a:srgbClr val="99CCFF"/>
                </a:solidFill>
                <a:ea typeface="+mn-ea"/>
              </a:rPr>
              <a:t>r</a:t>
            </a:r>
            <a:endParaRPr lang="fr-CH" sz="1800" dirty="0" smtClean="0">
              <a:solidFill>
                <a:srgbClr val="99CCFF"/>
              </a:solidFill>
              <a:ea typeface="+mn-ea"/>
            </a:endParaRPr>
          </a:p>
          <a:p>
            <a:pPr marL="227013" indent="-227013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err="1" smtClean="0">
                <a:solidFill>
                  <a:srgbClr val="FFFF00"/>
                </a:solidFill>
                <a:ea typeface="+mn-ea"/>
              </a:rPr>
              <a:t>Stomach</a:t>
            </a:r>
            <a:r>
              <a:rPr lang="fr-CH" sz="1800" dirty="0" smtClean="0">
                <a:solidFill>
                  <a:srgbClr val="FFFF00"/>
                </a:solidFill>
                <a:ea typeface="+mn-ea"/>
              </a:rPr>
              <a:t>:</a:t>
            </a: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CH" sz="1800" dirty="0" smtClean="0">
                <a:ea typeface="+mn-ea"/>
              </a:rPr>
              <a:t>    HER2</a:t>
            </a:r>
            <a:r>
              <a:rPr lang="fr-CH" sz="1800" dirty="0" smtClean="0">
                <a:solidFill>
                  <a:srgbClr val="99CCFF"/>
                </a:solidFill>
                <a:ea typeface="+mn-ea"/>
              </a:rPr>
              <a:t>ae</a:t>
            </a: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fr-CH" sz="1800" dirty="0" smtClean="0">
              <a:ea typeface="+mn-ea"/>
            </a:endParaRP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fr-CH" sz="1800" dirty="0" smtClean="0">
              <a:ea typeface="+mn-ea"/>
            </a:endParaRPr>
          </a:p>
          <a:p>
            <a:pPr marL="514350" indent="-514350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fr-CH" sz="1800" dirty="0" smtClean="0"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4370" y="5382083"/>
            <a:ext cx="18245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</a:rPr>
              <a:t>m, mutated</a:t>
            </a:r>
          </a:p>
          <a:p>
            <a:r>
              <a:rPr lang="en-US" sz="1400" b="1" dirty="0" smtClean="0">
                <a:solidFill>
                  <a:srgbClr val="FFFFFF"/>
                </a:solidFill>
              </a:rPr>
              <a:t>r, rearranged</a:t>
            </a:r>
          </a:p>
          <a:p>
            <a:r>
              <a:rPr lang="en-US" sz="1400" b="1" dirty="0" smtClean="0">
                <a:solidFill>
                  <a:srgbClr val="FFFFFF"/>
                </a:solidFill>
              </a:rPr>
              <a:t>a, amplified</a:t>
            </a:r>
          </a:p>
          <a:p>
            <a:r>
              <a:rPr lang="en-US" sz="1400" b="1" dirty="0" smtClean="0">
                <a:solidFill>
                  <a:srgbClr val="FFFFFF"/>
                </a:solidFill>
              </a:rPr>
              <a:t>methyl, methylated</a:t>
            </a:r>
          </a:p>
          <a:p>
            <a:r>
              <a:rPr lang="en-US" sz="1400" b="1" dirty="0" smtClean="0">
                <a:solidFill>
                  <a:srgbClr val="FFFFFF"/>
                </a:solidFill>
              </a:rPr>
              <a:t>e, (over)expression</a:t>
            </a:r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3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374469" y="1606710"/>
            <a:ext cx="7797981" cy="5256213"/>
          </a:xfrm>
        </p:spPr>
        <p:txBody>
          <a:bodyPr rtlCol="0">
            <a:noAutofit/>
          </a:bodyPr>
          <a:lstStyle/>
          <a:p>
            <a:pPr marL="227013" indent="-227013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smtClean="0">
                <a:solidFill>
                  <a:srgbClr val="FFFF00"/>
                </a:solidFill>
                <a:ea typeface="+mn-ea"/>
              </a:rPr>
              <a:t>GIST</a:t>
            </a:r>
          </a:p>
          <a:p>
            <a:pPr marL="227013" indent="-227013" fontAlgn="auto">
              <a:spcAft>
                <a:spcPts val="0"/>
              </a:spcAft>
              <a:buNone/>
              <a:defRPr/>
            </a:pPr>
            <a:r>
              <a:rPr lang="fr-CH" sz="1800" dirty="0" smtClean="0">
                <a:ea typeface="+mn-ea"/>
              </a:rPr>
              <a:t>   -  Imatinib increases OS in adjuvant </a:t>
            </a:r>
            <a:r>
              <a:rPr lang="fr-CH" sz="1800" dirty="0" smtClean="0"/>
              <a:t>setting</a:t>
            </a:r>
            <a:endParaRPr lang="fr-CH" sz="1800" dirty="0" smtClean="0">
              <a:solidFill>
                <a:schemeClr val="accent6"/>
              </a:solidFill>
              <a:ea typeface="+mn-ea"/>
            </a:endParaRPr>
          </a:p>
          <a:p>
            <a:pPr marL="227013" indent="-227013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smtClean="0">
                <a:solidFill>
                  <a:srgbClr val="FFFF00"/>
                </a:solidFill>
                <a:ea typeface="+mn-ea"/>
              </a:rPr>
              <a:t>Glioblastoma </a:t>
            </a:r>
          </a:p>
          <a:p>
            <a:pPr marL="227013" indent="-227013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CH" sz="1800" dirty="0" smtClean="0">
                <a:ea typeface="+mn-ea"/>
              </a:rPr>
              <a:t>    - Temozolomide </a:t>
            </a:r>
            <a:r>
              <a:rPr lang="fr-CH" sz="1800" dirty="0" err="1" smtClean="0">
                <a:ea typeface="+mn-ea"/>
              </a:rPr>
              <a:t>increases</a:t>
            </a:r>
            <a:r>
              <a:rPr lang="fr-CH" sz="1800" dirty="0" smtClean="0">
                <a:ea typeface="+mn-ea"/>
              </a:rPr>
              <a:t> OS</a:t>
            </a:r>
            <a:endParaRPr lang="fr-CH" sz="1800" dirty="0" smtClean="0">
              <a:solidFill>
                <a:schemeClr val="accent6"/>
              </a:solidFill>
              <a:ea typeface="+mn-ea"/>
            </a:endParaRPr>
          </a:p>
          <a:p>
            <a:pPr marL="227013" indent="-227013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 smtClean="0">
                <a:solidFill>
                  <a:srgbClr val="FFFF00"/>
                </a:solidFill>
                <a:ea typeface="+mn-ea"/>
              </a:rPr>
              <a:t>Breast</a:t>
            </a:r>
          </a:p>
          <a:p>
            <a:pPr marL="227013" indent="-227013" fontAlgn="auto">
              <a:spcAft>
                <a:spcPts val="0"/>
              </a:spcAft>
              <a:buNone/>
              <a:defRPr/>
            </a:pPr>
            <a:r>
              <a:rPr lang="fr-CH" sz="1800" dirty="0" smtClean="0">
                <a:ea typeface="+mn-ea"/>
              </a:rPr>
              <a:t>   -  Trastuzumab, tamoxifen, and aromatase inhibitors in adjuvant </a:t>
            </a:r>
            <a:r>
              <a:rPr lang="fr-CH" sz="1800" dirty="0" smtClean="0"/>
              <a:t>setting</a:t>
            </a:r>
            <a:r>
              <a:rPr lang="fr-CH" sz="1800" dirty="0" smtClean="0">
                <a:solidFill>
                  <a:schemeClr val="accent6"/>
                </a:solidFill>
              </a:rPr>
              <a:t> </a:t>
            </a:r>
            <a:r>
              <a:rPr lang="fr-CH" sz="1800" dirty="0" smtClean="0">
                <a:ea typeface="+mn-ea"/>
              </a:rPr>
              <a:t>improve OS</a:t>
            </a:r>
          </a:p>
          <a:p>
            <a:pPr marL="227013" indent="-227013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>
                <a:solidFill>
                  <a:srgbClr val="FFFF00"/>
                </a:solidFill>
              </a:rPr>
              <a:t>Colorectal </a:t>
            </a:r>
          </a:p>
          <a:p>
            <a:pPr marL="227013" indent="-227013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CH" sz="1800" dirty="0"/>
              <a:t>    - Cetuximab failed in adjuvant setting</a:t>
            </a:r>
            <a:endParaRPr lang="fr-CH" sz="1800" dirty="0">
              <a:solidFill>
                <a:schemeClr val="accent6"/>
              </a:solidFill>
            </a:endParaRPr>
          </a:p>
          <a:p>
            <a:pPr marL="227013" indent="-227013" fontAlgn="auto">
              <a:spcAft>
                <a:spcPts val="0"/>
              </a:spcAft>
              <a:buFont typeface="Arial" pitchFamily="34" charset="0"/>
              <a:buChar char="•"/>
              <a:tabLst>
                <a:tab pos="227013" algn="l"/>
              </a:tabLst>
              <a:defRPr/>
            </a:pPr>
            <a:r>
              <a:rPr lang="fr-CH" sz="1800" dirty="0" smtClean="0">
                <a:solidFill>
                  <a:srgbClr val="FFFF00"/>
                </a:solidFill>
              </a:rPr>
              <a:t>Lung</a:t>
            </a:r>
            <a:endParaRPr lang="fr-CH" sz="1800" dirty="0">
              <a:solidFill>
                <a:srgbClr val="FFFF00"/>
              </a:solidFill>
            </a:endParaRPr>
          </a:p>
          <a:p>
            <a:pPr marL="287338" indent="-287338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CH" sz="1800" dirty="0">
                <a:solidFill>
                  <a:srgbClr val="FFC000"/>
                </a:solidFill>
              </a:rPr>
              <a:t>  </a:t>
            </a:r>
            <a:r>
              <a:rPr lang="fr-CH" sz="1800" dirty="0">
                <a:solidFill>
                  <a:srgbClr val="FFFFFF"/>
                </a:solidFill>
              </a:rPr>
              <a:t>  - EGFR TKI being tested</a:t>
            </a:r>
          </a:p>
          <a:p>
            <a:pPr marL="227013" indent="-227013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r-CH" sz="1800" dirty="0">
                <a:solidFill>
                  <a:srgbClr val="FFFF00"/>
                </a:solidFill>
              </a:rPr>
              <a:t>Melanoma </a:t>
            </a:r>
          </a:p>
          <a:p>
            <a:pPr marL="227013" indent="-227013" fontAlgn="auto">
              <a:spcAft>
                <a:spcPts val="0"/>
              </a:spcAft>
              <a:buNone/>
              <a:defRPr/>
            </a:pPr>
            <a:r>
              <a:rPr lang="fr-CH" sz="1800" dirty="0">
                <a:solidFill>
                  <a:srgbClr val="FFC000"/>
                </a:solidFill>
              </a:rPr>
              <a:t>  </a:t>
            </a:r>
            <a:r>
              <a:rPr lang="fr-CH" sz="1800" dirty="0">
                <a:solidFill>
                  <a:srgbClr val="FFFFFF"/>
                </a:solidFill>
              </a:rPr>
              <a:t>  - BRAF and </a:t>
            </a:r>
            <a:r>
              <a:rPr lang="fr-CH" sz="1800" dirty="0" smtClean="0">
                <a:solidFill>
                  <a:srgbClr val="FFFFFF"/>
                </a:solidFill>
              </a:rPr>
              <a:t>BRAF/MEK TKI </a:t>
            </a:r>
            <a:r>
              <a:rPr lang="fr-CH" sz="1800" dirty="0">
                <a:solidFill>
                  <a:srgbClr val="FFFFFF"/>
                </a:solidFill>
              </a:rPr>
              <a:t>in adjuvant setting being tested</a:t>
            </a:r>
          </a:p>
          <a:p>
            <a:pPr marL="227013" indent="-227013" fontAlgn="auto">
              <a:spcAft>
                <a:spcPts val="0"/>
              </a:spcAft>
              <a:buNone/>
              <a:defRPr/>
            </a:pPr>
            <a:endParaRPr lang="fr-CH" sz="1800" dirty="0" smtClean="0">
              <a:solidFill>
                <a:schemeClr val="accent6"/>
              </a:solidFill>
              <a:ea typeface="+mn-ea"/>
            </a:endParaRPr>
          </a:p>
          <a:p>
            <a:pPr marL="227013" indent="-227013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CH" sz="1800" dirty="0" smtClean="0">
              <a:ea typeface="+mn-ea"/>
            </a:endParaRPr>
          </a:p>
          <a:p>
            <a:pPr marL="514350" indent="-51435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CH" sz="1800" dirty="0" smtClean="0">
              <a:ea typeface="+mn-ea"/>
            </a:endParaRPr>
          </a:p>
          <a:p>
            <a:pPr marL="514350" indent="-51435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CH" sz="1800" dirty="0" smtClean="0">
              <a:ea typeface="+mn-ea"/>
            </a:endParaRP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250825" y="356866"/>
            <a:ext cx="8642350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fr-CH" sz="3600" dirty="0" err="1" smtClean="0">
                <a:latin typeface="Arial" charset="0"/>
              </a:rPr>
              <a:t>Whom</a:t>
            </a:r>
            <a:r>
              <a:rPr lang="fr-CH" sz="3600" dirty="0" smtClean="0">
                <a:latin typeface="Arial" charset="0"/>
              </a:rPr>
              <a:t> </a:t>
            </a:r>
            <a:r>
              <a:rPr lang="fr-CH" sz="3600" dirty="0">
                <a:latin typeface="Arial" charset="0"/>
              </a:rPr>
              <a:t>to Molecularly Assess </a:t>
            </a:r>
            <a:r>
              <a:rPr lang="fr-CH" sz="3600" dirty="0" smtClean="0">
                <a:latin typeface="Arial" charset="0"/>
              </a:rPr>
              <a:t>For Target Identification in Early Cancer</a:t>
            </a:r>
            <a:endParaRPr lang="fr-CH" sz="3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5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338138" y="241208"/>
            <a:ext cx="8467725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Cancer-Related </a:t>
            </a:r>
            <a:r>
              <a:rPr lang="en-US" dirty="0">
                <a:latin typeface="Arial" charset="0"/>
              </a:rPr>
              <a:t>Genes</a:t>
            </a:r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7"/>
          <a:stretch>
            <a:fillRect/>
          </a:stretch>
        </p:blipFill>
        <p:spPr bwMode="auto">
          <a:xfrm>
            <a:off x="836367" y="1703387"/>
            <a:ext cx="7470621" cy="421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82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50825" y="351775"/>
            <a:ext cx="8642350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fr-CH" sz="3600" dirty="0" err="1" smtClean="0">
                <a:latin typeface="Arial" charset="0"/>
              </a:rPr>
              <a:t>Whom</a:t>
            </a:r>
            <a:r>
              <a:rPr lang="fr-CH" sz="3600" dirty="0" smtClean="0">
                <a:latin typeface="Arial" charset="0"/>
              </a:rPr>
              <a:t> </a:t>
            </a:r>
            <a:r>
              <a:rPr lang="fr-CH" sz="3600" dirty="0">
                <a:latin typeface="Arial" charset="0"/>
              </a:rPr>
              <a:t>to Molecularly Assess </a:t>
            </a:r>
            <a:r>
              <a:rPr lang="fr-CH" sz="3600" dirty="0" smtClean="0">
                <a:latin typeface="Arial" charset="0"/>
              </a:rPr>
              <a:t>For Target Identification in Early Cancer</a:t>
            </a:r>
            <a:endParaRPr lang="fr-CH" sz="3600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86649"/>
            <a:ext cx="31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GIST – Adjuvant Treatment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232365" y="6042848"/>
            <a:ext cx="4519749" cy="70528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5-year survival rate 92% vs 81.7%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</a:rPr>
              <a:t>(HR 0.45 95% CI 0.22-0.89, </a:t>
            </a:r>
            <a:r>
              <a:rPr lang="en-US" sz="2000" i="1" dirty="0">
                <a:solidFill>
                  <a:schemeClr val="tx1"/>
                </a:solidFill>
              </a:rPr>
              <a:t>P </a:t>
            </a:r>
            <a:r>
              <a:rPr lang="en-US" sz="2000" dirty="0">
                <a:solidFill>
                  <a:schemeClr val="tx1"/>
                </a:solidFill>
              </a:rPr>
              <a:t>= .02)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88768" y="1959429"/>
            <a:ext cx="256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36 Months of Imatinib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5389" y="3155987"/>
            <a:ext cx="256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99CCFF"/>
                </a:solidFill>
              </a:rPr>
              <a:t>12 Months of Imatinib</a:t>
            </a:r>
            <a:endParaRPr lang="en-US" sz="1600" b="1" dirty="0">
              <a:solidFill>
                <a:srgbClr val="99CC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7861" y="1660679"/>
            <a:ext cx="654631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sz="1400" b="1" dirty="0" smtClean="0"/>
              <a:t>100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 smtClean="0"/>
              <a:t>90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 smtClean="0"/>
              <a:t>80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 smtClean="0"/>
              <a:t>70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 smtClean="0"/>
              <a:t>60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/>
              <a:t> </a:t>
            </a:r>
            <a:r>
              <a:rPr lang="en-US" sz="1400" b="1" dirty="0" smtClean="0"/>
              <a:t>50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 smtClean="0"/>
              <a:t>40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 smtClean="0"/>
              <a:t>30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 smtClean="0"/>
              <a:t>20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 smtClean="0"/>
              <a:t>10 –</a:t>
            </a:r>
          </a:p>
          <a:p>
            <a:pPr algn="r">
              <a:lnSpc>
                <a:spcPct val="140000"/>
              </a:lnSpc>
            </a:pPr>
            <a:r>
              <a:rPr lang="en-US" sz="1400" b="1" dirty="0" smtClean="0">
                <a:latin typeface="Arial"/>
                <a:cs typeface="Arial"/>
              </a:rPr>
              <a:t>–</a:t>
            </a:r>
            <a:endParaRPr lang="en-US" sz="1400" b="1" dirty="0" smtClean="0"/>
          </a:p>
          <a:p>
            <a:pPr algn="r">
              <a:lnSpc>
                <a:spcPct val="140000"/>
              </a:lnSpc>
            </a:pP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9" y="4894216"/>
            <a:ext cx="4519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0              1            2           3            4           5            6  </a:t>
            </a:r>
            <a:endParaRPr lang="en-US" sz="1400" b="1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3344092" y="1872343"/>
            <a:ext cx="0" cy="30218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344092" y="4868088"/>
            <a:ext cx="3997234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44092" y="4868089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10323" y="486372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59112" y="4868081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5343" y="4863719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87192" y="487416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661137" y="4871535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32617" y="486456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15249" y="4240398"/>
            <a:ext cx="3237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HR, 0.46 (95% CI, 0.32-0.65)</a:t>
            </a:r>
          </a:p>
          <a:p>
            <a:r>
              <a:rPr lang="en-US" sz="1400" b="1" dirty="0" smtClean="0"/>
              <a:t>Log-rank 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&lt;.001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856061" y="5103741"/>
            <a:ext cx="360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Years Since Randomization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92781" y="5368817"/>
            <a:ext cx="7654834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smtClean="0"/>
              <a:t>No. of patients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 </a:t>
            </a:r>
            <a:r>
              <a:rPr lang="en-US" sz="1400" b="1" dirty="0" smtClean="0"/>
              <a:t>  36 Months of imatinib   198	 184       173        133        82          39           8</a:t>
            </a:r>
          </a:p>
          <a:p>
            <a:pPr>
              <a:lnSpc>
                <a:spcPct val="90000"/>
              </a:lnSpc>
            </a:pPr>
            <a:r>
              <a:rPr lang="en-US" sz="1400" b="1" dirty="0"/>
              <a:t> </a:t>
            </a:r>
            <a:r>
              <a:rPr lang="en-US" sz="1400" b="1" dirty="0" smtClean="0"/>
              <a:t>  12 Months or imatinib   199       177        137         88         49          27         10 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2041241" y="3164696"/>
            <a:ext cx="1369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Percentage</a:t>
            </a:r>
            <a:endParaRPr lang="en-US" sz="1600" b="1" dirty="0"/>
          </a:p>
        </p:txBody>
      </p:sp>
      <p:sp>
        <p:nvSpPr>
          <p:cNvPr id="17" name="Freeform 16"/>
          <p:cNvSpPr/>
          <p:nvPr/>
        </p:nvSpPr>
        <p:spPr>
          <a:xfrm>
            <a:off x="3614737" y="1921669"/>
            <a:ext cx="1721644" cy="1112044"/>
          </a:xfrm>
          <a:custGeom>
            <a:avLst/>
            <a:gdLst>
              <a:gd name="connsiteX0" fmla="*/ 0 w 1690688"/>
              <a:gd name="connsiteY0" fmla="*/ 0 h 1085850"/>
              <a:gd name="connsiteX1" fmla="*/ 9525 w 1690688"/>
              <a:gd name="connsiteY1" fmla="*/ 23813 h 1085850"/>
              <a:gd name="connsiteX2" fmla="*/ 23813 w 1690688"/>
              <a:gd name="connsiteY2" fmla="*/ 38100 h 1085850"/>
              <a:gd name="connsiteX3" fmla="*/ 76200 w 1690688"/>
              <a:gd name="connsiteY3" fmla="*/ 52388 h 1085850"/>
              <a:gd name="connsiteX4" fmla="*/ 90488 w 1690688"/>
              <a:gd name="connsiteY4" fmla="*/ 57150 h 1085850"/>
              <a:gd name="connsiteX5" fmla="*/ 252413 w 1690688"/>
              <a:gd name="connsiteY5" fmla="*/ 71438 h 1085850"/>
              <a:gd name="connsiteX6" fmla="*/ 257175 w 1690688"/>
              <a:gd name="connsiteY6" fmla="*/ 90488 h 1085850"/>
              <a:gd name="connsiteX7" fmla="*/ 361950 w 1690688"/>
              <a:gd name="connsiteY7" fmla="*/ 95250 h 1085850"/>
              <a:gd name="connsiteX8" fmla="*/ 366713 w 1690688"/>
              <a:gd name="connsiteY8" fmla="*/ 114300 h 1085850"/>
              <a:gd name="connsiteX9" fmla="*/ 423863 w 1690688"/>
              <a:gd name="connsiteY9" fmla="*/ 119063 h 1085850"/>
              <a:gd name="connsiteX10" fmla="*/ 447675 w 1690688"/>
              <a:gd name="connsiteY10" fmla="*/ 152400 h 1085850"/>
              <a:gd name="connsiteX11" fmla="*/ 476250 w 1690688"/>
              <a:gd name="connsiteY11" fmla="*/ 171450 h 1085850"/>
              <a:gd name="connsiteX12" fmla="*/ 542925 w 1690688"/>
              <a:gd name="connsiteY12" fmla="*/ 190500 h 1085850"/>
              <a:gd name="connsiteX13" fmla="*/ 552450 w 1690688"/>
              <a:gd name="connsiteY13" fmla="*/ 209550 h 1085850"/>
              <a:gd name="connsiteX14" fmla="*/ 571500 w 1690688"/>
              <a:gd name="connsiteY14" fmla="*/ 214313 h 1085850"/>
              <a:gd name="connsiteX15" fmla="*/ 595313 w 1690688"/>
              <a:gd name="connsiteY15" fmla="*/ 247650 h 1085850"/>
              <a:gd name="connsiteX16" fmla="*/ 652463 w 1690688"/>
              <a:gd name="connsiteY16" fmla="*/ 252413 h 1085850"/>
              <a:gd name="connsiteX17" fmla="*/ 709613 w 1690688"/>
              <a:gd name="connsiteY17" fmla="*/ 266700 h 1085850"/>
              <a:gd name="connsiteX18" fmla="*/ 723900 w 1690688"/>
              <a:gd name="connsiteY18" fmla="*/ 295275 h 1085850"/>
              <a:gd name="connsiteX19" fmla="*/ 728663 w 1690688"/>
              <a:gd name="connsiteY19" fmla="*/ 309563 h 1085850"/>
              <a:gd name="connsiteX20" fmla="*/ 747713 w 1690688"/>
              <a:gd name="connsiteY20" fmla="*/ 314325 h 1085850"/>
              <a:gd name="connsiteX21" fmla="*/ 766763 w 1690688"/>
              <a:gd name="connsiteY21" fmla="*/ 361950 h 1085850"/>
              <a:gd name="connsiteX22" fmla="*/ 809625 w 1690688"/>
              <a:gd name="connsiteY22" fmla="*/ 366713 h 1085850"/>
              <a:gd name="connsiteX23" fmla="*/ 823913 w 1690688"/>
              <a:gd name="connsiteY23" fmla="*/ 371475 h 1085850"/>
              <a:gd name="connsiteX24" fmla="*/ 838200 w 1690688"/>
              <a:gd name="connsiteY24" fmla="*/ 381000 h 1085850"/>
              <a:gd name="connsiteX25" fmla="*/ 938213 w 1690688"/>
              <a:gd name="connsiteY25" fmla="*/ 385763 h 1085850"/>
              <a:gd name="connsiteX26" fmla="*/ 947738 w 1690688"/>
              <a:gd name="connsiteY26" fmla="*/ 404813 h 1085850"/>
              <a:gd name="connsiteX27" fmla="*/ 981075 w 1690688"/>
              <a:gd name="connsiteY27" fmla="*/ 419100 h 1085850"/>
              <a:gd name="connsiteX28" fmla="*/ 990600 w 1690688"/>
              <a:gd name="connsiteY28" fmla="*/ 433388 h 1085850"/>
              <a:gd name="connsiteX29" fmla="*/ 985838 w 1690688"/>
              <a:gd name="connsiteY29" fmla="*/ 447675 h 1085850"/>
              <a:gd name="connsiteX30" fmla="*/ 1004888 w 1690688"/>
              <a:gd name="connsiteY30" fmla="*/ 481013 h 1085850"/>
              <a:gd name="connsiteX31" fmla="*/ 1009650 w 1690688"/>
              <a:gd name="connsiteY31" fmla="*/ 495300 h 1085850"/>
              <a:gd name="connsiteX32" fmla="*/ 1014413 w 1690688"/>
              <a:gd name="connsiteY32" fmla="*/ 523875 h 1085850"/>
              <a:gd name="connsiteX33" fmla="*/ 1028700 w 1690688"/>
              <a:gd name="connsiteY33" fmla="*/ 528638 h 1085850"/>
              <a:gd name="connsiteX34" fmla="*/ 1033463 w 1690688"/>
              <a:gd name="connsiteY34" fmla="*/ 542925 h 1085850"/>
              <a:gd name="connsiteX35" fmla="*/ 1033463 w 1690688"/>
              <a:gd name="connsiteY35" fmla="*/ 585788 h 1085850"/>
              <a:gd name="connsiteX36" fmla="*/ 1047750 w 1690688"/>
              <a:gd name="connsiteY36" fmla="*/ 590550 h 1085850"/>
              <a:gd name="connsiteX37" fmla="*/ 1062038 w 1690688"/>
              <a:gd name="connsiteY37" fmla="*/ 666750 h 1085850"/>
              <a:gd name="connsiteX38" fmla="*/ 1066800 w 1690688"/>
              <a:gd name="connsiteY38" fmla="*/ 762000 h 1085850"/>
              <a:gd name="connsiteX39" fmla="*/ 1095375 w 1690688"/>
              <a:gd name="connsiteY39" fmla="*/ 766763 h 1085850"/>
              <a:gd name="connsiteX40" fmla="*/ 1100138 w 1690688"/>
              <a:gd name="connsiteY40" fmla="*/ 781050 h 1085850"/>
              <a:gd name="connsiteX41" fmla="*/ 1109663 w 1690688"/>
              <a:gd name="connsiteY41" fmla="*/ 833438 h 1085850"/>
              <a:gd name="connsiteX42" fmla="*/ 1133475 w 1690688"/>
              <a:gd name="connsiteY42" fmla="*/ 881063 h 1085850"/>
              <a:gd name="connsiteX43" fmla="*/ 1157288 w 1690688"/>
              <a:gd name="connsiteY43" fmla="*/ 885825 h 1085850"/>
              <a:gd name="connsiteX44" fmla="*/ 1223963 w 1690688"/>
              <a:gd name="connsiteY44" fmla="*/ 890588 h 1085850"/>
              <a:gd name="connsiteX45" fmla="*/ 1247775 w 1690688"/>
              <a:gd name="connsiteY45" fmla="*/ 923925 h 1085850"/>
              <a:gd name="connsiteX46" fmla="*/ 1300163 w 1690688"/>
              <a:gd name="connsiteY46" fmla="*/ 928688 h 1085850"/>
              <a:gd name="connsiteX47" fmla="*/ 1304925 w 1690688"/>
              <a:gd name="connsiteY47" fmla="*/ 942975 h 1085850"/>
              <a:gd name="connsiteX48" fmla="*/ 1309688 w 1690688"/>
              <a:gd name="connsiteY48" fmla="*/ 971550 h 1085850"/>
              <a:gd name="connsiteX49" fmla="*/ 1328738 w 1690688"/>
              <a:gd name="connsiteY49" fmla="*/ 976313 h 1085850"/>
              <a:gd name="connsiteX50" fmla="*/ 1381125 w 1690688"/>
              <a:gd name="connsiteY50" fmla="*/ 981075 h 1085850"/>
              <a:gd name="connsiteX51" fmla="*/ 1409700 w 1690688"/>
              <a:gd name="connsiteY51" fmla="*/ 990600 h 1085850"/>
              <a:gd name="connsiteX52" fmla="*/ 1423988 w 1690688"/>
              <a:gd name="connsiteY52" fmla="*/ 1000125 h 1085850"/>
              <a:gd name="connsiteX53" fmla="*/ 1524000 w 1690688"/>
              <a:gd name="connsiteY53" fmla="*/ 1019175 h 1085850"/>
              <a:gd name="connsiteX54" fmla="*/ 1533525 w 1690688"/>
              <a:gd name="connsiteY54" fmla="*/ 1033463 h 1085850"/>
              <a:gd name="connsiteX55" fmla="*/ 1547813 w 1690688"/>
              <a:gd name="connsiteY55" fmla="*/ 1042988 h 1085850"/>
              <a:gd name="connsiteX56" fmla="*/ 1562100 w 1690688"/>
              <a:gd name="connsiteY56" fmla="*/ 1071563 h 1085850"/>
              <a:gd name="connsiteX57" fmla="*/ 1604963 w 1690688"/>
              <a:gd name="connsiteY57" fmla="*/ 1085850 h 1085850"/>
              <a:gd name="connsiteX58" fmla="*/ 1690688 w 1690688"/>
              <a:gd name="connsiteY58" fmla="*/ 1081088 h 1085850"/>
              <a:gd name="connsiteX0" fmla="*/ 0 w 1690688"/>
              <a:gd name="connsiteY0" fmla="*/ 0 h 1085850"/>
              <a:gd name="connsiteX1" fmla="*/ 9525 w 1690688"/>
              <a:gd name="connsiteY1" fmla="*/ 23813 h 1085850"/>
              <a:gd name="connsiteX2" fmla="*/ 23813 w 1690688"/>
              <a:gd name="connsiteY2" fmla="*/ 38100 h 1085850"/>
              <a:gd name="connsiteX3" fmla="*/ 76200 w 1690688"/>
              <a:gd name="connsiteY3" fmla="*/ 52388 h 1085850"/>
              <a:gd name="connsiteX4" fmla="*/ 90488 w 1690688"/>
              <a:gd name="connsiteY4" fmla="*/ 57150 h 1085850"/>
              <a:gd name="connsiteX5" fmla="*/ 252413 w 1690688"/>
              <a:gd name="connsiteY5" fmla="*/ 71438 h 1085850"/>
              <a:gd name="connsiteX6" fmla="*/ 257175 w 1690688"/>
              <a:gd name="connsiteY6" fmla="*/ 90488 h 1085850"/>
              <a:gd name="connsiteX7" fmla="*/ 361950 w 1690688"/>
              <a:gd name="connsiteY7" fmla="*/ 95250 h 1085850"/>
              <a:gd name="connsiteX8" fmla="*/ 366713 w 1690688"/>
              <a:gd name="connsiteY8" fmla="*/ 114300 h 1085850"/>
              <a:gd name="connsiteX9" fmla="*/ 423863 w 1690688"/>
              <a:gd name="connsiteY9" fmla="*/ 119063 h 1085850"/>
              <a:gd name="connsiteX10" fmla="*/ 447675 w 1690688"/>
              <a:gd name="connsiteY10" fmla="*/ 152400 h 1085850"/>
              <a:gd name="connsiteX11" fmla="*/ 476250 w 1690688"/>
              <a:gd name="connsiteY11" fmla="*/ 171450 h 1085850"/>
              <a:gd name="connsiteX12" fmla="*/ 542925 w 1690688"/>
              <a:gd name="connsiteY12" fmla="*/ 190500 h 1085850"/>
              <a:gd name="connsiteX13" fmla="*/ 552450 w 1690688"/>
              <a:gd name="connsiteY13" fmla="*/ 209550 h 1085850"/>
              <a:gd name="connsiteX14" fmla="*/ 571500 w 1690688"/>
              <a:gd name="connsiteY14" fmla="*/ 214313 h 1085850"/>
              <a:gd name="connsiteX15" fmla="*/ 595313 w 1690688"/>
              <a:gd name="connsiteY15" fmla="*/ 247650 h 1085850"/>
              <a:gd name="connsiteX16" fmla="*/ 652463 w 1690688"/>
              <a:gd name="connsiteY16" fmla="*/ 252413 h 1085850"/>
              <a:gd name="connsiteX17" fmla="*/ 709613 w 1690688"/>
              <a:gd name="connsiteY17" fmla="*/ 266700 h 1085850"/>
              <a:gd name="connsiteX18" fmla="*/ 723900 w 1690688"/>
              <a:gd name="connsiteY18" fmla="*/ 295275 h 1085850"/>
              <a:gd name="connsiteX19" fmla="*/ 728663 w 1690688"/>
              <a:gd name="connsiteY19" fmla="*/ 309563 h 1085850"/>
              <a:gd name="connsiteX20" fmla="*/ 747713 w 1690688"/>
              <a:gd name="connsiteY20" fmla="*/ 314325 h 1085850"/>
              <a:gd name="connsiteX21" fmla="*/ 766763 w 1690688"/>
              <a:gd name="connsiteY21" fmla="*/ 361950 h 1085850"/>
              <a:gd name="connsiteX22" fmla="*/ 809625 w 1690688"/>
              <a:gd name="connsiteY22" fmla="*/ 366713 h 1085850"/>
              <a:gd name="connsiteX23" fmla="*/ 823913 w 1690688"/>
              <a:gd name="connsiteY23" fmla="*/ 371475 h 1085850"/>
              <a:gd name="connsiteX24" fmla="*/ 838200 w 1690688"/>
              <a:gd name="connsiteY24" fmla="*/ 381000 h 1085850"/>
              <a:gd name="connsiteX25" fmla="*/ 938213 w 1690688"/>
              <a:gd name="connsiteY25" fmla="*/ 385763 h 1085850"/>
              <a:gd name="connsiteX26" fmla="*/ 947738 w 1690688"/>
              <a:gd name="connsiteY26" fmla="*/ 404813 h 1085850"/>
              <a:gd name="connsiteX27" fmla="*/ 981075 w 1690688"/>
              <a:gd name="connsiteY27" fmla="*/ 419100 h 1085850"/>
              <a:gd name="connsiteX28" fmla="*/ 990600 w 1690688"/>
              <a:gd name="connsiteY28" fmla="*/ 433388 h 1085850"/>
              <a:gd name="connsiteX29" fmla="*/ 985838 w 1690688"/>
              <a:gd name="connsiteY29" fmla="*/ 447675 h 1085850"/>
              <a:gd name="connsiteX30" fmla="*/ 1004888 w 1690688"/>
              <a:gd name="connsiteY30" fmla="*/ 481013 h 1085850"/>
              <a:gd name="connsiteX31" fmla="*/ 1009650 w 1690688"/>
              <a:gd name="connsiteY31" fmla="*/ 495300 h 1085850"/>
              <a:gd name="connsiteX32" fmla="*/ 1014413 w 1690688"/>
              <a:gd name="connsiteY32" fmla="*/ 523875 h 1085850"/>
              <a:gd name="connsiteX33" fmla="*/ 1028700 w 1690688"/>
              <a:gd name="connsiteY33" fmla="*/ 528638 h 1085850"/>
              <a:gd name="connsiteX34" fmla="*/ 1033463 w 1690688"/>
              <a:gd name="connsiteY34" fmla="*/ 542925 h 1085850"/>
              <a:gd name="connsiteX35" fmla="*/ 1033463 w 1690688"/>
              <a:gd name="connsiteY35" fmla="*/ 585788 h 1085850"/>
              <a:gd name="connsiteX36" fmla="*/ 1047750 w 1690688"/>
              <a:gd name="connsiteY36" fmla="*/ 590550 h 1085850"/>
              <a:gd name="connsiteX37" fmla="*/ 1062038 w 1690688"/>
              <a:gd name="connsiteY37" fmla="*/ 666750 h 1085850"/>
              <a:gd name="connsiteX38" fmla="*/ 1066800 w 1690688"/>
              <a:gd name="connsiteY38" fmla="*/ 762000 h 1085850"/>
              <a:gd name="connsiteX39" fmla="*/ 1095375 w 1690688"/>
              <a:gd name="connsiteY39" fmla="*/ 766763 h 1085850"/>
              <a:gd name="connsiteX40" fmla="*/ 1100138 w 1690688"/>
              <a:gd name="connsiteY40" fmla="*/ 781050 h 1085850"/>
              <a:gd name="connsiteX41" fmla="*/ 1104900 w 1690688"/>
              <a:gd name="connsiteY41" fmla="*/ 823913 h 1085850"/>
              <a:gd name="connsiteX42" fmla="*/ 1133475 w 1690688"/>
              <a:gd name="connsiteY42" fmla="*/ 881063 h 1085850"/>
              <a:gd name="connsiteX43" fmla="*/ 1157288 w 1690688"/>
              <a:gd name="connsiteY43" fmla="*/ 885825 h 1085850"/>
              <a:gd name="connsiteX44" fmla="*/ 1223963 w 1690688"/>
              <a:gd name="connsiteY44" fmla="*/ 890588 h 1085850"/>
              <a:gd name="connsiteX45" fmla="*/ 1247775 w 1690688"/>
              <a:gd name="connsiteY45" fmla="*/ 923925 h 1085850"/>
              <a:gd name="connsiteX46" fmla="*/ 1300163 w 1690688"/>
              <a:gd name="connsiteY46" fmla="*/ 928688 h 1085850"/>
              <a:gd name="connsiteX47" fmla="*/ 1304925 w 1690688"/>
              <a:gd name="connsiteY47" fmla="*/ 942975 h 1085850"/>
              <a:gd name="connsiteX48" fmla="*/ 1309688 w 1690688"/>
              <a:gd name="connsiteY48" fmla="*/ 971550 h 1085850"/>
              <a:gd name="connsiteX49" fmla="*/ 1328738 w 1690688"/>
              <a:gd name="connsiteY49" fmla="*/ 976313 h 1085850"/>
              <a:gd name="connsiteX50" fmla="*/ 1381125 w 1690688"/>
              <a:gd name="connsiteY50" fmla="*/ 981075 h 1085850"/>
              <a:gd name="connsiteX51" fmla="*/ 1409700 w 1690688"/>
              <a:gd name="connsiteY51" fmla="*/ 990600 h 1085850"/>
              <a:gd name="connsiteX52" fmla="*/ 1423988 w 1690688"/>
              <a:gd name="connsiteY52" fmla="*/ 1000125 h 1085850"/>
              <a:gd name="connsiteX53" fmla="*/ 1524000 w 1690688"/>
              <a:gd name="connsiteY53" fmla="*/ 1019175 h 1085850"/>
              <a:gd name="connsiteX54" fmla="*/ 1533525 w 1690688"/>
              <a:gd name="connsiteY54" fmla="*/ 1033463 h 1085850"/>
              <a:gd name="connsiteX55" fmla="*/ 1547813 w 1690688"/>
              <a:gd name="connsiteY55" fmla="*/ 1042988 h 1085850"/>
              <a:gd name="connsiteX56" fmla="*/ 1562100 w 1690688"/>
              <a:gd name="connsiteY56" fmla="*/ 1071563 h 1085850"/>
              <a:gd name="connsiteX57" fmla="*/ 1604963 w 1690688"/>
              <a:gd name="connsiteY57" fmla="*/ 1085850 h 1085850"/>
              <a:gd name="connsiteX58" fmla="*/ 1690688 w 1690688"/>
              <a:gd name="connsiteY58" fmla="*/ 1081088 h 1085850"/>
              <a:gd name="connsiteX0" fmla="*/ 0 w 1714500"/>
              <a:gd name="connsiteY0" fmla="*/ 0 h 1090613"/>
              <a:gd name="connsiteX1" fmla="*/ 9525 w 1714500"/>
              <a:gd name="connsiteY1" fmla="*/ 23813 h 1090613"/>
              <a:gd name="connsiteX2" fmla="*/ 23813 w 1714500"/>
              <a:gd name="connsiteY2" fmla="*/ 38100 h 1090613"/>
              <a:gd name="connsiteX3" fmla="*/ 76200 w 1714500"/>
              <a:gd name="connsiteY3" fmla="*/ 52388 h 1090613"/>
              <a:gd name="connsiteX4" fmla="*/ 90488 w 1714500"/>
              <a:gd name="connsiteY4" fmla="*/ 57150 h 1090613"/>
              <a:gd name="connsiteX5" fmla="*/ 252413 w 1714500"/>
              <a:gd name="connsiteY5" fmla="*/ 71438 h 1090613"/>
              <a:gd name="connsiteX6" fmla="*/ 257175 w 1714500"/>
              <a:gd name="connsiteY6" fmla="*/ 90488 h 1090613"/>
              <a:gd name="connsiteX7" fmla="*/ 361950 w 1714500"/>
              <a:gd name="connsiteY7" fmla="*/ 95250 h 1090613"/>
              <a:gd name="connsiteX8" fmla="*/ 366713 w 1714500"/>
              <a:gd name="connsiteY8" fmla="*/ 114300 h 1090613"/>
              <a:gd name="connsiteX9" fmla="*/ 423863 w 1714500"/>
              <a:gd name="connsiteY9" fmla="*/ 119063 h 1090613"/>
              <a:gd name="connsiteX10" fmla="*/ 447675 w 1714500"/>
              <a:gd name="connsiteY10" fmla="*/ 152400 h 1090613"/>
              <a:gd name="connsiteX11" fmla="*/ 476250 w 1714500"/>
              <a:gd name="connsiteY11" fmla="*/ 171450 h 1090613"/>
              <a:gd name="connsiteX12" fmla="*/ 542925 w 1714500"/>
              <a:gd name="connsiteY12" fmla="*/ 190500 h 1090613"/>
              <a:gd name="connsiteX13" fmla="*/ 552450 w 1714500"/>
              <a:gd name="connsiteY13" fmla="*/ 209550 h 1090613"/>
              <a:gd name="connsiteX14" fmla="*/ 571500 w 1714500"/>
              <a:gd name="connsiteY14" fmla="*/ 214313 h 1090613"/>
              <a:gd name="connsiteX15" fmla="*/ 595313 w 1714500"/>
              <a:gd name="connsiteY15" fmla="*/ 247650 h 1090613"/>
              <a:gd name="connsiteX16" fmla="*/ 652463 w 1714500"/>
              <a:gd name="connsiteY16" fmla="*/ 252413 h 1090613"/>
              <a:gd name="connsiteX17" fmla="*/ 709613 w 1714500"/>
              <a:gd name="connsiteY17" fmla="*/ 266700 h 1090613"/>
              <a:gd name="connsiteX18" fmla="*/ 723900 w 1714500"/>
              <a:gd name="connsiteY18" fmla="*/ 295275 h 1090613"/>
              <a:gd name="connsiteX19" fmla="*/ 728663 w 1714500"/>
              <a:gd name="connsiteY19" fmla="*/ 309563 h 1090613"/>
              <a:gd name="connsiteX20" fmla="*/ 747713 w 1714500"/>
              <a:gd name="connsiteY20" fmla="*/ 314325 h 1090613"/>
              <a:gd name="connsiteX21" fmla="*/ 766763 w 1714500"/>
              <a:gd name="connsiteY21" fmla="*/ 361950 h 1090613"/>
              <a:gd name="connsiteX22" fmla="*/ 809625 w 1714500"/>
              <a:gd name="connsiteY22" fmla="*/ 366713 h 1090613"/>
              <a:gd name="connsiteX23" fmla="*/ 823913 w 1714500"/>
              <a:gd name="connsiteY23" fmla="*/ 371475 h 1090613"/>
              <a:gd name="connsiteX24" fmla="*/ 838200 w 1714500"/>
              <a:gd name="connsiteY24" fmla="*/ 381000 h 1090613"/>
              <a:gd name="connsiteX25" fmla="*/ 938213 w 1714500"/>
              <a:gd name="connsiteY25" fmla="*/ 385763 h 1090613"/>
              <a:gd name="connsiteX26" fmla="*/ 947738 w 1714500"/>
              <a:gd name="connsiteY26" fmla="*/ 404813 h 1090613"/>
              <a:gd name="connsiteX27" fmla="*/ 981075 w 1714500"/>
              <a:gd name="connsiteY27" fmla="*/ 419100 h 1090613"/>
              <a:gd name="connsiteX28" fmla="*/ 990600 w 1714500"/>
              <a:gd name="connsiteY28" fmla="*/ 433388 h 1090613"/>
              <a:gd name="connsiteX29" fmla="*/ 985838 w 1714500"/>
              <a:gd name="connsiteY29" fmla="*/ 447675 h 1090613"/>
              <a:gd name="connsiteX30" fmla="*/ 1004888 w 1714500"/>
              <a:gd name="connsiteY30" fmla="*/ 481013 h 1090613"/>
              <a:gd name="connsiteX31" fmla="*/ 1009650 w 1714500"/>
              <a:gd name="connsiteY31" fmla="*/ 495300 h 1090613"/>
              <a:gd name="connsiteX32" fmla="*/ 1014413 w 1714500"/>
              <a:gd name="connsiteY32" fmla="*/ 523875 h 1090613"/>
              <a:gd name="connsiteX33" fmla="*/ 1028700 w 1714500"/>
              <a:gd name="connsiteY33" fmla="*/ 528638 h 1090613"/>
              <a:gd name="connsiteX34" fmla="*/ 1033463 w 1714500"/>
              <a:gd name="connsiteY34" fmla="*/ 542925 h 1090613"/>
              <a:gd name="connsiteX35" fmla="*/ 1033463 w 1714500"/>
              <a:gd name="connsiteY35" fmla="*/ 585788 h 1090613"/>
              <a:gd name="connsiteX36" fmla="*/ 1047750 w 1714500"/>
              <a:gd name="connsiteY36" fmla="*/ 590550 h 1090613"/>
              <a:gd name="connsiteX37" fmla="*/ 1062038 w 1714500"/>
              <a:gd name="connsiteY37" fmla="*/ 666750 h 1090613"/>
              <a:gd name="connsiteX38" fmla="*/ 1066800 w 1714500"/>
              <a:gd name="connsiteY38" fmla="*/ 762000 h 1090613"/>
              <a:gd name="connsiteX39" fmla="*/ 1095375 w 1714500"/>
              <a:gd name="connsiteY39" fmla="*/ 766763 h 1090613"/>
              <a:gd name="connsiteX40" fmla="*/ 1100138 w 1714500"/>
              <a:gd name="connsiteY40" fmla="*/ 781050 h 1090613"/>
              <a:gd name="connsiteX41" fmla="*/ 1104900 w 1714500"/>
              <a:gd name="connsiteY41" fmla="*/ 823913 h 1090613"/>
              <a:gd name="connsiteX42" fmla="*/ 1133475 w 1714500"/>
              <a:gd name="connsiteY42" fmla="*/ 881063 h 1090613"/>
              <a:gd name="connsiteX43" fmla="*/ 1157288 w 1714500"/>
              <a:gd name="connsiteY43" fmla="*/ 885825 h 1090613"/>
              <a:gd name="connsiteX44" fmla="*/ 1223963 w 1714500"/>
              <a:gd name="connsiteY44" fmla="*/ 890588 h 1090613"/>
              <a:gd name="connsiteX45" fmla="*/ 1247775 w 1714500"/>
              <a:gd name="connsiteY45" fmla="*/ 923925 h 1090613"/>
              <a:gd name="connsiteX46" fmla="*/ 1300163 w 1714500"/>
              <a:gd name="connsiteY46" fmla="*/ 928688 h 1090613"/>
              <a:gd name="connsiteX47" fmla="*/ 1304925 w 1714500"/>
              <a:gd name="connsiteY47" fmla="*/ 942975 h 1090613"/>
              <a:gd name="connsiteX48" fmla="*/ 1309688 w 1714500"/>
              <a:gd name="connsiteY48" fmla="*/ 971550 h 1090613"/>
              <a:gd name="connsiteX49" fmla="*/ 1328738 w 1714500"/>
              <a:gd name="connsiteY49" fmla="*/ 976313 h 1090613"/>
              <a:gd name="connsiteX50" fmla="*/ 1381125 w 1714500"/>
              <a:gd name="connsiteY50" fmla="*/ 981075 h 1090613"/>
              <a:gd name="connsiteX51" fmla="*/ 1409700 w 1714500"/>
              <a:gd name="connsiteY51" fmla="*/ 990600 h 1090613"/>
              <a:gd name="connsiteX52" fmla="*/ 1423988 w 1714500"/>
              <a:gd name="connsiteY52" fmla="*/ 1000125 h 1090613"/>
              <a:gd name="connsiteX53" fmla="*/ 1524000 w 1714500"/>
              <a:gd name="connsiteY53" fmla="*/ 1019175 h 1090613"/>
              <a:gd name="connsiteX54" fmla="*/ 1533525 w 1714500"/>
              <a:gd name="connsiteY54" fmla="*/ 1033463 h 1090613"/>
              <a:gd name="connsiteX55" fmla="*/ 1547813 w 1714500"/>
              <a:gd name="connsiteY55" fmla="*/ 1042988 h 1090613"/>
              <a:gd name="connsiteX56" fmla="*/ 1562100 w 1714500"/>
              <a:gd name="connsiteY56" fmla="*/ 1071563 h 1090613"/>
              <a:gd name="connsiteX57" fmla="*/ 1604963 w 1714500"/>
              <a:gd name="connsiteY57" fmla="*/ 1085850 h 1090613"/>
              <a:gd name="connsiteX58" fmla="*/ 1714500 w 1714500"/>
              <a:gd name="connsiteY58" fmla="*/ 1090613 h 1090613"/>
              <a:gd name="connsiteX0" fmla="*/ 0 w 1714500"/>
              <a:gd name="connsiteY0" fmla="*/ 0 h 1107282"/>
              <a:gd name="connsiteX1" fmla="*/ 9525 w 1714500"/>
              <a:gd name="connsiteY1" fmla="*/ 40482 h 1107282"/>
              <a:gd name="connsiteX2" fmla="*/ 23813 w 1714500"/>
              <a:gd name="connsiteY2" fmla="*/ 54769 h 1107282"/>
              <a:gd name="connsiteX3" fmla="*/ 76200 w 1714500"/>
              <a:gd name="connsiteY3" fmla="*/ 69057 h 1107282"/>
              <a:gd name="connsiteX4" fmla="*/ 90488 w 1714500"/>
              <a:gd name="connsiteY4" fmla="*/ 73819 h 1107282"/>
              <a:gd name="connsiteX5" fmla="*/ 252413 w 1714500"/>
              <a:gd name="connsiteY5" fmla="*/ 88107 h 1107282"/>
              <a:gd name="connsiteX6" fmla="*/ 257175 w 1714500"/>
              <a:gd name="connsiteY6" fmla="*/ 107157 h 1107282"/>
              <a:gd name="connsiteX7" fmla="*/ 361950 w 1714500"/>
              <a:gd name="connsiteY7" fmla="*/ 111919 h 1107282"/>
              <a:gd name="connsiteX8" fmla="*/ 366713 w 1714500"/>
              <a:gd name="connsiteY8" fmla="*/ 130969 h 1107282"/>
              <a:gd name="connsiteX9" fmla="*/ 423863 w 1714500"/>
              <a:gd name="connsiteY9" fmla="*/ 135732 h 1107282"/>
              <a:gd name="connsiteX10" fmla="*/ 447675 w 1714500"/>
              <a:gd name="connsiteY10" fmla="*/ 169069 h 1107282"/>
              <a:gd name="connsiteX11" fmla="*/ 476250 w 1714500"/>
              <a:gd name="connsiteY11" fmla="*/ 188119 h 1107282"/>
              <a:gd name="connsiteX12" fmla="*/ 542925 w 1714500"/>
              <a:gd name="connsiteY12" fmla="*/ 207169 h 1107282"/>
              <a:gd name="connsiteX13" fmla="*/ 552450 w 1714500"/>
              <a:gd name="connsiteY13" fmla="*/ 226219 h 1107282"/>
              <a:gd name="connsiteX14" fmla="*/ 571500 w 1714500"/>
              <a:gd name="connsiteY14" fmla="*/ 230982 h 1107282"/>
              <a:gd name="connsiteX15" fmla="*/ 595313 w 1714500"/>
              <a:gd name="connsiteY15" fmla="*/ 264319 h 1107282"/>
              <a:gd name="connsiteX16" fmla="*/ 652463 w 1714500"/>
              <a:gd name="connsiteY16" fmla="*/ 269082 h 1107282"/>
              <a:gd name="connsiteX17" fmla="*/ 709613 w 1714500"/>
              <a:gd name="connsiteY17" fmla="*/ 283369 h 1107282"/>
              <a:gd name="connsiteX18" fmla="*/ 723900 w 1714500"/>
              <a:gd name="connsiteY18" fmla="*/ 311944 h 1107282"/>
              <a:gd name="connsiteX19" fmla="*/ 728663 w 1714500"/>
              <a:gd name="connsiteY19" fmla="*/ 326232 h 1107282"/>
              <a:gd name="connsiteX20" fmla="*/ 747713 w 1714500"/>
              <a:gd name="connsiteY20" fmla="*/ 330994 h 1107282"/>
              <a:gd name="connsiteX21" fmla="*/ 766763 w 1714500"/>
              <a:gd name="connsiteY21" fmla="*/ 378619 h 1107282"/>
              <a:gd name="connsiteX22" fmla="*/ 809625 w 1714500"/>
              <a:gd name="connsiteY22" fmla="*/ 383382 h 1107282"/>
              <a:gd name="connsiteX23" fmla="*/ 823913 w 1714500"/>
              <a:gd name="connsiteY23" fmla="*/ 388144 h 1107282"/>
              <a:gd name="connsiteX24" fmla="*/ 838200 w 1714500"/>
              <a:gd name="connsiteY24" fmla="*/ 397669 h 1107282"/>
              <a:gd name="connsiteX25" fmla="*/ 938213 w 1714500"/>
              <a:gd name="connsiteY25" fmla="*/ 402432 h 1107282"/>
              <a:gd name="connsiteX26" fmla="*/ 947738 w 1714500"/>
              <a:gd name="connsiteY26" fmla="*/ 421482 h 1107282"/>
              <a:gd name="connsiteX27" fmla="*/ 981075 w 1714500"/>
              <a:gd name="connsiteY27" fmla="*/ 435769 h 1107282"/>
              <a:gd name="connsiteX28" fmla="*/ 990600 w 1714500"/>
              <a:gd name="connsiteY28" fmla="*/ 450057 h 1107282"/>
              <a:gd name="connsiteX29" fmla="*/ 985838 w 1714500"/>
              <a:gd name="connsiteY29" fmla="*/ 464344 h 1107282"/>
              <a:gd name="connsiteX30" fmla="*/ 1004888 w 1714500"/>
              <a:gd name="connsiteY30" fmla="*/ 497682 h 1107282"/>
              <a:gd name="connsiteX31" fmla="*/ 1009650 w 1714500"/>
              <a:gd name="connsiteY31" fmla="*/ 511969 h 1107282"/>
              <a:gd name="connsiteX32" fmla="*/ 1014413 w 1714500"/>
              <a:gd name="connsiteY32" fmla="*/ 540544 h 1107282"/>
              <a:gd name="connsiteX33" fmla="*/ 1028700 w 1714500"/>
              <a:gd name="connsiteY33" fmla="*/ 545307 h 1107282"/>
              <a:gd name="connsiteX34" fmla="*/ 1033463 w 1714500"/>
              <a:gd name="connsiteY34" fmla="*/ 559594 h 1107282"/>
              <a:gd name="connsiteX35" fmla="*/ 1033463 w 1714500"/>
              <a:gd name="connsiteY35" fmla="*/ 602457 h 1107282"/>
              <a:gd name="connsiteX36" fmla="*/ 1047750 w 1714500"/>
              <a:gd name="connsiteY36" fmla="*/ 607219 h 1107282"/>
              <a:gd name="connsiteX37" fmla="*/ 1062038 w 1714500"/>
              <a:gd name="connsiteY37" fmla="*/ 683419 h 1107282"/>
              <a:gd name="connsiteX38" fmla="*/ 1066800 w 1714500"/>
              <a:gd name="connsiteY38" fmla="*/ 778669 h 1107282"/>
              <a:gd name="connsiteX39" fmla="*/ 1095375 w 1714500"/>
              <a:gd name="connsiteY39" fmla="*/ 783432 h 1107282"/>
              <a:gd name="connsiteX40" fmla="*/ 1100138 w 1714500"/>
              <a:gd name="connsiteY40" fmla="*/ 797719 h 1107282"/>
              <a:gd name="connsiteX41" fmla="*/ 1104900 w 1714500"/>
              <a:gd name="connsiteY41" fmla="*/ 840582 h 1107282"/>
              <a:gd name="connsiteX42" fmla="*/ 1133475 w 1714500"/>
              <a:gd name="connsiteY42" fmla="*/ 897732 h 1107282"/>
              <a:gd name="connsiteX43" fmla="*/ 1157288 w 1714500"/>
              <a:gd name="connsiteY43" fmla="*/ 902494 h 1107282"/>
              <a:gd name="connsiteX44" fmla="*/ 1223963 w 1714500"/>
              <a:gd name="connsiteY44" fmla="*/ 907257 h 1107282"/>
              <a:gd name="connsiteX45" fmla="*/ 1247775 w 1714500"/>
              <a:gd name="connsiteY45" fmla="*/ 940594 h 1107282"/>
              <a:gd name="connsiteX46" fmla="*/ 1300163 w 1714500"/>
              <a:gd name="connsiteY46" fmla="*/ 945357 h 1107282"/>
              <a:gd name="connsiteX47" fmla="*/ 1304925 w 1714500"/>
              <a:gd name="connsiteY47" fmla="*/ 959644 h 1107282"/>
              <a:gd name="connsiteX48" fmla="*/ 1309688 w 1714500"/>
              <a:gd name="connsiteY48" fmla="*/ 988219 h 1107282"/>
              <a:gd name="connsiteX49" fmla="*/ 1328738 w 1714500"/>
              <a:gd name="connsiteY49" fmla="*/ 992982 h 1107282"/>
              <a:gd name="connsiteX50" fmla="*/ 1381125 w 1714500"/>
              <a:gd name="connsiteY50" fmla="*/ 997744 h 1107282"/>
              <a:gd name="connsiteX51" fmla="*/ 1409700 w 1714500"/>
              <a:gd name="connsiteY51" fmla="*/ 1007269 h 1107282"/>
              <a:gd name="connsiteX52" fmla="*/ 1423988 w 1714500"/>
              <a:gd name="connsiteY52" fmla="*/ 1016794 h 1107282"/>
              <a:gd name="connsiteX53" fmla="*/ 1524000 w 1714500"/>
              <a:gd name="connsiteY53" fmla="*/ 1035844 h 1107282"/>
              <a:gd name="connsiteX54" fmla="*/ 1533525 w 1714500"/>
              <a:gd name="connsiteY54" fmla="*/ 1050132 h 1107282"/>
              <a:gd name="connsiteX55" fmla="*/ 1547813 w 1714500"/>
              <a:gd name="connsiteY55" fmla="*/ 1059657 h 1107282"/>
              <a:gd name="connsiteX56" fmla="*/ 1562100 w 1714500"/>
              <a:gd name="connsiteY56" fmla="*/ 1088232 h 1107282"/>
              <a:gd name="connsiteX57" fmla="*/ 1604963 w 1714500"/>
              <a:gd name="connsiteY57" fmla="*/ 1102519 h 1107282"/>
              <a:gd name="connsiteX58" fmla="*/ 1714500 w 1714500"/>
              <a:gd name="connsiteY58" fmla="*/ 1107282 h 1107282"/>
              <a:gd name="connsiteX0" fmla="*/ 0 w 1714500"/>
              <a:gd name="connsiteY0" fmla="*/ 0 h 1107282"/>
              <a:gd name="connsiteX1" fmla="*/ 14287 w 1714500"/>
              <a:gd name="connsiteY1" fmla="*/ 38101 h 1107282"/>
              <a:gd name="connsiteX2" fmla="*/ 23813 w 1714500"/>
              <a:gd name="connsiteY2" fmla="*/ 54769 h 1107282"/>
              <a:gd name="connsiteX3" fmla="*/ 76200 w 1714500"/>
              <a:gd name="connsiteY3" fmla="*/ 69057 h 1107282"/>
              <a:gd name="connsiteX4" fmla="*/ 90488 w 1714500"/>
              <a:gd name="connsiteY4" fmla="*/ 73819 h 1107282"/>
              <a:gd name="connsiteX5" fmla="*/ 252413 w 1714500"/>
              <a:gd name="connsiteY5" fmla="*/ 88107 h 1107282"/>
              <a:gd name="connsiteX6" fmla="*/ 257175 w 1714500"/>
              <a:gd name="connsiteY6" fmla="*/ 107157 h 1107282"/>
              <a:gd name="connsiteX7" fmla="*/ 361950 w 1714500"/>
              <a:gd name="connsiteY7" fmla="*/ 111919 h 1107282"/>
              <a:gd name="connsiteX8" fmla="*/ 366713 w 1714500"/>
              <a:gd name="connsiteY8" fmla="*/ 130969 h 1107282"/>
              <a:gd name="connsiteX9" fmla="*/ 423863 w 1714500"/>
              <a:gd name="connsiteY9" fmla="*/ 135732 h 1107282"/>
              <a:gd name="connsiteX10" fmla="*/ 447675 w 1714500"/>
              <a:gd name="connsiteY10" fmla="*/ 169069 h 1107282"/>
              <a:gd name="connsiteX11" fmla="*/ 476250 w 1714500"/>
              <a:gd name="connsiteY11" fmla="*/ 188119 h 1107282"/>
              <a:gd name="connsiteX12" fmla="*/ 542925 w 1714500"/>
              <a:gd name="connsiteY12" fmla="*/ 207169 h 1107282"/>
              <a:gd name="connsiteX13" fmla="*/ 552450 w 1714500"/>
              <a:gd name="connsiteY13" fmla="*/ 226219 h 1107282"/>
              <a:gd name="connsiteX14" fmla="*/ 571500 w 1714500"/>
              <a:gd name="connsiteY14" fmla="*/ 230982 h 1107282"/>
              <a:gd name="connsiteX15" fmla="*/ 595313 w 1714500"/>
              <a:gd name="connsiteY15" fmla="*/ 264319 h 1107282"/>
              <a:gd name="connsiteX16" fmla="*/ 652463 w 1714500"/>
              <a:gd name="connsiteY16" fmla="*/ 269082 h 1107282"/>
              <a:gd name="connsiteX17" fmla="*/ 709613 w 1714500"/>
              <a:gd name="connsiteY17" fmla="*/ 283369 h 1107282"/>
              <a:gd name="connsiteX18" fmla="*/ 723900 w 1714500"/>
              <a:gd name="connsiteY18" fmla="*/ 311944 h 1107282"/>
              <a:gd name="connsiteX19" fmla="*/ 728663 w 1714500"/>
              <a:gd name="connsiteY19" fmla="*/ 326232 h 1107282"/>
              <a:gd name="connsiteX20" fmla="*/ 747713 w 1714500"/>
              <a:gd name="connsiteY20" fmla="*/ 330994 h 1107282"/>
              <a:gd name="connsiteX21" fmla="*/ 766763 w 1714500"/>
              <a:gd name="connsiteY21" fmla="*/ 378619 h 1107282"/>
              <a:gd name="connsiteX22" fmla="*/ 809625 w 1714500"/>
              <a:gd name="connsiteY22" fmla="*/ 383382 h 1107282"/>
              <a:gd name="connsiteX23" fmla="*/ 823913 w 1714500"/>
              <a:gd name="connsiteY23" fmla="*/ 388144 h 1107282"/>
              <a:gd name="connsiteX24" fmla="*/ 838200 w 1714500"/>
              <a:gd name="connsiteY24" fmla="*/ 397669 h 1107282"/>
              <a:gd name="connsiteX25" fmla="*/ 938213 w 1714500"/>
              <a:gd name="connsiteY25" fmla="*/ 402432 h 1107282"/>
              <a:gd name="connsiteX26" fmla="*/ 947738 w 1714500"/>
              <a:gd name="connsiteY26" fmla="*/ 421482 h 1107282"/>
              <a:gd name="connsiteX27" fmla="*/ 981075 w 1714500"/>
              <a:gd name="connsiteY27" fmla="*/ 435769 h 1107282"/>
              <a:gd name="connsiteX28" fmla="*/ 990600 w 1714500"/>
              <a:gd name="connsiteY28" fmla="*/ 450057 h 1107282"/>
              <a:gd name="connsiteX29" fmla="*/ 985838 w 1714500"/>
              <a:gd name="connsiteY29" fmla="*/ 464344 h 1107282"/>
              <a:gd name="connsiteX30" fmla="*/ 1004888 w 1714500"/>
              <a:gd name="connsiteY30" fmla="*/ 497682 h 1107282"/>
              <a:gd name="connsiteX31" fmla="*/ 1009650 w 1714500"/>
              <a:gd name="connsiteY31" fmla="*/ 511969 h 1107282"/>
              <a:gd name="connsiteX32" fmla="*/ 1014413 w 1714500"/>
              <a:gd name="connsiteY32" fmla="*/ 540544 h 1107282"/>
              <a:gd name="connsiteX33" fmla="*/ 1028700 w 1714500"/>
              <a:gd name="connsiteY33" fmla="*/ 545307 h 1107282"/>
              <a:gd name="connsiteX34" fmla="*/ 1033463 w 1714500"/>
              <a:gd name="connsiteY34" fmla="*/ 559594 h 1107282"/>
              <a:gd name="connsiteX35" fmla="*/ 1033463 w 1714500"/>
              <a:gd name="connsiteY35" fmla="*/ 602457 h 1107282"/>
              <a:gd name="connsiteX36" fmla="*/ 1047750 w 1714500"/>
              <a:gd name="connsiteY36" fmla="*/ 607219 h 1107282"/>
              <a:gd name="connsiteX37" fmla="*/ 1062038 w 1714500"/>
              <a:gd name="connsiteY37" fmla="*/ 683419 h 1107282"/>
              <a:gd name="connsiteX38" fmla="*/ 1066800 w 1714500"/>
              <a:gd name="connsiteY38" fmla="*/ 778669 h 1107282"/>
              <a:gd name="connsiteX39" fmla="*/ 1095375 w 1714500"/>
              <a:gd name="connsiteY39" fmla="*/ 783432 h 1107282"/>
              <a:gd name="connsiteX40" fmla="*/ 1100138 w 1714500"/>
              <a:gd name="connsiteY40" fmla="*/ 797719 h 1107282"/>
              <a:gd name="connsiteX41" fmla="*/ 1104900 w 1714500"/>
              <a:gd name="connsiteY41" fmla="*/ 840582 h 1107282"/>
              <a:gd name="connsiteX42" fmla="*/ 1133475 w 1714500"/>
              <a:gd name="connsiteY42" fmla="*/ 897732 h 1107282"/>
              <a:gd name="connsiteX43" fmla="*/ 1157288 w 1714500"/>
              <a:gd name="connsiteY43" fmla="*/ 902494 h 1107282"/>
              <a:gd name="connsiteX44" fmla="*/ 1223963 w 1714500"/>
              <a:gd name="connsiteY44" fmla="*/ 907257 h 1107282"/>
              <a:gd name="connsiteX45" fmla="*/ 1247775 w 1714500"/>
              <a:gd name="connsiteY45" fmla="*/ 940594 h 1107282"/>
              <a:gd name="connsiteX46" fmla="*/ 1300163 w 1714500"/>
              <a:gd name="connsiteY46" fmla="*/ 945357 h 1107282"/>
              <a:gd name="connsiteX47" fmla="*/ 1304925 w 1714500"/>
              <a:gd name="connsiteY47" fmla="*/ 959644 h 1107282"/>
              <a:gd name="connsiteX48" fmla="*/ 1309688 w 1714500"/>
              <a:gd name="connsiteY48" fmla="*/ 988219 h 1107282"/>
              <a:gd name="connsiteX49" fmla="*/ 1328738 w 1714500"/>
              <a:gd name="connsiteY49" fmla="*/ 992982 h 1107282"/>
              <a:gd name="connsiteX50" fmla="*/ 1381125 w 1714500"/>
              <a:gd name="connsiteY50" fmla="*/ 997744 h 1107282"/>
              <a:gd name="connsiteX51" fmla="*/ 1409700 w 1714500"/>
              <a:gd name="connsiteY51" fmla="*/ 1007269 h 1107282"/>
              <a:gd name="connsiteX52" fmla="*/ 1423988 w 1714500"/>
              <a:gd name="connsiteY52" fmla="*/ 1016794 h 1107282"/>
              <a:gd name="connsiteX53" fmla="*/ 1524000 w 1714500"/>
              <a:gd name="connsiteY53" fmla="*/ 1035844 h 1107282"/>
              <a:gd name="connsiteX54" fmla="*/ 1533525 w 1714500"/>
              <a:gd name="connsiteY54" fmla="*/ 1050132 h 1107282"/>
              <a:gd name="connsiteX55" fmla="*/ 1547813 w 1714500"/>
              <a:gd name="connsiteY55" fmla="*/ 1059657 h 1107282"/>
              <a:gd name="connsiteX56" fmla="*/ 1562100 w 1714500"/>
              <a:gd name="connsiteY56" fmla="*/ 1088232 h 1107282"/>
              <a:gd name="connsiteX57" fmla="*/ 1604963 w 1714500"/>
              <a:gd name="connsiteY57" fmla="*/ 1102519 h 1107282"/>
              <a:gd name="connsiteX58" fmla="*/ 1714500 w 1714500"/>
              <a:gd name="connsiteY58" fmla="*/ 1107282 h 1107282"/>
              <a:gd name="connsiteX0" fmla="*/ 0 w 1709738"/>
              <a:gd name="connsiteY0" fmla="*/ 0 h 1112044"/>
              <a:gd name="connsiteX1" fmla="*/ 9525 w 1709738"/>
              <a:gd name="connsiteY1" fmla="*/ 42863 h 1112044"/>
              <a:gd name="connsiteX2" fmla="*/ 19051 w 1709738"/>
              <a:gd name="connsiteY2" fmla="*/ 59531 h 1112044"/>
              <a:gd name="connsiteX3" fmla="*/ 71438 w 1709738"/>
              <a:gd name="connsiteY3" fmla="*/ 73819 h 1112044"/>
              <a:gd name="connsiteX4" fmla="*/ 85726 w 1709738"/>
              <a:gd name="connsiteY4" fmla="*/ 78581 h 1112044"/>
              <a:gd name="connsiteX5" fmla="*/ 247651 w 1709738"/>
              <a:gd name="connsiteY5" fmla="*/ 92869 h 1112044"/>
              <a:gd name="connsiteX6" fmla="*/ 252413 w 1709738"/>
              <a:gd name="connsiteY6" fmla="*/ 111919 h 1112044"/>
              <a:gd name="connsiteX7" fmla="*/ 357188 w 1709738"/>
              <a:gd name="connsiteY7" fmla="*/ 116681 h 1112044"/>
              <a:gd name="connsiteX8" fmla="*/ 361951 w 1709738"/>
              <a:gd name="connsiteY8" fmla="*/ 135731 h 1112044"/>
              <a:gd name="connsiteX9" fmla="*/ 419101 w 1709738"/>
              <a:gd name="connsiteY9" fmla="*/ 140494 h 1112044"/>
              <a:gd name="connsiteX10" fmla="*/ 442913 w 1709738"/>
              <a:gd name="connsiteY10" fmla="*/ 173831 h 1112044"/>
              <a:gd name="connsiteX11" fmla="*/ 471488 w 1709738"/>
              <a:gd name="connsiteY11" fmla="*/ 192881 h 1112044"/>
              <a:gd name="connsiteX12" fmla="*/ 538163 w 1709738"/>
              <a:gd name="connsiteY12" fmla="*/ 211931 h 1112044"/>
              <a:gd name="connsiteX13" fmla="*/ 547688 w 1709738"/>
              <a:gd name="connsiteY13" fmla="*/ 230981 h 1112044"/>
              <a:gd name="connsiteX14" fmla="*/ 566738 w 1709738"/>
              <a:gd name="connsiteY14" fmla="*/ 235744 h 1112044"/>
              <a:gd name="connsiteX15" fmla="*/ 590551 w 1709738"/>
              <a:gd name="connsiteY15" fmla="*/ 269081 h 1112044"/>
              <a:gd name="connsiteX16" fmla="*/ 647701 w 1709738"/>
              <a:gd name="connsiteY16" fmla="*/ 273844 h 1112044"/>
              <a:gd name="connsiteX17" fmla="*/ 704851 w 1709738"/>
              <a:gd name="connsiteY17" fmla="*/ 288131 h 1112044"/>
              <a:gd name="connsiteX18" fmla="*/ 719138 w 1709738"/>
              <a:gd name="connsiteY18" fmla="*/ 316706 h 1112044"/>
              <a:gd name="connsiteX19" fmla="*/ 723901 w 1709738"/>
              <a:gd name="connsiteY19" fmla="*/ 330994 h 1112044"/>
              <a:gd name="connsiteX20" fmla="*/ 742951 w 1709738"/>
              <a:gd name="connsiteY20" fmla="*/ 335756 h 1112044"/>
              <a:gd name="connsiteX21" fmla="*/ 762001 w 1709738"/>
              <a:gd name="connsiteY21" fmla="*/ 383381 h 1112044"/>
              <a:gd name="connsiteX22" fmla="*/ 804863 w 1709738"/>
              <a:gd name="connsiteY22" fmla="*/ 388144 h 1112044"/>
              <a:gd name="connsiteX23" fmla="*/ 819151 w 1709738"/>
              <a:gd name="connsiteY23" fmla="*/ 392906 h 1112044"/>
              <a:gd name="connsiteX24" fmla="*/ 833438 w 1709738"/>
              <a:gd name="connsiteY24" fmla="*/ 402431 h 1112044"/>
              <a:gd name="connsiteX25" fmla="*/ 933451 w 1709738"/>
              <a:gd name="connsiteY25" fmla="*/ 407194 h 1112044"/>
              <a:gd name="connsiteX26" fmla="*/ 942976 w 1709738"/>
              <a:gd name="connsiteY26" fmla="*/ 426244 h 1112044"/>
              <a:gd name="connsiteX27" fmla="*/ 976313 w 1709738"/>
              <a:gd name="connsiteY27" fmla="*/ 440531 h 1112044"/>
              <a:gd name="connsiteX28" fmla="*/ 985838 w 1709738"/>
              <a:gd name="connsiteY28" fmla="*/ 454819 h 1112044"/>
              <a:gd name="connsiteX29" fmla="*/ 981076 w 1709738"/>
              <a:gd name="connsiteY29" fmla="*/ 469106 h 1112044"/>
              <a:gd name="connsiteX30" fmla="*/ 1000126 w 1709738"/>
              <a:gd name="connsiteY30" fmla="*/ 502444 h 1112044"/>
              <a:gd name="connsiteX31" fmla="*/ 1004888 w 1709738"/>
              <a:gd name="connsiteY31" fmla="*/ 516731 h 1112044"/>
              <a:gd name="connsiteX32" fmla="*/ 1009651 w 1709738"/>
              <a:gd name="connsiteY32" fmla="*/ 545306 h 1112044"/>
              <a:gd name="connsiteX33" fmla="*/ 1023938 w 1709738"/>
              <a:gd name="connsiteY33" fmla="*/ 550069 h 1112044"/>
              <a:gd name="connsiteX34" fmla="*/ 1028701 w 1709738"/>
              <a:gd name="connsiteY34" fmla="*/ 564356 h 1112044"/>
              <a:gd name="connsiteX35" fmla="*/ 1028701 w 1709738"/>
              <a:gd name="connsiteY35" fmla="*/ 607219 h 1112044"/>
              <a:gd name="connsiteX36" fmla="*/ 1042988 w 1709738"/>
              <a:gd name="connsiteY36" fmla="*/ 611981 h 1112044"/>
              <a:gd name="connsiteX37" fmla="*/ 1057276 w 1709738"/>
              <a:gd name="connsiteY37" fmla="*/ 688181 h 1112044"/>
              <a:gd name="connsiteX38" fmla="*/ 1062038 w 1709738"/>
              <a:gd name="connsiteY38" fmla="*/ 783431 h 1112044"/>
              <a:gd name="connsiteX39" fmla="*/ 1090613 w 1709738"/>
              <a:gd name="connsiteY39" fmla="*/ 788194 h 1112044"/>
              <a:gd name="connsiteX40" fmla="*/ 1095376 w 1709738"/>
              <a:gd name="connsiteY40" fmla="*/ 802481 h 1112044"/>
              <a:gd name="connsiteX41" fmla="*/ 1100138 w 1709738"/>
              <a:gd name="connsiteY41" fmla="*/ 845344 h 1112044"/>
              <a:gd name="connsiteX42" fmla="*/ 1128713 w 1709738"/>
              <a:gd name="connsiteY42" fmla="*/ 902494 h 1112044"/>
              <a:gd name="connsiteX43" fmla="*/ 1152526 w 1709738"/>
              <a:gd name="connsiteY43" fmla="*/ 907256 h 1112044"/>
              <a:gd name="connsiteX44" fmla="*/ 1219201 w 1709738"/>
              <a:gd name="connsiteY44" fmla="*/ 912019 h 1112044"/>
              <a:gd name="connsiteX45" fmla="*/ 1243013 w 1709738"/>
              <a:gd name="connsiteY45" fmla="*/ 945356 h 1112044"/>
              <a:gd name="connsiteX46" fmla="*/ 1295401 w 1709738"/>
              <a:gd name="connsiteY46" fmla="*/ 950119 h 1112044"/>
              <a:gd name="connsiteX47" fmla="*/ 1300163 w 1709738"/>
              <a:gd name="connsiteY47" fmla="*/ 964406 h 1112044"/>
              <a:gd name="connsiteX48" fmla="*/ 1304926 w 1709738"/>
              <a:gd name="connsiteY48" fmla="*/ 992981 h 1112044"/>
              <a:gd name="connsiteX49" fmla="*/ 1323976 w 1709738"/>
              <a:gd name="connsiteY49" fmla="*/ 997744 h 1112044"/>
              <a:gd name="connsiteX50" fmla="*/ 1376363 w 1709738"/>
              <a:gd name="connsiteY50" fmla="*/ 1002506 h 1112044"/>
              <a:gd name="connsiteX51" fmla="*/ 1404938 w 1709738"/>
              <a:gd name="connsiteY51" fmla="*/ 1012031 h 1112044"/>
              <a:gd name="connsiteX52" fmla="*/ 1419226 w 1709738"/>
              <a:gd name="connsiteY52" fmla="*/ 1021556 h 1112044"/>
              <a:gd name="connsiteX53" fmla="*/ 1519238 w 1709738"/>
              <a:gd name="connsiteY53" fmla="*/ 1040606 h 1112044"/>
              <a:gd name="connsiteX54" fmla="*/ 1528763 w 1709738"/>
              <a:gd name="connsiteY54" fmla="*/ 1054894 h 1112044"/>
              <a:gd name="connsiteX55" fmla="*/ 1543051 w 1709738"/>
              <a:gd name="connsiteY55" fmla="*/ 1064419 h 1112044"/>
              <a:gd name="connsiteX56" fmla="*/ 1557338 w 1709738"/>
              <a:gd name="connsiteY56" fmla="*/ 1092994 h 1112044"/>
              <a:gd name="connsiteX57" fmla="*/ 1600201 w 1709738"/>
              <a:gd name="connsiteY57" fmla="*/ 1107281 h 1112044"/>
              <a:gd name="connsiteX58" fmla="*/ 1709738 w 1709738"/>
              <a:gd name="connsiteY58" fmla="*/ 1112044 h 1112044"/>
              <a:gd name="connsiteX0" fmla="*/ 0 w 1721644"/>
              <a:gd name="connsiteY0" fmla="*/ 0 h 1112044"/>
              <a:gd name="connsiteX1" fmla="*/ 9525 w 1721644"/>
              <a:gd name="connsiteY1" fmla="*/ 42863 h 1112044"/>
              <a:gd name="connsiteX2" fmla="*/ 19051 w 1721644"/>
              <a:gd name="connsiteY2" fmla="*/ 59531 h 1112044"/>
              <a:gd name="connsiteX3" fmla="*/ 71438 w 1721644"/>
              <a:gd name="connsiteY3" fmla="*/ 73819 h 1112044"/>
              <a:gd name="connsiteX4" fmla="*/ 85726 w 1721644"/>
              <a:gd name="connsiteY4" fmla="*/ 78581 h 1112044"/>
              <a:gd name="connsiteX5" fmla="*/ 247651 w 1721644"/>
              <a:gd name="connsiteY5" fmla="*/ 92869 h 1112044"/>
              <a:gd name="connsiteX6" fmla="*/ 252413 w 1721644"/>
              <a:gd name="connsiteY6" fmla="*/ 111919 h 1112044"/>
              <a:gd name="connsiteX7" fmla="*/ 357188 w 1721644"/>
              <a:gd name="connsiteY7" fmla="*/ 116681 h 1112044"/>
              <a:gd name="connsiteX8" fmla="*/ 361951 w 1721644"/>
              <a:gd name="connsiteY8" fmla="*/ 135731 h 1112044"/>
              <a:gd name="connsiteX9" fmla="*/ 419101 w 1721644"/>
              <a:gd name="connsiteY9" fmla="*/ 140494 h 1112044"/>
              <a:gd name="connsiteX10" fmla="*/ 442913 w 1721644"/>
              <a:gd name="connsiteY10" fmla="*/ 173831 h 1112044"/>
              <a:gd name="connsiteX11" fmla="*/ 471488 w 1721644"/>
              <a:gd name="connsiteY11" fmla="*/ 192881 h 1112044"/>
              <a:gd name="connsiteX12" fmla="*/ 538163 w 1721644"/>
              <a:gd name="connsiteY12" fmla="*/ 211931 h 1112044"/>
              <a:gd name="connsiteX13" fmla="*/ 547688 w 1721644"/>
              <a:gd name="connsiteY13" fmla="*/ 230981 h 1112044"/>
              <a:gd name="connsiteX14" fmla="*/ 566738 w 1721644"/>
              <a:gd name="connsiteY14" fmla="*/ 235744 h 1112044"/>
              <a:gd name="connsiteX15" fmla="*/ 590551 w 1721644"/>
              <a:gd name="connsiteY15" fmla="*/ 269081 h 1112044"/>
              <a:gd name="connsiteX16" fmla="*/ 647701 w 1721644"/>
              <a:gd name="connsiteY16" fmla="*/ 273844 h 1112044"/>
              <a:gd name="connsiteX17" fmla="*/ 704851 w 1721644"/>
              <a:gd name="connsiteY17" fmla="*/ 288131 h 1112044"/>
              <a:gd name="connsiteX18" fmla="*/ 719138 w 1721644"/>
              <a:gd name="connsiteY18" fmla="*/ 316706 h 1112044"/>
              <a:gd name="connsiteX19" fmla="*/ 723901 w 1721644"/>
              <a:gd name="connsiteY19" fmla="*/ 330994 h 1112044"/>
              <a:gd name="connsiteX20" fmla="*/ 742951 w 1721644"/>
              <a:gd name="connsiteY20" fmla="*/ 335756 h 1112044"/>
              <a:gd name="connsiteX21" fmla="*/ 762001 w 1721644"/>
              <a:gd name="connsiteY21" fmla="*/ 383381 h 1112044"/>
              <a:gd name="connsiteX22" fmla="*/ 804863 w 1721644"/>
              <a:gd name="connsiteY22" fmla="*/ 388144 h 1112044"/>
              <a:gd name="connsiteX23" fmla="*/ 819151 w 1721644"/>
              <a:gd name="connsiteY23" fmla="*/ 392906 h 1112044"/>
              <a:gd name="connsiteX24" fmla="*/ 833438 w 1721644"/>
              <a:gd name="connsiteY24" fmla="*/ 402431 h 1112044"/>
              <a:gd name="connsiteX25" fmla="*/ 933451 w 1721644"/>
              <a:gd name="connsiteY25" fmla="*/ 407194 h 1112044"/>
              <a:gd name="connsiteX26" fmla="*/ 942976 w 1721644"/>
              <a:gd name="connsiteY26" fmla="*/ 426244 h 1112044"/>
              <a:gd name="connsiteX27" fmla="*/ 976313 w 1721644"/>
              <a:gd name="connsiteY27" fmla="*/ 440531 h 1112044"/>
              <a:gd name="connsiteX28" fmla="*/ 985838 w 1721644"/>
              <a:gd name="connsiteY28" fmla="*/ 454819 h 1112044"/>
              <a:gd name="connsiteX29" fmla="*/ 981076 w 1721644"/>
              <a:gd name="connsiteY29" fmla="*/ 469106 h 1112044"/>
              <a:gd name="connsiteX30" fmla="*/ 1000126 w 1721644"/>
              <a:gd name="connsiteY30" fmla="*/ 502444 h 1112044"/>
              <a:gd name="connsiteX31" fmla="*/ 1004888 w 1721644"/>
              <a:gd name="connsiteY31" fmla="*/ 516731 h 1112044"/>
              <a:gd name="connsiteX32" fmla="*/ 1009651 w 1721644"/>
              <a:gd name="connsiteY32" fmla="*/ 545306 h 1112044"/>
              <a:gd name="connsiteX33" fmla="*/ 1023938 w 1721644"/>
              <a:gd name="connsiteY33" fmla="*/ 550069 h 1112044"/>
              <a:gd name="connsiteX34" fmla="*/ 1028701 w 1721644"/>
              <a:gd name="connsiteY34" fmla="*/ 564356 h 1112044"/>
              <a:gd name="connsiteX35" fmla="*/ 1028701 w 1721644"/>
              <a:gd name="connsiteY35" fmla="*/ 607219 h 1112044"/>
              <a:gd name="connsiteX36" fmla="*/ 1042988 w 1721644"/>
              <a:gd name="connsiteY36" fmla="*/ 611981 h 1112044"/>
              <a:gd name="connsiteX37" fmla="*/ 1057276 w 1721644"/>
              <a:gd name="connsiteY37" fmla="*/ 688181 h 1112044"/>
              <a:gd name="connsiteX38" fmla="*/ 1062038 w 1721644"/>
              <a:gd name="connsiteY38" fmla="*/ 783431 h 1112044"/>
              <a:gd name="connsiteX39" fmla="*/ 1090613 w 1721644"/>
              <a:gd name="connsiteY39" fmla="*/ 788194 h 1112044"/>
              <a:gd name="connsiteX40" fmla="*/ 1095376 w 1721644"/>
              <a:gd name="connsiteY40" fmla="*/ 802481 h 1112044"/>
              <a:gd name="connsiteX41" fmla="*/ 1100138 w 1721644"/>
              <a:gd name="connsiteY41" fmla="*/ 845344 h 1112044"/>
              <a:gd name="connsiteX42" fmla="*/ 1128713 w 1721644"/>
              <a:gd name="connsiteY42" fmla="*/ 902494 h 1112044"/>
              <a:gd name="connsiteX43" fmla="*/ 1152526 w 1721644"/>
              <a:gd name="connsiteY43" fmla="*/ 907256 h 1112044"/>
              <a:gd name="connsiteX44" fmla="*/ 1219201 w 1721644"/>
              <a:gd name="connsiteY44" fmla="*/ 912019 h 1112044"/>
              <a:gd name="connsiteX45" fmla="*/ 1243013 w 1721644"/>
              <a:gd name="connsiteY45" fmla="*/ 945356 h 1112044"/>
              <a:gd name="connsiteX46" fmla="*/ 1295401 w 1721644"/>
              <a:gd name="connsiteY46" fmla="*/ 950119 h 1112044"/>
              <a:gd name="connsiteX47" fmla="*/ 1300163 w 1721644"/>
              <a:gd name="connsiteY47" fmla="*/ 964406 h 1112044"/>
              <a:gd name="connsiteX48" fmla="*/ 1304926 w 1721644"/>
              <a:gd name="connsiteY48" fmla="*/ 992981 h 1112044"/>
              <a:gd name="connsiteX49" fmla="*/ 1323976 w 1721644"/>
              <a:gd name="connsiteY49" fmla="*/ 997744 h 1112044"/>
              <a:gd name="connsiteX50" fmla="*/ 1376363 w 1721644"/>
              <a:gd name="connsiteY50" fmla="*/ 1002506 h 1112044"/>
              <a:gd name="connsiteX51" fmla="*/ 1404938 w 1721644"/>
              <a:gd name="connsiteY51" fmla="*/ 1012031 h 1112044"/>
              <a:gd name="connsiteX52" fmla="*/ 1419226 w 1721644"/>
              <a:gd name="connsiteY52" fmla="*/ 1021556 h 1112044"/>
              <a:gd name="connsiteX53" fmla="*/ 1519238 w 1721644"/>
              <a:gd name="connsiteY53" fmla="*/ 1040606 h 1112044"/>
              <a:gd name="connsiteX54" fmla="*/ 1528763 w 1721644"/>
              <a:gd name="connsiteY54" fmla="*/ 1054894 h 1112044"/>
              <a:gd name="connsiteX55" fmla="*/ 1543051 w 1721644"/>
              <a:gd name="connsiteY55" fmla="*/ 1064419 h 1112044"/>
              <a:gd name="connsiteX56" fmla="*/ 1557338 w 1721644"/>
              <a:gd name="connsiteY56" fmla="*/ 1092994 h 1112044"/>
              <a:gd name="connsiteX57" fmla="*/ 1600201 w 1721644"/>
              <a:gd name="connsiteY57" fmla="*/ 1107281 h 1112044"/>
              <a:gd name="connsiteX58" fmla="*/ 1721644 w 1721644"/>
              <a:gd name="connsiteY58" fmla="*/ 1112044 h 1112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721644" h="1112044">
                <a:moveTo>
                  <a:pt x="0" y="0"/>
                </a:moveTo>
                <a:cubicBezTo>
                  <a:pt x="3175" y="7938"/>
                  <a:pt x="6350" y="32941"/>
                  <a:pt x="9525" y="42863"/>
                </a:cubicBezTo>
                <a:cubicBezTo>
                  <a:pt x="12700" y="52785"/>
                  <a:pt x="8732" y="54372"/>
                  <a:pt x="19051" y="59531"/>
                </a:cubicBezTo>
                <a:cubicBezTo>
                  <a:pt x="29370" y="64690"/>
                  <a:pt x="53532" y="69343"/>
                  <a:pt x="71438" y="73819"/>
                </a:cubicBezTo>
                <a:cubicBezTo>
                  <a:pt x="76308" y="75037"/>
                  <a:pt x="80963" y="76994"/>
                  <a:pt x="85726" y="78581"/>
                </a:cubicBezTo>
                <a:cubicBezTo>
                  <a:pt x="145312" y="118306"/>
                  <a:pt x="57039" y="63085"/>
                  <a:pt x="247651" y="92869"/>
                </a:cubicBezTo>
                <a:cubicBezTo>
                  <a:pt x="254118" y="93879"/>
                  <a:pt x="246017" y="110529"/>
                  <a:pt x="252413" y="111919"/>
                </a:cubicBezTo>
                <a:cubicBezTo>
                  <a:pt x="286576" y="119346"/>
                  <a:pt x="322263" y="115094"/>
                  <a:pt x="357188" y="116681"/>
                </a:cubicBezTo>
                <a:cubicBezTo>
                  <a:pt x="358776" y="123031"/>
                  <a:pt x="358320" y="130285"/>
                  <a:pt x="361951" y="135731"/>
                </a:cubicBezTo>
                <a:cubicBezTo>
                  <a:pt x="374623" y="154739"/>
                  <a:pt x="404648" y="142100"/>
                  <a:pt x="419101" y="140494"/>
                </a:cubicBezTo>
                <a:cubicBezTo>
                  <a:pt x="462869" y="151435"/>
                  <a:pt x="414429" y="133139"/>
                  <a:pt x="442913" y="173831"/>
                </a:cubicBezTo>
                <a:cubicBezTo>
                  <a:pt x="449478" y="183209"/>
                  <a:pt x="471488" y="192881"/>
                  <a:pt x="471488" y="192881"/>
                </a:cubicBezTo>
                <a:cubicBezTo>
                  <a:pt x="496125" y="229838"/>
                  <a:pt x="460251" y="184106"/>
                  <a:pt x="538163" y="211931"/>
                </a:cubicBezTo>
                <a:cubicBezTo>
                  <a:pt x="544849" y="214319"/>
                  <a:pt x="542234" y="226436"/>
                  <a:pt x="547688" y="230981"/>
                </a:cubicBezTo>
                <a:cubicBezTo>
                  <a:pt x="552716" y="235171"/>
                  <a:pt x="560388" y="234156"/>
                  <a:pt x="566738" y="235744"/>
                </a:cubicBezTo>
                <a:cubicBezTo>
                  <a:pt x="574529" y="259116"/>
                  <a:pt x="568399" y="266127"/>
                  <a:pt x="590551" y="269081"/>
                </a:cubicBezTo>
                <a:cubicBezTo>
                  <a:pt x="609499" y="271607"/>
                  <a:pt x="628651" y="272256"/>
                  <a:pt x="647701" y="273844"/>
                </a:cubicBezTo>
                <a:cubicBezTo>
                  <a:pt x="685437" y="286423"/>
                  <a:pt x="666372" y="281719"/>
                  <a:pt x="704851" y="288131"/>
                </a:cubicBezTo>
                <a:cubicBezTo>
                  <a:pt x="716818" y="324038"/>
                  <a:pt x="700677" y="279784"/>
                  <a:pt x="719138" y="316706"/>
                </a:cubicBezTo>
                <a:cubicBezTo>
                  <a:pt x="721383" y="321196"/>
                  <a:pt x="719981" y="327858"/>
                  <a:pt x="723901" y="330994"/>
                </a:cubicBezTo>
                <a:cubicBezTo>
                  <a:pt x="729012" y="335083"/>
                  <a:pt x="736601" y="334169"/>
                  <a:pt x="742951" y="335756"/>
                </a:cubicBezTo>
                <a:cubicBezTo>
                  <a:pt x="732688" y="376810"/>
                  <a:pt x="719706" y="374922"/>
                  <a:pt x="762001" y="383381"/>
                </a:cubicBezTo>
                <a:cubicBezTo>
                  <a:pt x="776097" y="386200"/>
                  <a:pt x="790576" y="386556"/>
                  <a:pt x="804863" y="388144"/>
                </a:cubicBezTo>
                <a:cubicBezTo>
                  <a:pt x="809626" y="389731"/>
                  <a:pt x="814661" y="390661"/>
                  <a:pt x="819151" y="392906"/>
                </a:cubicBezTo>
                <a:cubicBezTo>
                  <a:pt x="824270" y="395466"/>
                  <a:pt x="827759" y="401721"/>
                  <a:pt x="833438" y="402431"/>
                </a:cubicBezTo>
                <a:cubicBezTo>
                  <a:pt x="866556" y="406571"/>
                  <a:pt x="900113" y="405606"/>
                  <a:pt x="933451" y="407194"/>
                </a:cubicBezTo>
                <a:cubicBezTo>
                  <a:pt x="936626" y="413544"/>
                  <a:pt x="938431" y="420790"/>
                  <a:pt x="942976" y="426244"/>
                </a:cubicBezTo>
                <a:cubicBezTo>
                  <a:pt x="951631" y="436631"/>
                  <a:pt x="964378" y="437548"/>
                  <a:pt x="976313" y="440531"/>
                </a:cubicBezTo>
                <a:cubicBezTo>
                  <a:pt x="979488" y="445294"/>
                  <a:pt x="984897" y="449173"/>
                  <a:pt x="985838" y="454819"/>
                </a:cubicBezTo>
                <a:cubicBezTo>
                  <a:pt x="986663" y="459771"/>
                  <a:pt x="981076" y="464086"/>
                  <a:pt x="981076" y="469106"/>
                </a:cubicBezTo>
                <a:cubicBezTo>
                  <a:pt x="981076" y="500770"/>
                  <a:pt x="979582" y="495596"/>
                  <a:pt x="1000126" y="502444"/>
                </a:cubicBezTo>
                <a:cubicBezTo>
                  <a:pt x="1001713" y="507206"/>
                  <a:pt x="1003799" y="511831"/>
                  <a:pt x="1004888" y="516731"/>
                </a:cubicBezTo>
                <a:cubicBezTo>
                  <a:pt x="1006983" y="526157"/>
                  <a:pt x="1004860" y="536922"/>
                  <a:pt x="1009651" y="545306"/>
                </a:cubicBezTo>
                <a:cubicBezTo>
                  <a:pt x="1012142" y="549665"/>
                  <a:pt x="1019176" y="548481"/>
                  <a:pt x="1023938" y="550069"/>
                </a:cubicBezTo>
                <a:cubicBezTo>
                  <a:pt x="1025526" y="554831"/>
                  <a:pt x="1028701" y="559336"/>
                  <a:pt x="1028701" y="564356"/>
                </a:cubicBezTo>
                <a:cubicBezTo>
                  <a:pt x="1028701" y="579272"/>
                  <a:pt x="1017085" y="592699"/>
                  <a:pt x="1028701" y="607219"/>
                </a:cubicBezTo>
                <a:cubicBezTo>
                  <a:pt x="1031837" y="611139"/>
                  <a:pt x="1038226" y="610394"/>
                  <a:pt x="1042988" y="611981"/>
                </a:cubicBezTo>
                <a:cubicBezTo>
                  <a:pt x="1053589" y="675587"/>
                  <a:pt x="1047829" y="650395"/>
                  <a:pt x="1057276" y="688181"/>
                </a:cubicBezTo>
                <a:cubicBezTo>
                  <a:pt x="1058863" y="719931"/>
                  <a:pt x="1051985" y="753273"/>
                  <a:pt x="1062038" y="783431"/>
                </a:cubicBezTo>
                <a:cubicBezTo>
                  <a:pt x="1065092" y="792592"/>
                  <a:pt x="1082229" y="783403"/>
                  <a:pt x="1090613" y="788194"/>
                </a:cubicBezTo>
                <a:cubicBezTo>
                  <a:pt x="1094972" y="790685"/>
                  <a:pt x="1093788" y="797719"/>
                  <a:pt x="1095376" y="802481"/>
                </a:cubicBezTo>
                <a:cubicBezTo>
                  <a:pt x="1104216" y="873210"/>
                  <a:pt x="1089972" y="808070"/>
                  <a:pt x="1100138" y="845344"/>
                </a:cubicBezTo>
                <a:cubicBezTo>
                  <a:pt x="1107053" y="870699"/>
                  <a:pt x="1119982" y="892175"/>
                  <a:pt x="1128713" y="902494"/>
                </a:cubicBezTo>
                <a:cubicBezTo>
                  <a:pt x="1137444" y="912813"/>
                  <a:pt x="1144476" y="906409"/>
                  <a:pt x="1152526" y="907256"/>
                </a:cubicBezTo>
                <a:cubicBezTo>
                  <a:pt x="1174685" y="909589"/>
                  <a:pt x="1196976" y="910431"/>
                  <a:pt x="1219201" y="912019"/>
                </a:cubicBezTo>
                <a:cubicBezTo>
                  <a:pt x="1227139" y="935832"/>
                  <a:pt x="1220788" y="942181"/>
                  <a:pt x="1243013" y="945356"/>
                </a:cubicBezTo>
                <a:cubicBezTo>
                  <a:pt x="1260371" y="947836"/>
                  <a:pt x="1277938" y="948531"/>
                  <a:pt x="1295401" y="950119"/>
                </a:cubicBezTo>
                <a:cubicBezTo>
                  <a:pt x="1296988" y="954881"/>
                  <a:pt x="1299074" y="959506"/>
                  <a:pt x="1300163" y="964406"/>
                </a:cubicBezTo>
                <a:cubicBezTo>
                  <a:pt x="1302258" y="973832"/>
                  <a:pt x="1299313" y="985123"/>
                  <a:pt x="1304926" y="992981"/>
                </a:cubicBezTo>
                <a:cubicBezTo>
                  <a:pt x="1308730" y="998307"/>
                  <a:pt x="1317488" y="996879"/>
                  <a:pt x="1323976" y="997744"/>
                </a:cubicBezTo>
                <a:cubicBezTo>
                  <a:pt x="1341357" y="1000061"/>
                  <a:pt x="1358901" y="1000919"/>
                  <a:pt x="1376363" y="1002506"/>
                </a:cubicBezTo>
                <a:cubicBezTo>
                  <a:pt x="1385701" y="1030517"/>
                  <a:pt x="1372955" y="1008033"/>
                  <a:pt x="1404938" y="1012031"/>
                </a:cubicBezTo>
                <a:cubicBezTo>
                  <a:pt x="1410618" y="1012741"/>
                  <a:pt x="1414463" y="1018381"/>
                  <a:pt x="1419226" y="1021556"/>
                </a:cubicBezTo>
                <a:cubicBezTo>
                  <a:pt x="1434780" y="1068225"/>
                  <a:pt x="1414285" y="1021524"/>
                  <a:pt x="1519238" y="1040606"/>
                </a:cubicBezTo>
                <a:cubicBezTo>
                  <a:pt x="1524870" y="1041630"/>
                  <a:pt x="1524716" y="1050847"/>
                  <a:pt x="1528763" y="1054894"/>
                </a:cubicBezTo>
                <a:cubicBezTo>
                  <a:pt x="1532810" y="1058941"/>
                  <a:pt x="1538288" y="1061244"/>
                  <a:pt x="1543051" y="1064419"/>
                </a:cubicBezTo>
                <a:cubicBezTo>
                  <a:pt x="1545425" y="1071541"/>
                  <a:pt x="1549815" y="1088891"/>
                  <a:pt x="1557338" y="1092994"/>
                </a:cubicBezTo>
                <a:cubicBezTo>
                  <a:pt x="1570560" y="1100206"/>
                  <a:pt x="1572817" y="1104106"/>
                  <a:pt x="1600201" y="1107281"/>
                </a:cubicBezTo>
                <a:cubicBezTo>
                  <a:pt x="1627585" y="1110456"/>
                  <a:pt x="1685132" y="1110456"/>
                  <a:pt x="1721644" y="1112044"/>
                </a:cubicBezTo>
              </a:path>
            </a:pathLst>
          </a:custGeom>
          <a:noFill/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319712" y="3028950"/>
            <a:ext cx="2043671" cy="404813"/>
          </a:xfrm>
          <a:custGeom>
            <a:avLst/>
            <a:gdLst>
              <a:gd name="connsiteX0" fmla="*/ 0 w 2141723"/>
              <a:gd name="connsiteY0" fmla="*/ 0 h 433259"/>
              <a:gd name="connsiteX1" fmla="*/ 1995487 w 2141723"/>
              <a:gd name="connsiteY1" fmla="*/ 404813 h 433259"/>
              <a:gd name="connsiteX2" fmla="*/ 1990725 w 2141723"/>
              <a:gd name="connsiteY2" fmla="*/ 400050 h 433259"/>
              <a:gd name="connsiteX0" fmla="*/ 0 w 2043670"/>
              <a:gd name="connsiteY0" fmla="*/ 0 h 404813"/>
              <a:gd name="connsiteX1" fmla="*/ 1323975 w 2043670"/>
              <a:gd name="connsiteY1" fmla="*/ 404813 h 404813"/>
              <a:gd name="connsiteX2" fmla="*/ 1995487 w 2043670"/>
              <a:gd name="connsiteY2" fmla="*/ 404813 h 404813"/>
              <a:gd name="connsiteX3" fmla="*/ 1990725 w 2043670"/>
              <a:gd name="connsiteY3" fmla="*/ 400050 h 404813"/>
              <a:gd name="connsiteX0" fmla="*/ 0 w 2043670"/>
              <a:gd name="connsiteY0" fmla="*/ 0 h 404813"/>
              <a:gd name="connsiteX1" fmla="*/ 1328737 w 2043670"/>
              <a:gd name="connsiteY1" fmla="*/ 347663 h 404813"/>
              <a:gd name="connsiteX2" fmla="*/ 1323975 w 2043670"/>
              <a:gd name="connsiteY2" fmla="*/ 404813 h 404813"/>
              <a:gd name="connsiteX3" fmla="*/ 1995487 w 2043670"/>
              <a:gd name="connsiteY3" fmla="*/ 404813 h 404813"/>
              <a:gd name="connsiteX4" fmla="*/ 1990725 w 2043670"/>
              <a:gd name="connsiteY4" fmla="*/ 400050 h 404813"/>
              <a:gd name="connsiteX0" fmla="*/ 0 w 2043670"/>
              <a:gd name="connsiteY0" fmla="*/ 0 h 404813"/>
              <a:gd name="connsiteX1" fmla="*/ 1328737 w 2043670"/>
              <a:gd name="connsiteY1" fmla="*/ 347663 h 404813"/>
              <a:gd name="connsiteX2" fmla="*/ 1323975 w 2043670"/>
              <a:gd name="connsiteY2" fmla="*/ 404813 h 404813"/>
              <a:gd name="connsiteX3" fmla="*/ 1995487 w 2043670"/>
              <a:gd name="connsiteY3" fmla="*/ 404813 h 404813"/>
              <a:gd name="connsiteX4" fmla="*/ 1990725 w 2043670"/>
              <a:gd name="connsiteY4" fmla="*/ 400050 h 404813"/>
              <a:gd name="connsiteX0" fmla="*/ 0 w 2043670"/>
              <a:gd name="connsiteY0" fmla="*/ 0 h 404813"/>
              <a:gd name="connsiteX1" fmla="*/ 976312 w 2043670"/>
              <a:gd name="connsiteY1" fmla="*/ 352425 h 404813"/>
              <a:gd name="connsiteX2" fmla="*/ 1328737 w 2043670"/>
              <a:gd name="connsiteY2" fmla="*/ 347663 h 404813"/>
              <a:gd name="connsiteX3" fmla="*/ 1323975 w 2043670"/>
              <a:gd name="connsiteY3" fmla="*/ 404813 h 404813"/>
              <a:gd name="connsiteX4" fmla="*/ 1995487 w 2043670"/>
              <a:gd name="connsiteY4" fmla="*/ 404813 h 404813"/>
              <a:gd name="connsiteX5" fmla="*/ 1990725 w 2043670"/>
              <a:gd name="connsiteY5" fmla="*/ 400050 h 404813"/>
              <a:gd name="connsiteX0" fmla="*/ 0 w 2043670"/>
              <a:gd name="connsiteY0" fmla="*/ 0 h 404813"/>
              <a:gd name="connsiteX1" fmla="*/ 976312 w 2043670"/>
              <a:gd name="connsiteY1" fmla="*/ 352425 h 404813"/>
              <a:gd name="connsiteX2" fmla="*/ 1328737 w 2043670"/>
              <a:gd name="connsiteY2" fmla="*/ 347663 h 404813"/>
              <a:gd name="connsiteX3" fmla="*/ 1323975 w 2043670"/>
              <a:gd name="connsiteY3" fmla="*/ 404813 h 404813"/>
              <a:gd name="connsiteX4" fmla="*/ 1995487 w 2043670"/>
              <a:gd name="connsiteY4" fmla="*/ 404813 h 404813"/>
              <a:gd name="connsiteX5" fmla="*/ 1990725 w 2043670"/>
              <a:gd name="connsiteY5" fmla="*/ 400050 h 404813"/>
              <a:gd name="connsiteX0" fmla="*/ 0 w 2043670"/>
              <a:gd name="connsiteY0" fmla="*/ 0 h 404813"/>
              <a:gd name="connsiteX1" fmla="*/ 966787 w 2043670"/>
              <a:gd name="connsiteY1" fmla="*/ 214313 h 404813"/>
              <a:gd name="connsiteX2" fmla="*/ 976312 w 2043670"/>
              <a:gd name="connsiteY2" fmla="*/ 352425 h 404813"/>
              <a:gd name="connsiteX3" fmla="*/ 1328737 w 2043670"/>
              <a:gd name="connsiteY3" fmla="*/ 347663 h 404813"/>
              <a:gd name="connsiteX4" fmla="*/ 1323975 w 2043670"/>
              <a:gd name="connsiteY4" fmla="*/ 404813 h 404813"/>
              <a:gd name="connsiteX5" fmla="*/ 1995487 w 2043670"/>
              <a:gd name="connsiteY5" fmla="*/ 404813 h 404813"/>
              <a:gd name="connsiteX6" fmla="*/ 1990725 w 2043670"/>
              <a:gd name="connsiteY6" fmla="*/ 400050 h 404813"/>
              <a:gd name="connsiteX0" fmla="*/ 0 w 2043670"/>
              <a:gd name="connsiteY0" fmla="*/ 0 h 404813"/>
              <a:gd name="connsiteX1" fmla="*/ 966787 w 2043670"/>
              <a:gd name="connsiteY1" fmla="*/ 214313 h 404813"/>
              <a:gd name="connsiteX2" fmla="*/ 976312 w 2043670"/>
              <a:gd name="connsiteY2" fmla="*/ 352425 h 404813"/>
              <a:gd name="connsiteX3" fmla="*/ 1328737 w 2043670"/>
              <a:gd name="connsiteY3" fmla="*/ 347663 h 404813"/>
              <a:gd name="connsiteX4" fmla="*/ 1323975 w 2043670"/>
              <a:gd name="connsiteY4" fmla="*/ 404813 h 404813"/>
              <a:gd name="connsiteX5" fmla="*/ 1995487 w 2043670"/>
              <a:gd name="connsiteY5" fmla="*/ 404813 h 404813"/>
              <a:gd name="connsiteX6" fmla="*/ 1990725 w 2043670"/>
              <a:gd name="connsiteY6" fmla="*/ 400050 h 404813"/>
              <a:gd name="connsiteX0" fmla="*/ 0 w 2043670"/>
              <a:gd name="connsiteY0" fmla="*/ 0 h 404813"/>
              <a:gd name="connsiteX1" fmla="*/ 966787 w 2043670"/>
              <a:gd name="connsiteY1" fmla="*/ 323851 h 404813"/>
              <a:gd name="connsiteX2" fmla="*/ 976312 w 2043670"/>
              <a:gd name="connsiteY2" fmla="*/ 352425 h 404813"/>
              <a:gd name="connsiteX3" fmla="*/ 1328737 w 2043670"/>
              <a:gd name="connsiteY3" fmla="*/ 347663 h 404813"/>
              <a:gd name="connsiteX4" fmla="*/ 1323975 w 2043670"/>
              <a:gd name="connsiteY4" fmla="*/ 404813 h 404813"/>
              <a:gd name="connsiteX5" fmla="*/ 1995487 w 2043670"/>
              <a:gd name="connsiteY5" fmla="*/ 404813 h 404813"/>
              <a:gd name="connsiteX6" fmla="*/ 1990725 w 2043670"/>
              <a:gd name="connsiteY6" fmla="*/ 400050 h 404813"/>
              <a:gd name="connsiteX0" fmla="*/ 0 w 2043670"/>
              <a:gd name="connsiteY0" fmla="*/ 0 h 404813"/>
              <a:gd name="connsiteX1" fmla="*/ 976312 w 2043670"/>
              <a:gd name="connsiteY1" fmla="*/ 328613 h 404813"/>
              <a:gd name="connsiteX2" fmla="*/ 976312 w 2043670"/>
              <a:gd name="connsiteY2" fmla="*/ 352425 h 404813"/>
              <a:gd name="connsiteX3" fmla="*/ 1328737 w 2043670"/>
              <a:gd name="connsiteY3" fmla="*/ 347663 h 404813"/>
              <a:gd name="connsiteX4" fmla="*/ 1323975 w 2043670"/>
              <a:gd name="connsiteY4" fmla="*/ 404813 h 404813"/>
              <a:gd name="connsiteX5" fmla="*/ 1995487 w 2043670"/>
              <a:gd name="connsiteY5" fmla="*/ 404813 h 404813"/>
              <a:gd name="connsiteX6" fmla="*/ 1990725 w 2043670"/>
              <a:gd name="connsiteY6" fmla="*/ 400050 h 404813"/>
              <a:gd name="connsiteX0" fmla="*/ 0 w 2043670"/>
              <a:gd name="connsiteY0" fmla="*/ 0 h 404813"/>
              <a:gd name="connsiteX1" fmla="*/ 723900 w 2043670"/>
              <a:gd name="connsiteY1" fmla="*/ 323850 h 404813"/>
              <a:gd name="connsiteX2" fmla="*/ 976312 w 2043670"/>
              <a:gd name="connsiteY2" fmla="*/ 328613 h 404813"/>
              <a:gd name="connsiteX3" fmla="*/ 976312 w 2043670"/>
              <a:gd name="connsiteY3" fmla="*/ 352425 h 404813"/>
              <a:gd name="connsiteX4" fmla="*/ 1328737 w 2043670"/>
              <a:gd name="connsiteY4" fmla="*/ 347663 h 404813"/>
              <a:gd name="connsiteX5" fmla="*/ 1323975 w 2043670"/>
              <a:gd name="connsiteY5" fmla="*/ 404813 h 404813"/>
              <a:gd name="connsiteX6" fmla="*/ 1995487 w 2043670"/>
              <a:gd name="connsiteY6" fmla="*/ 404813 h 404813"/>
              <a:gd name="connsiteX7" fmla="*/ 1990725 w 2043670"/>
              <a:gd name="connsiteY7" fmla="*/ 400050 h 404813"/>
              <a:gd name="connsiteX0" fmla="*/ 0 w 2043670"/>
              <a:gd name="connsiteY0" fmla="*/ 0 h 404813"/>
              <a:gd name="connsiteX1" fmla="*/ 723900 w 2043670"/>
              <a:gd name="connsiteY1" fmla="*/ 323850 h 404813"/>
              <a:gd name="connsiteX2" fmla="*/ 976312 w 2043670"/>
              <a:gd name="connsiteY2" fmla="*/ 328613 h 404813"/>
              <a:gd name="connsiteX3" fmla="*/ 976312 w 2043670"/>
              <a:gd name="connsiteY3" fmla="*/ 352425 h 404813"/>
              <a:gd name="connsiteX4" fmla="*/ 1328737 w 2043670"/>
              <a:gd name="connsiteY4" fmla="*/ 347663 h 404813"/>
              <a:gd name="connsiteX5" fmla="*/ 1323975 w 2043670"/>
              <a:gd name="connsiteY5" fmla="*/ 404813 h 404813"/>
              <a:gd name="connsiteX6" fmla="*/ 1995487 w 2043670"/>
              <a:gd name="connsiteY6" fmla="*/ 404813 h 404813"/>
              <a:gd name="connsiteX7" fmla="*/ 1990725 w 2043670"/>
              <a:gd name="connsiteY7" fmla="*/ 400050 h 404813"/>
              <a:gd name="connsiteX0" fmla="*/ 0 w 2043670"/>
              <a:gd name="connsiteY0" fmla="*/ 0 h 404813"/>
              <a:gd name="connsiteX1" fmla="*/ 800100 w 2043670"/>
              <a:gd name="connsiteY1" fmla="*/ 157163 h 404813"/>
              <a:gd name="connsiteX2" fmla="*/ 723900 w 2043670"/>
              <a:gd name="connsiteY2" fmla="*/ 323850 h 404813"/>
              <a:gd name="connsiteX3" fmla="*/ 976312 w 2043670"/>
              <a:gd name="connsiteY3" fmla="*/ 328613 h 404813"/>
              <a:gd name="connsiteX4" fmla="*/ 976312 w 2043670"/>
              <a:gd name="connsiteY4" fmla="*/ 352425 h 404813"/>
              <a:gd name="connsiteX5" fmla="*/ 1328737 w 2043670"/>
              <a:gd name="connsiteY5" fmla="*/ 347663 h 404813"/>
              <a:gd name="connsiteX6" fmla="*/ 1323975 w 2043670"/>
              <a:gd name="connsiteY6" fmla="*/ 404813 h 404813"/>
              <a:gd name="connsiteX7" fmla="*/ 1995487 w 2043670"/>
              <a:gd name="connsiteY7" fmla="*/ 404813 h 404813"/>
              <a:gd name="connsiteX8" fmla="*/ 1990725 w 2043670"/>
              <a:gd name="connsiteY8" fmla="*/ 400050 h 404813"/>
              <a:gd name="connsiteX0" fmla="*/ 0 w 2043670"/>
              <a:gd name="connsiteY0" fmla="*/ 0 h 404813"/>
              <a:gd name="connsiteX1" fmla="*/ 800100 w 2043670"/>
              <a:gd name="connsiteY1" fmla="*/ 157163 h 404813"/>
              <a:gd name="connsiteX2" fmla="*/ 723900 w 2043670"/>
              <a:gd name="connsiteY2" fmla="*/ 323850 h 404813"/>
              <a:gd name="connsiteX3" fmla="*/ 976312 w 2043670"/>
              <a:gd name="connsiteY3" fmla="*/ 328613 h 404813"/>
              <a:gd name="connsiteX4" fmla="*/ 976312 w 2043670"/>
              <a:gd name="connsiteY4" fmla="*/ 352425 h 404813"/>
              <a:gd name="connsiteX5" fmla="*/ 1328737 w 2043670"/>
              <a:gd name="connsiteY5" fmla="*/ 347663 h 404813"/>
              <a:gd name="connsiteX6" fmla="*/ 1323975 w 2043670"/>
              <a:gd name="connsiteY6" fmla="*/ 404813 h 404813"/>
              <a:gd name="connsiteX7" fmla="*/ 1995487 w 2043670"/>
              <a:gd name="connsiteY7" fmla="*/ 404813 h 404813"/>
              <a:gd name="connsiteX8" fmla="*/ 1990725 w 2043670"/>
              <a:gd name="connsiteY8" fmla="*/ 400050 h 404813"/>
              <a:gd name="connsiteX0" fmla="*/ 0 w 2043670"/>
              <a:gd name="connsiteY0" fmla="*/ 0 h 404813"/>
              <a:gd name="connsiteX1" fmla="*/ 714375 w 2043670"/>
              <a:gd name="connsiteY1" fmla="*/ 261938 h 404813"/>
              <a:gd name="connsiteX2" fmla="*/ 723900 w 2043670"/>
              <a:gd name="connsiteY2" fmla="*/ 323850 h 404813"/>
              <a:gd name="connsiteX3" fmla="*/ 976312 w 2043670"/>
              <a:gd name="connsiteY3" fmla="*/ 328613 h 404813"/>
              <a:gd name="connsiteX4" fmla="*/ 976312 w 2043670"/>
              <a:gd name="connsiteY4" fmla="*/ 352425 h 404813"/>
              <a:gd name="connsiteX5" fmla="*/ 1328737 w 2043670"/>
              <a:gd name="connsiteY5" fmla="*/ 347663 h 404813"/>
              <a:gd name="connsiteX6" fmla="*/ 1323975 w 2043670"/>
              <a:gd name="connsiteY6" fmla="*/ 404813 h 404813"/>
              <a:gd name="connsiteX7" fmla="*/ 1995487 w 2043670"/>
              <a:gd name="connsiteY7" fmla="*/ 404813 h 404813"/>
              <a:gd name="connsiteX8" fmla="*/ 1990725 w 2043670"/>
              <a:gd name="connsiteY8" fmla="*/ 400050 h 404813"/>
              <a:gd name="connsiteX0" fmla="*/ 0 w 2043670"/>
              <a:gd name="connsiteY0" fmla="*/ 0 h 404813"/>
              <a:gd name="connsiteX1" fmla="*/ 642937 w 2043670"/>
              <a:gd name="connsiteY1" fmla="*/ 304800 h 404813"/>
              <a:gd name="connsiteX2" fmla="*/ 714375 w 2043670"/>
              <a:gd name="connsiteY2" fmla="*/ 261938 h 404813"/>
              <a:gd name="connsiteX3" fmla="*/ 723900 w 2043670"/>
              <a:gd name="connsiteY3" fmla="*/ 323850 h 404813"/>
              <a:gd name="connsiteX4" fmla="*/ 976312 w 2043670"/>
              <a:gd name="connsiteY4" fmla="*/ 328613 h 404813"/>
              <a:gd name="connsiteX5" fmla="*/ 976312 w 2043670"/>
              <a:gd name="connsiteY5" fmla="*/ 352425 h 404813"/>
              <a:gd name="connsiteX6" fmla="*/ 1328737 w 2043670"/>
              <a:gd name="connsiteY6" fmla="*/ 347663 h 404813"/>
              <a:gd name="connsiteX7" fmla="*/ 1323975 w 2043670"/>
              <a:gd name="connsiteY7" fmla="*/ 404813 h 404813"/>
              <a:gd name="connsiteX8" fmla="*/ 1995487 w 2043670"/>
              <a:gd name="connsiteY8" fmla="*/ 404813 h 404813"/>
              <a:gd name="connsiteX9" fmla="*/ 1990725 w 2043670"/>
              <a:gd name="connsiteY9" fmla="*/ 400050 h 404813"/>
              <a:gd name="connsiteX0" fmla="*/ 0 w 2043670"/>
              <a:gd name="connsiteY0" fmla="*/ 0 h 404813"/>
              <a:gd name="connsiteX1" fmla="*/ 642937 w 2043670"/>
              <a:gd name="connsiteY1" fmla="*/ 304800 h 404813"/>
              <a:gd name="connsiteX2" fmla="*/ 714375 w 2043670"/>
              <a:gd name="connsiteY2" fmla="*/ 261938 h 404813"/>
              <a:gd name="connsiteX3" fmla="*/ 723900 w 2043670"/>
              <a:gd name="connsiteY3" fmla="*/ 323850 h 404813"/>
              <a:gd name="connsiteX4" fmla="*/ 976312 w 2043670"/>
              <a:gd name="connsiteY4" fmla="*/ 328613 h 404813"/>
              <a:gd name="connsiteX5" fmla="*/ 976312 w 2043670"/>
              <a:gd name="connsiteY5" fmla="*/ 352425 h 404813"/>
              <a:gd name="connsiteX6" fmla="*/ 1328737 w 2043670"/>
              <a:gd name="connsiteY6" fmla="*/ 347663 h 404813"/>
              <a:gd name="connsiteX7" fmla="*/ 1323975 w 2043670"/>
              <a:gd name="connsiteY7" fmla="*/ 404813 h 404813"/>
              <a:gd name="connsiteX8" fmla="*/ 1995487 w 2043670"/>
              <a:gd name="connsiteY8" fmla="*/ 404813 h 404813"/>
              <a:gd name="connsiteX9" fmla="*/ 1990725 w 2043670"/>
              <a:gd name="connsiteY9" fmla="*/ 400050 h 404813"/>
              <a:gd name="connsiteX0" fmla="*/ 0 w 2043670"/>
              <a:gd name="connsiteY0" fmla="*/ 0 h 404813"/>
              <a:gd name="connsiteX1" fmla="*/ 642937 w 2043670"/>
              <a:gd name="connsiteY1" fmla="*/ 304800 h 404813"/>
              <a:gd name="connsiteX2" fmla="*/ 652462 w 2043670"/>
              <a:gd name="connsiteY2" fmla="*/ 257175 h 404813"/>
              <a:gd name="connsiteX3" fmla="*/ 714375 w 2043670"/>
              <a:gd name="connsiteY3" fmla="*/ 261938 h 404813"/>
              <a:gd name="connsiteX4" fmla="*/ 723900 w 2043670"/>
              <a:gd name="connsiteY4" fmla="*/ 323850 h 404813"/>
              <a:gd name="connsiteX5" fmla="*/ 976312 w 2043670"/>
              <a:gd name="connsiteY5" fmla="*/ 328613 h 404813"/>
              <a:gd name="connsiteX6" fmla="*/ 976312 w 2043670"/>
              <a:gd name="connsiteY6" fmla="*/ 352425 h 404813"/>
              <a:gd name="connsiteX7" fmla="*/ 1328737 w 2043670"/>
              <a:gd name="connsiteY7" fmla="*/ 347663 h 404813"/>
              <a:gd name="connsiteX8" fmla="*/ 1323975 w 2043670"/>
              <a:gd name="connsiteY8" fmla="*/ 404813 h 404813"/>
              <a:gd name="connsiteX9" fmla="*/ 1995487 w 2043670"/>
              <a:gd name="connsiteY9" fmla="*/ 404813 h 404813"/>
              <a:gd name="connsiteX10" fmla="*/ 1990725 w 2043670"/>
              <a:gd name="connsiteY10" fmla="*/ 400050 h 404813"/>
              <a:gd name="connsiteX0" fmla="*/ 0 w 2043670"/>
              <a:gd name="connsiteY0" fmla="*/ 0 h 404813"/>
              <a:gd name="connsiteX1" fmla="*/ 652462 w 2043670"/>
              <a:gd name="connsiteY1" fmla="*/ 257175 h 404813"/>
              <a:gd name="connsiteX2" fmla="*/ 714375 w 2043670"/>
              <a:gd name="connsiteY2" fmla="*/ 261938 h 404813"/>
              <a:gd name="connsiteX3" fmla="*/ 723900 w 2043670"/>
              <a:gd name="connsiteY3" fmla="*/ 323850 h 404813"/>
              <a:gd name="connsiteX4" fmla="*/ 976312 w 2043670"/>
              <a:gd name="connsiteY4" fmla="*/ 328613 h 404813"/>
              <a:gd name="connsiteX5" fmla="*/ 976312 w 2043670"/>
              <a:gd name="connsiteY5" fmla="*/ 352425 h 404813"/>
              <a:gd name="connsiteX6" fmla="*/ 1328737 w 2043670"/>
              <a:gd name="connsiteY6" fmla="*/ 347663 h 404813"/>
              <a:gd name="connsiteX7" fmla="*/ 1323975 w 2043670"/>
              <a:gd name="connsiteY7" fmla="*/ 404813 h 404813"/>
              <a:gd name="connsiteX8" fmla="*/ 1995487 w 2043670"/>
              <a:gd name="connsiteY8" fmla="*/ 404813 h 404813"/>
              <a:gd name="connsiteX9" fmla="*/ 1990725 w 2043670"/>
              <a:gd name="connsiteY9" fmla="*/ 400050 h 404813"/>
              <a:gd name="connsiteX0" fmla="*/ 0 w 2043670"/>
              <a:gd name="connsiteY0" fmla="*/ 0 h 404813"/>
              <a:gd name="connsiteX1" fmla="*/ 657224 w 2043670"/>
              <a:gd name="connsiteY1" fmla="*/ 276225 h 404813"/>
              <a:gd name="connsiteX2" fmla="*/ 714375 w 2043670"/>
              <a:gd name="connsiteY2" fmla="*/ 261938 h 404813"/>
              <a:gd name="connsiteX3" fmla="*/ 723900 w 2043670"/>
              <a:gd name="connsiteY3" fmla="*/ 323850 h 404813"/>
              <a:gd name="connsiteX4" fmla="*/ 976312 w 2043670"/>
              <a:gd name="connsiteY4" fmla="*/ 328613 h 404813"/>
              <a:gd name="connsiteX5" fmla="*/ 976312 w 2043670"/>
              <a:gd name="connsiteY5" fmla="*/ 352425 h 404813"/>
              <a:gd name="connsiteX6" fmla="*/ 1328737 w 2043670"/>
              <a:gd name="connsiteY6" fmla="*/ 347663 h 404813"/>
              <a:gd name="connsiteX7" fmla="*/ 1323975 w 2043670"/>
              <a:gd name="connsiteY7" fmla="*/ 404813 h 404813"/>
              <a:gd name="connsiteX8" fmla="*/ 1995487 w 2043670"/>
              <a:gd name="connsiteY8" fmla="*/ 404813 h 404813"/>
              <a:gd name="connsiteX9" fmla="*/ 1990725 w 2043670"/>
              <a:gd name="connsiteY9" fmla="*/ 400050 h 404813"/>
              <a:gd name="connsiteX0" fmla="*/ 91680 w 2135350"/>
              <a:gd name="connsiteY0" fmla="*/ 0 h 404813"/>
              <a:gd name="connsiteX1" fmla="*/ 1192 w 2135350"/>
              <a:gd name="connsiteY1" fmla="*/ 185738 h 404813"/>
              <a:gd name="connsiteX2" fmla="*/ 748904 w 2135350"/>
              <a:gd name="connsiteY2" fmla="*/ 276225 h 404813"/>
              <a:gd name="connsiteX3" fmla="*/ 806055 w 2135350"/>
              <a:gd name="connsiteY3" fmla="*/ 261938 h 404813"/>
              <a:gd name="connsiteX4" fmla="*/ 815580 w 2135350"/>
              <a:gd name="connsiteY4" fmla="*/ 323850 h 404813"/>
              <a:gd name="connsiteX5" fmla="*/ 1067992 w 2135350"/>
              <a:gd name="connsiteY5" fmla="*/ 328613 h 404813"/>
              <a:gd name="connsiteX6" fmla="*/ 1067992 w 2135350"/>
              <a:gd name="connsiteY6" fmla="*/ 352425 h 404813"/>
              <a:gd name="connsiteX7" fmla="*/ 1420417 w 2135350"/>
              <a:gd name="connsiteY7" fmla="*/ 347663 h 404813"/>
              <a:gd name="connsiteX8" fmla="*/ 1415655 w 2135350"/>
              <a:gd name="connsiteY8" fmla="*/ 404813 h 404813"/>
              <a:gd name="connsiteX9" fmla="*/ 2087167 w 2135350"/>
              <a:gd name="connsiteY9" fmla="*/ 404813 h 404813"/>
              <a:gd name="connsiteX10" fmla="*/ 2082405 w 2135350"/>
              <a:gd name="connsiteY10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657225 w 2043671"/>
              <a:gd name="connsiteY2" fmla="*/ 276225 h 404813"/>
              <a:gd name="connsiteX3" fmla="*/ 714376 w 2043671"/>
              <a:gd name="connsiteY3" fmla="*/ 261938 h 404813"/>
              <a:gd name="connsiteX4" fmla="*/ 723901 w 2043671"/>
              <a:gd name="connsiteY4" fmla="*/ 323850 h 404813"/>
              <a:gd name="connsiteX5" fmla="*/ 976313 w 2043671"/>
              <a:gd name="connsiteY5" fmla="*/ 328613 h 404813"/>
              <a:gd name="connsiteX6" fmla="*/ 976313 w 2043671"/>
              <a:gd name="connsiteY6" fmla="*/ 352425 h 404813"/>
              <a:gd name="connsiteX7" fmla="*/ 1328738 w 2043671"/>
              <a:gd name="connsiteY7" fmla="*/ 347663 h 404813"/>
              <a:gd name="connsiteX8" fmla="*/ 1323976 w 2043671"/>
              <a:gd name="connsiteY8" fmla="*/ 404813 h 404813"/>
              <a:gd name="connsiteX9" fmla="*/ 1995488 w 2043671"/>
              <a:gd name="connsiteY9" fmla="*/ 404813 h 404813"/>
              <a:gd name="connsiteX10" fmla="*/ 1990726 w 2043671"/>
              <a:gd name="connsiteY10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57151 w 2043671"/>
              <a:gd name="connsiteY2" fmla="*/ 42863 h 404813"/>
              <a:gd name="connsiteX3" fmla="*/ 657225 w 2043671"/>
              <a:gd name="connsiteY3" fmla="*/ 276225 h 404813"/>
              <a:gd name="connsiteX4" fmla="*/ 714376 w 2043671"/>
              <a:gd name="connsiteY4" fmla="*/ 261938 h 404813"/>
              <a:gd name="connsiteX5" fmla="*/ 723901 w 2043671"/>
              <a:gd name="connsiteY5" fmla="*/ 323850 h 404813"/>
              <a:gd name="connsiteX6" fmla="*/ 976313 w 2043671"/>
              <a:gd name="connsiteY6" fmla="*/ 328613 h 404813"/>
              <a:gd name="connsiteX7" fmla="*/ 976313 w 2043671"/>
              <a:gd name="connsiteY7" fmla="*/ 352425 h 404813"/>
              <a:gd name="connsiteX8" fmla="*/ 1328738 w 2043671"/>
              <a:gd name="connsiteY8" fmla="*/ 347663 h 404813"/>
              <a:gd name="connsiteX9" fmla="*/ 1323976 w 2043671"/>
              <a:gd name="connsiteY9" fmla="*/ 404813 h 404813"/>
              <a:gd name="connsiteX10" fmla="*/ 1995488 w 2043671"/>
              <a:gd name="connsiteY10" fmla="*/ 404813 h 404813"/>
              <a:gd name="connsiteX11" fmla="*/ 1990726 w 2043671"/>
              <a:gd name="connsiteY11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57151 w 2043671"/>
              <a:gd name="connsiteY2" fmla="*/ 42863 h 404813"/>
              <a:gd name="connsiteX3" fmla="*/ 42863 w 2043671"/>
              <a:gd name="connsiteY3" fmla="*/ 104775 h 404813"/>
              <a:gd name="connsiteX4" fmla="*/ 657225 w 2043671"/>
              <a:gd name="connsiteY4" fmla="*/ 276225 h 404813"/>
              <a:gd name="connsiteX5" fmla="*/ 714376 w 2043671"/>
              <a:gd name="connsiteY5" fmla="*/ 261938 h 404813"/>
              <a:gd name="connsiteX6" fmla="*/ 723901 w 2043671"/>
              <a:gd name="connsiteY6" fmla="*/ 323850 h 404813"/>
              <a:gd name="connsiteX7" fmla="*/ 976313 w 2043671"/>
              <a:gd name="connsiteY7" fmla="*/ 328613 h 404813"/>
              <a:gd name="connsiteX8" fmla="*/ 976313 w 2043671"/>
              <a:gd name="connsiteY8" fmla="*/ 352425 h 404813"/>
              <a:gd name="connsiteX9" fmla="*/ 1328738 w 2043671"/>
              <a:gd name="connsiteY9" fmla="*/ 347663 h 404813"/>
              <a:gd name="connsiteX10" fmla="*/ 1323976 w 2043671"/>
              <a:gd name="connsiteY10" fmla="*/ 404813 h 404813"/>
              <a:gd name="connsiteX11" fmla="*/ 1995488 w 2043671"/>
              <a:gd name="connsiteY11" fmla="*/ 404813 h 404813"/>
              <a:gd name="connsiteX12" fmla="*/ 1990726 w 2043671"/>
              <a:gd name="connsiteY12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57151 w 2043671"/>
              <a:gd name="connsiteY2" fmla="*/ 42863 h 404813"/>
              <a:gd name="connsiteX3" fmla="*/ 42863 w 2043671"/>
              <a:gd name="connsiteY3" fmla="*/ 104775 h 404813"/>
              <a:gd name="connsiteX4" fmla="*/ 185738 w 2043671"/>
              <a:gd name="connsiteY4" fmla="*/ 109538 h 404813"/>
              <a:gd name="connsiteX5" fmla="*/ 657225 w 2043671"/>
              <a:gd name="connsiteY5" fmla="*/ 276225 h 404813"/>
              <a:gd name="connsiteX6" fmla="*/ 714376 w 2043671"/>
              <a:gd name="connsiteY6" fmla="*/ 261938 h 404813"/>
              <a:gd name="connsiteX7" fmla="*/ 723901 w 2043671"/>
              <a:gd name="connsiteY7" fmla="*/ 323850 h 404813"/>
              <a:gd name="connsiteX8" fmla="*/ 976313 w 2043671"/>
              <a:gd name="connsiteY8" fmla="*/ 328613 h 404813"/>
              <a:gd name="connsiteX9" fmla="*/ 976313 w 2043671"/>
              <a:gd name="connsiteY9" fmla="*/ 352425 h 404813"/>
              <a:gd name="connsiteX10" fmla="*/ 1328738 w 2043671"/>
              <a:gd name="connsiteY10" fmla="*/ 347663 h 404813"/>
              <a:gd name="connsiteX11" fmla="*/ 1323976 w 2043671"/>
              <a:gd name="connsiteY11" fmla="*/ 404813 h 404813"/>
              <a:gd name="connsiteX12" fmla="*/ 1995488 w 2043671"/>
              <a:gd name="connsiteY12" fmla="*/ 404813 h 404813"/>
              <a:gd name="connsiteX13" fmla="*/ 1990726 w 2043671"/>
              <a:gd name="connsiteY13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57151 w 2043671"/>
              <a:gd name="connsiteY2" fmla="*/ 42863 h 404813"/>
              <a:gd name="connsiteX3" fmla="*/ 42863 w 2043671"/>
              <a:gd name="connsiteY3" fmla="*/ 104775 h 404813"/>
              <a:gd name="connsiteX4" fmla="*/ 185738 w 2043671"/>
              <a:gd name="connsiteY4" fmla="*/ 109538 h 404813"/>
              <a:gd name="connsiteX5" fmla="*/ 209551 w 2043671"/>
              <a:gd name="connsiteY5" fmla="*/ 157163 h 404813"/>
              <a:gd name="connsiteX6" fmla="*/ 657225 w 2043671"/>
              <a:gd name="connsiteY6" fmla="*/ 276225 h 404813"/>
              <a:gd name="connsiteX7" fmla="*/ 714376 w 2043671"/>
              <a:gd name="connsiteY7" fmla="*/ 261938 h 404813"/>
              <a:gd name="connsiteX8" fmla="*/ 723901 w 2043671"/>
              <a:gd name="connsiteY8" fmla="*/ 323850 h 404813"/>
              <a:gd name="connsiteX9" fmla="*/ 976313 w 2043671"/>
              <a:gd name="connsiteY9" fmla="*/ 328613 h 404813"/>
              <a:gd name="connsiteX10" fmla="*/ 976313 w 2043671"/>
              <a:gd name="connsiteY10" fmla="*/ 352425 h 404813"/>
              <a:gd name="connsiteX11" fmla="*/ 1328738 w 2043671"/>
              <a:gd name="connsiteY11" fmla="*/ 347663 h 404813"/>
              <a:gd name="connsiteX12" fmla="*/ 1323976 w 2043671"/>
              <a:gd name="connsiteY12" fmla="*/ 404813 h 404813"/>
              <a:gd name="connsiteX13" fmla="*/ 1995488 w 2043671"/>
              <a:gd name="connsiteY13" fmla="*/ 404813 h 404813"/>
              <a:gd name="connsiteX14" fmla="*/ 1990726 w 2043671"/>
              <a:gd name="connsiteY14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57151 w 2043671"/>
              <a:gd name="connsiteY2" fmla="*/ 42863 h 404813"/>
              <a:gd name="connsiteX3" fmla="*/ 42863 w 2043671"/>
              <a:gd name="connsiteY3" fmla="*/ 104775 h 404813"/>
              <a:gd name="connsiteX4" fmla="*/ 185738 w 2043671"/>
              <a:gd name="connsiteY4" fmla="*/ 109538 h 404813"/>
              <a:gd name="connsiteX5" fmla="*/ 209551 w 2043671"/>
              <a:gd name="connsiteY5" fmla="*/ 157163 h 404813"/>
              <a:gd name="connsiteX6" fmla="*/ 657225 w 2043671"/>
              <a:gd name="connsiteY6" fmla="*/ 276225 h 404813"/>
              <a:gd name="connsiteX7" fmla="*/ 714376 w 2043671"/>
              <a:gd name="connsiteY7" fmla="*/ 261938 h 404813"/>
              <a:gd name="connsiteX8" fmla="*/ 723901 w 2043671"/>
              <a:gd name="connsiteY8" fmla="*/ 323850 h 404813"/>
              <a:gd name="connsiteX9" fmla="*/ 976313 w 2043671"/>
              <a:gd name="connsiteY9" fmla="*/ 328613 h 404813"/>
              <a:gd name="connsiteX10" fmla="*/ 976313 w 2043671"/>
              <a:gd name="connsiteY10" fmla="*/ 352425 h 404813"/>
              <a:gd name="connsiteX11" fmla="*/ 1328738 w 2043671"/>
              <a:gd name="connsiteY11" fmla="*/ 347663 h 404813"/>
              <a:gd name="connsiteX12" fmla="*/ 1323976 w 2043671"/>
              <a:gd name="connsiteY12" fmla="*/ 404813 h 404813"/>
              <a:gd name="connsiteX13" fmla="*/ 1995488 w 2043671"/>
              <a:gd name="connsiteY13" fmla="*/ 404813 h 404813"/>
              <a:gd name="connsiteX14" fmla="*/ 1990726 w 2043671"/>
              <a:gd name="connsiteY14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4775 h 404813"/>
              <a:gd name="connsiteX4" fmla="*/ 185738 w 2043671"/>
              <a:gd name="connsiteY4" fmla="*/ 109538 h 404813"/>
              <a:gd name="connsiteX5" fmla="*/ 209551 w 2043671"/>
              <a:gd name="connsiteY5" fmla="*/ 157163 h 404813"/>
              <a:gd name="connsiteX6" fmla="*/ 657225 w 2043671"/>
              <a:gd name="connsiteY6" fmla="*/ 276225 h 404813"/>
              <a:gd name="connsiteX7" fmla="*/ 714376 w 2043671"/>
              <a:gd name="connsiteY7" fmla="*/ 261938 h 404813"/>
              <a:gd name="connsiteX8" fmla="*/ 723901 w 2043671"/>
              <a:gd name="connsiteY8" fmla="*/ 323850 h 404813"/>
              <a:gd name="connsiteX9" fmla="*/ 976313 w 2043671"/>
              <a:gd name="connsiteY9" fmla="*/ 328613 h 404813"/>
              <a:gd name="connsiteX10" fmla="*/ 976313 w 2043671"/>
              <a:gd name="connsiteY10" fmla="*/ 352425 h 404813"/>
              <a:gd name="connsiteX11" fmla="*/ 1328738 w 2043671"/>
              <a:gd name="connsiteY11" fmla="*/ 347663 h 404813"/>
              <a:gd name="connsiteX12" fmla="*/ 1323976 w 2043671"/>
              <a:gd name="connsiteY12" fmla="*/ 404813 h 404813"/>
              <a:gd name="connsiteX13" fmla="*/ 1995488 w 2043671"/>
              <a:gd name="connsiteY13" fmla="*/ 404813 h 404813"/>
              <a:gd name="connsiteX14" fmla="*/ 1990726 w 2043671"/>
              <a:gd name="connsiteY14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4775 h 404813"/>
              <a:gd name="connsiteX4" fmla="*/ 185738 w 2043671"/>
              <a:gd name="connsiteY4" fmla="*/ 109538 h 404813"/>
              <a:gd name="connsiteX5" fmla="*/ 209551 w 2043671"/>
              <a:gd name="connsiteY5" fmla="*/ 157163 h 404813"/>
              <a:gd name="connsiteX6" fmla="*/ 657225 w 2043671"/>
              <a:gd name="connsiteY6" fmla="*/ 276225 h 404813"/>
              <a:gd name="connsiteX7" fmla="*/ 714376 w 2043671"/>
              <a:gd name="connsiteY7" fmla="*/ 261938 h 404813"/>
              <a:gd name="connsiteX8" fmla="*/ 723901 w 2043671"/>
              <a:gd name="connsiteY8" fmla="*/ 323850 h 404813"/>
              <a:gd name="connsiteX9" fmla="*/ 976313 w 2043671"/>
              <a:gd name="connsiteY9" fmla="*/ 328613 h 404813"/>
              <a:gd name="connsiteX10" fmla="*/ 976313 w 2043671"/>
              <a:gd name="connsiteY10" fmla="*/ 352425 h 404813"/>
              <a:gd name="connsiteX11" fmla="*/ 1328738 w 2043671"/>
              <a:gd name="connsiteY11" fmla="*/ 347663 h 404813"/>
              <a:gd name="connsiteX12" fmla="*/ 1323976 w 2043671"/>
              <a:gd name="connsiteY12" fmla="*/ 404813 h 404813"/>
              <a:gd name="connsiteX13" fmla="*/ 1995488 w 2043671"/>
              <a:gd name="connsiteY13" fmla="*/ 404813 h 404813"/>
              <a:gd name="connsiteX14" fmla="*/ 1990726 w 2043671"/>
              <a:gd name="connsiteY14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4775 h 404813"/>
              <a:gd name="connsiteX4" fmla="*/ 185738 w 2043671"/>
              <a:gd name="connsiteY4" fmla="*/ 109538 h 404813"/>
              <a:gd name="connsiteX5" fmla="*/ 209551 w 2043671"/>
              <a:gd name="connsiteY5" fmla="*/ 157163 h 404813"/>
              <a:gd name="connsiteX6" fmla="*/ 657225 w 2043671"/>
              <a:gd name="connsiteY6" fmla="*/ 276225 h 404813"/>
              <a:gd name="connsiteX7" fmla="*/ 714376 w 2043671"/>
              <a:gd name="connsiteY7" fmla="*/ 261938 h 404813"/>
              <a:gd name="connsiteX8" fmla="*/ 723901 w 2043671"/>
              <a:gd name="connsiteY8" fmla="*/ 323850 h 404813"/>
              <a:gd name="connsiteX9" fmla="*/ 976313 w 2043671"/>
              <a:gd name="connsiteY9" fmla="*/ 328613 h 404813"/>
              <a:gd name="connsiteX10" fmla="*/ 976313 w 2043671"/>
              <a:gd name="connsiteY10" fmla="*/ 352425 h 404813"/>
              <a:gd name="connsiteX11" fmla="*/ 1328738 w 2043671"/>
              <a:gd name="connsiteY11" fmla="*/ 347663 h 404813"/>
              <a:gd name="connsiteX12" fmla="*/ 1323976 w 2043671"/>
              <a:gd name="connsiteY12" fmla="*/ 404813 h 404813"/>
              <a:gd name="connsiteX13" fmla="*/ 1995488 w 2043671"/>
              <a:gd name="connsiteY13" fmla="*/ 404813 h 404813"/>
              <a:gd name="connsiteX14" fmla="*/ 1990726 w 2043671"/>
              <a:gd name="connsiteY14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209551 w 2043671"/>
              <a:gd name="connsiteY5" fmla="*/ 157163 h 404813"/>
              <a:gd name="connsiteX6" fmla="*/ 657225 w 2043671"/>
              <a:gd name="connsiteY6" fmla="*/ 276225 h 404813"/>
              <a:gd name="connsiteX7" fmla="*/ 714376 w 2043671"/>
              <a:gd name="connsiteY7" fmla="*/ 261938 h 404813"/>
              <a:gd name="connsiteX8" fmla="*/ 723901 w 2043671"/>
              <a:gd name="connsiteY8" fmla="*/ 323850 h 404813"/>
              <a:gd name="connsiteX9" fmla="*/ 976313 w 2043671"/>
              <a:gd name="connsiteY9" fmla="*/ 328613 h 404813"/>
              <a:gd name="connsiteX10" fmla="*/ 976313 w 2043671"/>
              <a:gd name="connsiteY10" fmla="*/ 352425 h 404813"/>
              <a:gd name="connsiteX11" fmla="*/ 1328738 w 2043671"/>
              <a:gd name="connsiteY11" fmla="*/ 347663 h 404813"/>
              <a:gd name="connsiteX12" fmla="*/ 1323976 w 2043671"/>
              <a:gd name="connsiteY12" fmla="*/ 404813 h 404813"/>
              <a:gd name="connsiteX13" fmla="*/ 1995488 w 2043671"/>
              <a:gd name="connsiteY13" fmla="*/ 404813 h 404813"/>
              <a:gd name="connsiteX14" fmla="*/ 1990726 w 2043671"/>
              <a:gd name="connsiteY14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5263 w 2043671"/>
              <a:gd name="connsiteY5" fmla="*/ 128588 h 404813"/>
              <a:gd name="connsiteX6" fmla="*/ 657225 w 2043671"/>
              <a:gd name="connsiteY6" fmla="*/ 276225 h 404813"/>
              <a:gd name="connsiteX7" fmla="*/ 714376 w 2043671"/>
              <a:gd name="connsiteY7" fmla="*/ 261938 h 404813"/>
              <a:gd name="connsiteX8" fmla="*/ 723901 w 2043671"/>
              <a:gd name="connsiteY8" fmla="*/ 323850 h 404813"/>
              <a:gd name="connsiteX9" fmla="*/ 976313 w 2043671"/>
              <a:gd name="connsiteY9" fmla="*/ 328613 h 404813"/>
              <a:gd name="connsiteX10" fmla="*/ 976313 w 2043671"/>
              <a:gd name="connsiteY10" fmla="*/ 352425 h 404813"/>
              <a:gd name="connsiteX11" fmla="*/ 1328738 w 2043671"/>
              <a:gd name="connsiteY11" fmla="*/ 347663 h 404813"/>
              <a:gd name="connsiteX12" fmla="*/ 1323976 w 2043671"/>
              <a:gd name="connsiteY12" fmla="*/ 404813 h 404813"/>
              <a:gd name="connsiteX13" fmla="*/ 1995488 w 2043671"/>
              <a:gd name="connsiteY13" fmla="*/ 404813 h 404813"/>
              <a:gd name="connsiteX14" fmla="*/ 1990726 w 2043671"/>
              <a:gd name="connsiteY14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657225 w 2043671"/>
              <a:gd name="connsiteY6" fmla="*/ 276225 h 404813"/>
              <a:gd name="connsiteX7" fmla="*/ 714376 w 2043671"/>
              <a:gd name="connsiteY7" fmla="*/ 261938 h 404813"/>
              <a:gd name="connsiteX8" fmla="*/ 723901 w 2043671"/>
              <a:gd name="connsiteY8" fmla="*/ 323850 h 404813"/>
              <a:gd name="connsiteX9" fmla="*/ 976313 w 2043671"/>
              <a:gd name="connsiteY9" fmla="*/ 328613 h 404813"/>
              <a:gd name="connsiteX10" fmla="*/ 976313 w 2043671"/>
              <a:gd name="connsiteY10" fmla="*/ 352425 h 404813"/>
              <a:gd name="connsiteX11" fmla="*/ 1328738 w 2043671"/>
              <a:gd name="connsiteY11" fmla="*/ 347663 h 404813"/>
              <a:gd name="connsiteX12" fmla="*/ 1323976 w 2043671"/>
              <a:gd name="connsiteY12" fmla="*/ 404813 h 404813"/>
              <a:gd name="connsiteX13" fmla="*/ 1995488 w 2043671"/>
              <a:gd name="connsiteY13" fmla="*/ 404813 h 404813"/>
              <a:gd name="connsiteX14" fmla="*/ 1990726 w 2043671"/>
              <a:gd name="connsiteY14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657225 w 2043671"/>
              <a:gd name="connsiteY7" fmla="*/ 276225 h 404813"/>
              <a:gd name="connsiteX8" fmla="*/ 714376 w 2043671"/>
              <a:gd name="connsiteY8" fmla="*/ 261938 h 404813"/>
              <a:gd name="connsiteX9" fmla="*/ 723901 w 2043671"/>
              <a:gd name="connsiteY9" fmla="*/ 323850 h 404813"/>
              <a:gd name="connsiteX10" fmla="*/ 976313 w 2043671"/>
              <a:gd name="connsiteY10" fmla="*/ 328613 h 404813"/>
              <a:gd name="connsiteX11" fmla="*/ 976313 w 2043671"/>
              <a:gd name="connsiteY11" fmla="*/ 352425 h 404813"/>
              <a:gd name="connsiteX12" fmla="*/ 1328738 w 2043671"/>
              <a:gd name="connsiteY12" fmla="*/ 347663 h 404813"/>
              <a:gd name="connsiteX13" fmla="*/ 1323976 w 2043671"/>
              <a:gd name="connsiteY13" fmla="*/ 404813 h 404813"/>
              <a:gd name="connsiteX14" fmla="*/ 1995488 w 2043671"/>
              <a:gd name="connsiteY14" fmla="*/ 404813 h 404813"/>
              <a:gd name="connsiteX15" fmla="*/ 1990726 w 2043671"/>
              <a:gd name="connsiteY15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657225 w 2043671"/>
              <a:gd name="connsiteY7" fmla="*/ 276225 h 404813"/>
              <a:gd name="connsiteX8" fmla="*/ 714376 w 2043671"/>
              <a:gd name="connsiteY8" fmla="*/ 261938 h 404813"/>
              <a:gd name="connsiteX9" fmla="*/ 723901 w 2043671"/>
              <a:gd name="connsiteY9" fmla="*/ 323850 h 404813"/>
              <a:gd name="connsiteX10" fmla="*/ 976313 w 2043671"/>
              <a:gd name="connsiteY10" fmla="*/ 328613 h 404813"/>
              <a:gd name="connsiteX11" fmla="*/ 976313 w 2043671"/>
              <a:gd name="connsiteY11" fmla="*/ 352425 h 404813"/>
              <a:gd name="connsiteX12" fmla="*/ 1328738 w 2043671"/>
              <a:gd name="connsiteY12" fmla="*/ 347663 h 404813"/>
              <a:gd name="connsiteX13" fmla="*/ 1323976 w 2043671"/>
              <a:gd name="connsiteY13" fmla="*/ 404813 h 404813"/>
              <a:gd name="connsiteX14" fmla="*/ 1995488 w 2043671"/>
              <a:gd name="connsiteY14" fmla="*/ 404813 h 404813"/>
              <a:gd name="connsiteX15" fmla="*/ 1990726 w 2043671"/>
              <a:gd name="connsiteY15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657225 w 2043671"/>
              <a:gd name="connsiteY7" fmla="*/ 276225 h 404813"/>
              <a:gd name="connsiteX8" fmla="*/ 728664 w 2043671"/>
              <a:gd name="connsiteY8" fmla="*/ 276225 h 404813"/>
              <a:gd name="connsiteX9" fmla="*/ 723901 w 2043671"/>
              <a:gd name="connsiteY9" fmla="*/ 323850 h 404813"/>
              <a:gd name="connsiteX10" fmla="*/ 976313 w 2043671"/>
              <a:gd name="connsiteY10" fmla="*/ 328613 h 404813"/>
              <a:gd name="connsiteX11" fmla="*/ 976313 w 2043671"/>
              <a:gd name="connsiteY11" fmla="*/ 352425 h 404813"/>
              <a:gd name="connsiteX12" fmla="*/ 1328738 w 2043671"/>
              <a:gd name="connsiteY12" fmla="*/ 347663 h 404813"/>
              <a:gd name="connsiteX13" fmla="*/ 1323976 w 2043671"/>
              <a:gd name="connsiteY13" fmla="*/ 404813 h 404813"/>
              <a:gd name="connsiteX14" fmla="*/ 1995488 w 2043671"/>
              <a:gd name="connsiteY14" fmla="*/ 404813 h 404813"/>
              <a:gd name="connsiteX15" fmla="*/ 1990726 w 2043671"/>
              <a:gd name="connsiteY15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657225 w 2043671"/>
              <a:gd name="connsiteY7" fmla="*/ 276225 h 404813"/>
              <a:gd name="connsiteX8" fmla="*/ 714376 w 2043671"/>
              <a:gd name="connsiteY8" fmla="*/ 266700 h 404813"/>
              <a:gd name="connsiteX9" fmla="*/ 723901 w 2043671"/>
              <a:gd name="connsiteY9" fmla="*/ 323850 h 404813"/>
              <a:gd name="connsiteX10" fmla="*/ 976313 w 2043671"/>
              <a:gd name="connsiteY10" fmla="*/ 328613 h 404813"/>
              <a:gd name="connsiteX11" fmla="*/ 976313 w 2043671"/>
              <a:gd name="connsiteY11" fmla="*/ 352425 h 404813"/>
              <a:gd name="connsiteX12" fmla="*/ 1328738 w 2043671"/>
              <a:gd name="connsiteY12" fmla="*/ 347663 h 404813"/>
              <a:gd name="connsiteX13" fmla="*/ 1323976 w 2043671"/>
              <a:gd name="connsiteY13" fmla="*/ 404813 h 404813"/>
              <a:gd name="connsiteX14" fmla="*/ 1995488 w 2043671"/>
              <a:gd name="connsiteY14" fmla="*/ 404813 h 404813"/>
              <a:gd name="connsiteX15" fmla="*/ 1990726 w 2043671"/>
              <a:gd name="connsiteY15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681038 w 2043671"/>
              <a:gd name="connsiteY7" fmla="*/ 180975 h 404813"/>
              <a:gd name="connsiteX8" fmla="*/ 657225 w 2043671"/>
              <a:gd name="connsiteY8" fmla="*/ 276225 h 404813"/>
              <a:gd name="connsiteX9" fmla="*/ 714376 w 2043671"/>
              <a:gd name="connsiteY9" fmla="*/ 266700 h 404813"/>
              <a:gd name="connsiteX10" fmla="*/ 723901 w 2043671"/>
              <a:gd name="connsiteY10" fmla="*/ 323850 h 404813"/>
              <a:gd name="connsiteX11" fmla="*/ 976313 w 2043671"/>
              <a:gd name="connsiteY11" fmla="*/ 328613 h 404813"/>
              <a:gd name="connsiteX12" fmla="*/ 976313 w 2043671"/>
              <a:gd name="connsiteY12" fmla="*/ 352425 h 404813"/>
              <a:gd name="connsiteX13" fmla="*/ 1328738 w 2043671"/>
              <a:gd name="connsiteY13" fmla="*/ 347663 h 404813"/>
              <a:gd name="connsiteX14" fmla="*/ 1323976 w 2043671"/>
              <a:gd name="connsiteY14" fmla="*/ 404813 h 404813"/>
              <a:gd name="connsiteX15" fmla="*/ 1995488 w 2043671"/>
              <a:gd name="connsiteY15" fmla="*/ 404813 h 404813"/>
              <a:gd name="connsiteX16" fmla="*/ 1990726 w 2043671"/>
              <a:gd name="connsiteY16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638176 w 2043671"/>
              <a:gd name="connsiteY7" fmla="*/ 252413 h 404813"/>
              <a:gd name="connsiteX8" fmla="*/ 657225 w 2043671"/>
              <a:gd name="connsiteY8" fmla="*/ 276225 h 404813"/>
              <a:gd name="connsiteX9" fmla="*/ 714376 w 2043671"/>
              <a:gd name="connsiteY9" fmla="*/ 266700 h 404813"/>
              <a:gd name="connsiteX10" fmla="*/ 723901 w 2043671"/>
              <a:gd name="connsiteY10" fmla="*/ 323850 h 404813"/>
              <a:gd name="connsiteX11" fmla="*/ 976313 w 2043671"/>
              <a:gd name="connsiteY11" fmla="*/ 328613 h 404813"/>
              <a:gd name="connsiteX12" fmla="*/ 976313 w 2043671"/>
              <a:gd name="connsiteY12" fmla="*/ 352425 h 404813"/>
              <a:gd name="connsiteX13" fmla="*/ 1328738 w 2043671"/>
              <a:gd name="connsiteY13" fmla="*/ 347663 h 404813"/>
              <a:gd name="connsiteX14" fmla="*/ 1323976 w 2043671"/>
              <a:gd name="connsiteY14" fmla="*/ 404813 h 404813"/>
              <a:gd name="connsiteX15" fmla="*/ 1995488 w 2043671"/>
              <a:gd name="connsiteY15" fmla="*/ 404813 h 404813"/>
              <a:gd name="connsiteX16" fmla="*/ 1990726 w 2043671"/>
              <a:gd name="connsiteY16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652464 w 2043671"/>
              <a:gd name="connsiteY7" fmla="*/ 257175 h 404813"/>
              <a:gd name="connsiteX8" fmla="*/ 657225 w 2043671"/>
              <a:gd name="connsiteY8" fmla="*/ 276225 h 404813"/>
              <a:gd name="connsiteX9" fmla="*/ 714376 w 2043671"/>
              <a:gd name="connsiteY9" fmla="*/ 266700 h 404813"/>
              <a:gd name="connsiteX10" fmla="*/ 723901 w 2043671"/>
              <a:gd name="connsiteY10" fmla="*/ 323850 h 404813"/>
              <a:gd name="connsiteX11" fmla="*/ 976313 w 2043671"/>
              <a:gd name="connsiteY11" fmla="*/ 328613 h 404813"/>
              <a:gd name="connsiteX12" fmla="*/ 976313 w 2043671"/>
              <a:gd name="connsiteY12" fmla="*/ 352425 h 404813"/>
              <a:gd name="connsiteX13" fmla="*/ 1328738 w 2043671"/>
              <a:gd name="connsiteY13" fmla="*/ 347663 h 404813"/>
              <a:gd name="connsiteX14" fmla="*/ 1323976 w 2043671"/>
              <a:gd name="connsiteY14" fmla="*/ 404813 h 404813"/>
              <a:gd name="connsiteX15" fmla="*/ 1995488 w 2043671"/>
              <a:gd name="connsiteY15" fmla="*/ 404813 h 404813"/>
              <a:gd name="connsiteX16" fmla="*/ 1990726 w 2043671"/>
              <a:gd name="connsiteY16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595313 w 2043671"/>
              <a:gd name="connsiteY7" fmla="*/ 304800 h 404813"/>
              <a:gd name="connsiteX8" fmla="*/ 652464 w 2043671"/>
              <a:gd name="connsiteY8" fmla="*/ 257175 h 404813"/>
              <a:gd name="connsiteX9" fmla="*/ 657225 w 2043671"/>
              <a:gd name="connsiteY9" fmla="*/ 276225 h 404813"/>
              <a:gd name="connsiteX10" fmla="*/ 714376 w 2043671"/>
              <a:gd name="connsiteY10" fmla="*/ 266700 h 404813"/>
              <a:gd name="connsiteX11" fmla="*/ 723901 w 2043671"/>
              <a:gd name="connsiteY11" fmla="*/ 323850 h 404813"/>
              <a:gd name="connsiteX12" fmla="*/ 976313 w 2043671"/>
              <a:gd name="connsiteY12" fmla="*/ 328613 h 404813"/>
              <a:gd name="connsiteX13" fmla="*/ 976313 w 2043671"/>
              <a:gd name="connsiteY13" fmla="*/ 352425 h 404813"/>
              <a:gd name="connsiteX14" fmla="*/ 1328738 w 2043671"/>
              <a:gd name="connsiteY14" fmla="*/ 347663 h 404813"/>
              <a:gd name="connsiteX15" fmla="*/ 1323976 w 2043671"/>
              <a:gd name="connsiteY15" fmla="*/ 404813 h 404813"/>
              <a:gd name="connsiteX16" fmla="*/ 1995488 w 2043671"/>
              <a:gd name="connsiteY16" fmla="*/ 404813 h 404813"/>
              <a:gd name="connsiteX17" fmla="*/ 1990726 w 2043671"/>
              <a:gd name="connsiteY17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595313 w 2043671"/>
              <a:gd name="connsiteY7" fmla="*/ 304800 h 404813"/>
              <a:gd name="connsiteX8" fmla="*/ 652464 w 2043671"/>
              <a:gd name="connsiteY8" fmla="*/ 257175 h 404813"/>
              <a:gd name="connsiteX9" fmla="*/ 657225 w 2043671"/>
              <a:gd name="connsiteY9" fmla="*/ 276225 h 404813"/>
              <a:gd name="connsiteX10" fmla="*/ 714376 w 2043671"/>
              <a:gd name="connsiteY10" fmla="*/ 266700 h 404813"/>
              <a:gd name="connsiteX11" fmla="*/ 723901 w 2043671"/>
              <a:gd name="connsiteY11" fmla="*/ 323850 h 404813"/>
              <a:gd name="connsiteX12" fmla="*/ 976313 w 2043671"/>
              <a:gd name="connsiteY12" fmla="*/ 328613 h 404813"/>
              <a:gd name="connsiteX13" fmla="*/ 976313 w 2043671"/>
              <a:gd name="connsiteY13" fmla="*/ 352425 h 404813"/>
              <a:gd name="connsiteX14" fmla="*/ 1328738 w 2043671"/>
              <a:gd name="connsiteY14" fmla="*/ 347663 h 404813"/>
              <a:gd name="connsiteX15" fmla="*/ 1323976 w 2043671"/>
              <a:gd name="connsiteY15" fmla="*/ 404813 h 404813"/>
              <a:gd name="connsiteX16" fmla="*/ 1995488 w 2043671"/>
              <a:gd name="connsiteY16" fmla="*/ 404813 h 404813"/>
              <a:gd name="connsiteX17" fmla="*/ 1990726 w 2043671"/>
              <a:gd name="connsiteY17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628651 w 2043671"/>
              <a:gd name="connsiteY7" fmla="*/ 238125 h 404813"/>
              <a:gd name="connsiteX8" fmla="*/ 652464 w 2043671"/>
              <a:gd name="connsiteY8" fmla="*/ 257175 h 404813"/>
              <a:gd name="connsiteX9" fmla="*/ 657225 w 2043671"/>
              <a:gd name="connsiteY9" fmla="*/ 276225 h 404813"/>
              <a:gd name="connsiteX10" fmla="*/ 714376 w 2043671"/>
              <a:gd name="connsiteY10" fmla="*/ 266700 h 404813"/>
              <a:gd name="connsiteX11" fmla="*/ 723901 w 2043671"/>
              <a:gd name="connsiteY11" fmla="*/ 323850 h 404813"/>
              <a:gd name="connsiteX12" fmla="*/ 976313 w 2043671"/>
              <a:gd name="connsiteY12" fmla="*/ 328613 h 404813"/>
              <a:gd name="connsiteX13" fmla="*/ 976313 w 2043671"/>
              <a:gd name="connsiteY13" fmla="*/ 352425 h 404813"/>
              <a:gd name="connsiteX14" fmla="*/ 1328738 w 2043671"/>
              <a:gd name="connsiteY14" fmla="*/ 347663 h 404813"/>
              <a:gd name="connsiteX15" fmla="*/ 1323976 w 2043671"/>
              <a:gd name="connsiteY15" fmla="*/ 404813 h 404813"/>
              <a:gd name="connsiteX16" fmla="*/ 1995488 w 2043671"/>
              <a:gd name="connsiteY16" fmla="*/ 404813 h 404813"/>
              <a:gd name="connsiteX17" fmla="*/ 1990726 w 2043671"/>
              <a:gd name="connsiteY17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57188 w 2043671"/>
              <a:gd name="connsiteY7" fmla="*/ 76200 h 404813"/>
              <a:gd name="connsiteX8" fmla="*/ 628651 w 2043671"/>
              <a:gd name="connsiteY8" fmla="*/ 238125 h 404813"/>
              <a:gd name="connsiteX9" fmla="*/ 652464 w 2043671"/>
              <a:gd name="connsiteY9" fmla="*/ 257175 h 404813"/>
              <a:gd name="connsiteX10" fmla="*/ 657225 w 2043671"/>
              <a:gd name="connsiteY10" fmla="*/ 276225 h 404813"/>
              <a:gd name="connsiteX11" fmla="*/ 714376 w 2043671"/>
              <a:gd name="connsiteY11" fmla="*/ 266700 h 404813"/>
              <a:gd name="connsiteX12" fmla="*/ 723901 w 2043671"/>
              <a:gd name="connsiteY12" fmla="*/ 323850 h 404813"/>
              <a:gd name="connsiteX13" fmla="*/ 976313 w 2043671"/>
              <a:gd name="connsiteY13" fmla="*/ 328613 h 404813"/>
              <a:gd name="connsiteX14" fmla="*/ 976313 w 2043671"/>
              <a:gd name="connsiteY14" fmla="*/ 352425 h 404813"/>
              <a:gd name="connsiteX15" fmla="*/ 1328738 w 2043671"/>
              <a:gd name="connsiteY15" fmla="*/ 347663 h 404813"/>
              <a:gd name="connsiteX16" fmla="*/ 1323976 w 2043671"/>
              <a:gd name="connsiteY16" fmla="*/ 404813 h 404813"/>
              <a:gd name="connsiteX17" fmla="*/ 1995488 w 2043671"/>
              <a:gd name="connsiteY17" fmla="*/ 404813 h 404813"/>
              <a:gd name="connsiteX18" fmla="*/ 1990726 w 2043671"/>
              <a:gd name="connsiteY18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19088 w 2043671"/>
              <a:gd name="connsiteY7" fmla="*/ 209550 h 404813"/>
              <a:gd name="connsiteX8" fmla="*/ 628651 w 2043671"/>
              <a:gd name="connsiteY8" fmla="*/ 238125 h 404813"/>
              <a:gd name="connsiteX9" fmla="*/ 652464 w 2043671"/>
              <a:gd name="connsiteY9" fmla="*/ 257175 h 404813"/>
              <a:gd name="connsiteX10" fmla="*/ 657225 w 2043671"/>
              <a:gd name="connsiteY10" fmla="*/ 276225 h 404813"/>
              <a:gd name="connsiteX11" fmla="*/ 714376 w 2043671"/>
              <a:gd name="connsiteY11" fmla="*/ 266700 h 404813"/>
              <a:gd name="connsiteX12" fmla="*/ 723901 w 2043671"/>
              <a:gd name="connsiteY12" fmla="*/ 323850 h 404813"/>
              <a:gd name="connsiteX13" fmla="*/ 976313 w 2043671"/>
              <a:gd name="connsiteY13" fmla="*/ 328613 h 404813"/>
              <a:gd name="connsiteX14" fmla="*/ 976313 w 2043671"/>
              <a:gd name="connsiteY14" fmla="*/ 352425 h 404813"/>
              <a:gd name="connsiteX15" fmla="*/ 1328738 w 2043671"/>
              <a:gd name="connsiteY15" fmla="*/ 347663 h 404813"/>
              <a:gd name="connsiteX16" fmla="*/ 1323976 w 2043671"/>
              <a:gd name="connsiteY16" fmla="*/ 404813 h 404813"/>
              <a:gd name="connsiteX17" fmla="*/ 1995488 w 2043671"/>
              <a:gd name="connsiteY17" fmla="*/ 404813 h 404813"/>
              <a:gd name="connsiteX18" fmla="*/ 1990726 w 2043671"/>
              <a:gd name="connsiteY18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19088 w 2043671"/>
              <a:gd name="connsiteY7" fmla="*/ 209550 h 404813"/>
              <a:gd name="connsiteX8" fmla="*/ 628651 w 2043671"/>
              <a:gd name="connsiteY8" fmla="*/ 238125 h 404813"/>
              <a:gd name="connsiteX9" fmla="*/ 652464 w 2043671"/>
              <a:gd name="connsiteY9" fmla="*/ 257175 h 404813"/>
              <a:gd name="connsiteX10" fmla="*/ 657225 w 2043671"/>
              <a:gd name="connsiteY10" fmla="*/ 276225 h 404813"/>
              <a:gd name="connsiteX11" fmla="*/ 714376 w 2043671"/>
              <a:gd name="connsiteY11" fmla="*/ 266700 h 404813"/>
              <a:gd name="connsiteX12" fmla="*/ 723901 w 2043671"/>
              <a:gd name="connsiteY12" fmla="*/ 323850 h 404813"/>
              <a:gd name="connsiteX13" fmla="*/ 976313 w 2043671"/>
              <a:gd name="connsiteY13" fmla="*/ 328613 h 404813"/>
              <a:gd name="connsiteX14" fmla="*/ 976313 w 2043671"/>
              <a:gd name="connsiteY14" fmla="*/ 352425 h 404813"/>
              <a:gd name="connsiteX15" fmla="*/ 1328738 w 2043671"/>
              <a:gd name="connsiteY15" fmla="*/ 347663 h 404813"/>
              <a:gd name="connsiteX16" fmla="*/ 1323976 w 2043671"/>
              <a:gd name="connsiteY16" fmla="*/ 404813 h 404813"/>
              <a:gd name="connsiteX17" fmla="*/ 1995488 w 2043671"/>
              <a:gd name="connsiteY17" fmla="*/ 404813 h 404813"/>
              <a:gd name="connsiteX18" fmla="*/ 1990726 w 2043671"/>
              <a:gd name="connsiteY18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4801 w 2043671"/>
              <a:gd name="connsiteY7" fmla="*/ 147637 h 404813"/>
              <a:gd name="connsiteX8" fmla="*/ 628651 w 2043671"/>
              <a:gd name="connsiteY8" fmla="*/ 238125 h 404813"/>
              <a:gd name="connsiteX9" fmla="*/ 652464 w 2043671"/>
              <a:gd name="connsiteY9" fmla="*/ 257175 h 404813"/>
              <a:gd name="connsiteX10" fmla="*/ 657225 w 2043671"/>
              <a:gd name="connsiteY10" fmla="*/ 276225 h 404813"/>
              <a:gd name="connsiteX11" fmla="*/ 714376 w 2043671"/>
              <a:gd name="connsiteY11" fmla="*/ 266700 h 404813"/>
              <a:gd name="connsiteX12" fmla="*/ 723901 w 2043671"/>
              <a:gd name="connsiteY12" fmla="*/ 323850 h 404813"/>
              <a:gd name="connsiteX13" fmla="*/ 976313 w 2043671"/>
              <a:gd name="connsiteY13" fmla="*/ 328613 h 404813"/>
              <a:gd name="connsiteX14" fmla="*/ 976313 w 2043671"/>
              <a:gd name="connsiteY14" fmla="*/ 352425 h 404813"/>
              <a:gd name="connsiteX15" fmla="*/ 1328738 w 2043671"/>
              <a:gd name="connsiteY15" fmla="*/ 347663 h 404813"/>
              <a:gd name="connsiteX16" fmla="*/ 1323976 w 2043671"/>
              <a:gd name="connsiteY16" fmla="*/ 404813 h 404813"/>
              <a:gd name="connsiteX17" fmla="*/ 1995488 w 2043671"/>
              <a:gd name="connsiteY17" fmla="*/ 404813 h 404813"/>
              <a:gd name="connsiteX18" fmla="*/ 1990726 w 2043671"/>
              <a:gd name="connsiteY18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19089 w 2043671"/>
              <a:gd name="connsiteY7" fmla="*/ 152399 h 404813"/>
              <a:gd name="connsiteX8" fmla="*/ 628651 w 2043671"/>
              <a:gd name="connsiteY8" fmla="*/ 238125 h 404813"/>
              <a:gd name="connsiteX9" fmla="*/ 652464 w 2043671"/>
              <a:gd name="connsiteY9" fmla="*/ 257175 h 404813"/>
              <a:gd name="connsiteX10" fmla="*/ 657225 w 2043671"/>
              <a:gd name="connsiteY10" fmla="*/ 276225 h 404813"/>
              <a:gd name="connsiteX11" fmla="*/ 714376 w 2043671"/>
              <a:gd name="connsiteY11" fmla="*/ 266700 h 404813"/>
              <a:gd name="connsiteX12" fmla="*/ 723901 w 2043671"/>
              <a:gd name="connsiteY12" fmla="*/ 323850 h 404813"/>
              <a:gd name="connsiteX13" fmla="*/ 976313 w 2043671"/>
              <a:gd name="connsiteY13" fmla="*/ 328613 h 404813"/>
              <a:gd name="connsiteX14" fmla="*/ 976313 w 2043671"/>
              <a:gd name="connsiteY14" fmla="*/ 352425 h 404813"/>
              <a:gd name="connsiteX15" fmla="*/ 1328738 w 2043671"/>
              <a:gd name="connsiteY15" fmla="*/ 347663 h 404813"/>
              <a:gd name="connsiteX16" fmla="*/ 1323976 w 2043671"/>
              <a:gd name="connsiteY16" fmla="*/ 404813 h 404813"/>
              <a:gd name="connsiteX17" fmla="*/ 1995488 w 2043671"/>
              <a:gd name="connsiteY17" fmla="*/ 404813 h 404813"/>
              <a:gd name="connsiteX18" fmla="*/ 1990726 w 2043671"/>
              <a:gd name="connsiteY18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628651 w 2043671"/>
              <a:gd name="connsiteY8" fmla="*/ 238125 h 404813"/>
              <a:gd name="connsiteX9" fmla="*/ 652464 w 2043671"/>
              <a:gd name="connsiteY9" fmla="*/ 257175 h 404813"/>
              <a:gd name="connsiteX10" fmla="*/ 657225 w 2043671"/>
              <a:gd name="connsiteY10" fmla="*/ 276225 h 404813"/>
              <a:gd name="connsiteX11" fmla="*/ 714376 w 2043671"/>
              <a:gd name="connsiteY11" fmla="*/ 266700 h 404813"/>
              <a:gd name="connsiteX12" fmla="*/ 723901 w 2043671"/>
              <a:gd name="connsiteY12" fmla="*/ 323850 h 404813"/>
              <a:gd name="connsiteX13" fmla="*/ 976313 w 2043671"/>
              <a:gd name="connsiteY13" fmla="*/ 328613 h 404813"/>
              <a:gd name="connsiteX14" fmla="*/ 976313 w 2043671"/>
              <a:gd name="connsiteY14" fmla="*/ 352425 h 404813"/>
              <a:gd name="connsiteX15" fmla="*/ 1328738 w 2043671"/>
              <a:gd name="connsiteY15" fmla="*/ 347663 h 404813"/>
              <a:gd name="connsiteX16" fmla="*/ 1323976 w 2043671"/>
              <a:gd name="connsiteY16" fmla="*/ 404813 h 404813"/>
              <a:gd name="connsiteX17" fmla="*/ 1995488 w 2043671"/>
              <a:gd name="connsiteY17" fmla="*/ 404813 h 404813"/>
              <a:gd name="connsiteX18" fmla="*/ 1990726 w 2043671"/>
              <a:gd name="connsiteY18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433388 w 2043671"/>
              <a:gd name="connsiteY8" fmla="*/ 90488 h 404813"/>
              <a:gd name="connsiteX9" fmla="*/ 628651 w 2043671"/>
              <a:gd name="connsiteY9" fmla="*/ 238125 h 404813"/>
              <a:gd name="connsiteX10" fmla="*/ 652464 w 2043671"/>
              <a:gd name="connsiteY10" fmla="*/ 257175 h 404813"/>
              <a:gd name="connsiteX11" fmla="*/ 657225 w 2043671"/>
              <a:gd name="connsiteY11" fmla="*/ 276225 h 404813"/>
              <a:gd name="connsiteX12" fmla="*/ 714376 w 2043671"/>
              <a:gd name="connsiteY12" fmla="*/ 266700 h 404813"/>
              <a:gd name="connsiteX13" fmla="*/ 723901 w 2043671"/>
              <a:gd name="connsiteY13" fmla="*/ 323850 h 404813"/>
              <a:gd name="connsiteX14" fmla="*/ 976313 w 2043671"/>
              <a:gd name="connsiteY14" fmla="*/ 328613 h 404813"/>
              <a:gd name="connsiteX15" fmla="*/ 976313 w 2043671"/>
              <a:gd name="connsiteY15" fmla="*/ 352425 h 404813"/>
              <a:gd name="connsiteX16" fmla="*/ 1328738 w 2043671"/>
              <a:gd name="connsiteY16" fmla="*/ 347663 h 404813"/>
              <a:gd name="connsiteX17" fmla="*/ 1323976 w 2043671"/>
              <a:gd name="connsiteY17" fmla="*/ 404813 h 404813"/>
              <a:gd name="connsiteX18" fmla="*/ 1995488 w 2043671"/>
              <a:gd name="connsiteY18" fmla="*/ 404813 h 404813"/>
              <a:gd name="connsiteX19" fmla="*/ 1990726 w 2043671"/>
              <a:gd name="connsiteY19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433388 w 2043671"/>
              <a:gd name="connsiteY8" fmla="*/ 90488 h 404813"/>
              <a:gd name="connsiteX9" fmla="*/ 628651 w 2043671"/>
              <a:gd name="connsiteY9" fmla="*/ 238125 h 404813"/>
              <a:gd name="connsiteX10" fmla="*/ 652464 w 2043671"/>
              <a:gd name="connsiteY10" fmla="*/ 257175 h 404813"/>
              <a:gd name="connsiteX11" fmla="*/ 657225 w 2043671"/>
              <a:gd name="connsiteY11" fmla="*/ 276225 h 404813"/>
              <a:gd name="connsiteX12" fmla="*/ 714376 w 2043671"/>
              <a:gd name="connsiteY12" fmla="*/ 266700 h 404813"/>
              <a:gd name="connsiteX13" fmla="*/ 723901 w 2043671"/>
              <a:gd name="connsiteY13" fmla="*/ 323850 h 404813"/>
              <a:gd name="connsiteX14" fmla="*/ 976313 w 2043671"/>
              <a:gd name="connsiteY14" fmla="*/ 328613 h 404813"/>
              <a:gd name="connsiteX15" fmla="*/ 976313 w 2043671"/>
              <a:gd name="connsiteY15" fmla="*/ 352425 h 404813"/>
              <a:gd name="connsiteX16" fmla="*/ 1328738 w 2043671"/>
              <a:gd name="connsiteY16" fmla="*/ 347663 h 404813"/>
              <a:gd name="connsiteX17" fmla="*/ 1323976 w 2043671"/>
              <a:gd name="connsiteY17" fmla="*/ 404813 h 404813"/>
              <a:gd name="connsiteX18" fmla="*/ 1995488 w 2043671"/>
              <a:gd name="connsiteY18" fmla="*/ 404813 h 404813"/>
              <a:gd name="connsiteX19" fmla="*/ 1990726 w 2043671"/>
              <a:gd name="connsiteY19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42875 h 404813"/>
              <a:gd name="connsiteX9" fmla="*/ 628651 w 2043671"/>
              <a:gd name="connsiteY9" fmla="*/ 238125 h 404813"/>
              <a:gd name="connsiteX10" fmla="*/ 652464 w 2043671"/>
              <a:gd name="connsiteY10" fmla="*/ 257175 h 404813"/>
              <a:gd name="connsiteX11" fmla="*/ 657225 w 2043671"/>
              <a:gd name="connsiteY11" fmla="*/ 276225 h 404813"/>
              <a:gd name="connsiteX12" fmla="*/ 714376 w 2043671"/>
              <a:gd name="connsiteY12" fmla="*/ 266700 h 404813"/>
              <a:gd name="connsiteX13" fmla="*/ 723901 w 2043671"/>
              <a:gd name="connsiteY13" fmla="*/ 323850 h 404813"/>
              <a:gd name="connsiteX14" fmla="*/ 976313 w 2043671"/>
              <a:gd name="connsiteY14" fmla="*/ 328613 h 404813"/>
              <a:gd name="connsiteX15" fmla="*/ 976313 w 2043671"/>
              <a:gd name="connsiteY15" fmla="*/ 352425 h 404813"/>
              <a:gd name="connsiteX16" fmla="*/ 1328738 w 2043671"/>
              <a:gd name="connsiteY16" fmla="*/ 347663 h 404813"/>
              <a:gd name="connsiteX17" fmla="*/ 1323976 w 2043671"/>
              <a:gd name="connsiteY17" fmla="*/ 404813 h 404813"/>
              <a:gd name="connsiteX18" fmla="*/ 1995488 w 2043671"/>
              <a:gd name="connsiteY18" fmla="*/ 404813 h 404813"/>
              <a:gd name="connsiteX19" fmla="*/ 1990726 w 2043671"/>
              <a:gd name="connsiteY19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47637 h 404813"/>
              <a:gd name="connsiteX9" fmla="*/ 628651 w 2043671"/>
              <a:gd name="connsiteY9" fmla="*/ 238125 h 404813"/>
              <a:gd name="connsiteX10" fmla="*/ 652464 w 2043671"/>
              <a:gd name="connsiteY10" fmla="*/ 257175 h 404813"/>
              <a:gd name="connsiteX11" fmla="*/ 657225 w 2043671"/>
              <a:gd name="connsiteY11" fmla="*/ 276225 h 404813"/>
              <a:gd name="connsiteX12" fmla="*/ 714376 w 2043671"/>
              <a:gd name="connsiteY12" fmla="*/ 266700 h 404813"/>
              <a:gd name="connsiteX13" fmla="*/ 723901 w 2043671"/>
              <a:gd name="connsiteY13" fmla="*/ 323850 h 404813"/>
              <a:gd name="connsiteX14" fmla="*/ 976313 w 2043671"/>
              <a:gd name="connsiteY14" fmla="*/ 328613 h 404813"/>
              <a:gd name="connsiteX15" fmla="*/ 976313 w 2043671"/>
              <a:gd name="connsiteY15" fmla="*/ 352425 h 404813"/>
              <a:gd name="connsiteX16" fmla="*/ 1328738 w 2043671"/>
              <a:gd name="connsiteY16" fmla="*/ 347663 h 404813"/>
              <a:gd name="connsiteX17" fmla="*/ 1323976 w 2043671"/>
              <a:gd name="connsiteY17" fmla="*/ 404813 h 404813"/>
              <a:gd name="connsiteX18" fmla="*/ 1995488 w 2043671"/>
              <a:gd name="connsiteY18" fmla="*/ 404813 h 404813"/>
              <a:gd name="connsiteX19" fmla="*/ 1990726 w 2043671"/>
              <a:gd name="connsiteY19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47637 h 404813"/>
              <a:gd name="connsiteX9" fmla="*/ 628651 w 2043671"/>
              <a:gd name="connsiteY9" fmla="*/ 238125 h 404813"/>
              <a:gd name="connsiteX10" fmla="*/ 652464 w 2043671"/>
              <a:gd name="connsiteY10" fmla="*/ 257175 h 404813"/>
              <a:gd name="connsiteX11" fmla="*/ 657225 w 2043671"/>
              <a:gd name="connsiteY11" fmla="*/ 276225 h 404813"/>
              <a:gd name="connsiteX12" fmla="*/ 714376 w 2043671"/>
              <a:gd name="connsiteY12" fmla="*/ 266700 h 404813"/>
              <a:gd name="connsiteX13" fmla="*/ 723901 w 2043671"/>
              <a:gd name="connsiteY13" fmla="*/ 323850 h 404813"/>
              <a:gd name="connsiteX14" fmla="*/ 976313 w 2043671"/>
              <a:gd name="connsiteY14" fmla="*/ 328613 h 404813"/>
              <a:gd name="connsiteX15" fmla="*/ 976313 w 2043671"/>
              <a:gd name="connsiteY15" fmla="*/ 352425 h 404813"/>
              <a:gd name="connsiteX16" fmla="*/ 1328738 w 2043671"/>
              <a:gd name="connsiteY16" fmla="*/ 347663 h 404813"/>
              <a:gd name="connsiteX17" fmla="*/ 1323976 w 2043671"/>
              <a:gd name="connsiteY17" fmla="*/ 404813 h 404813"/>
              <a:gd name="connsiteX18" fmla="*/ 1995488 w 2043671"/>
              <a:gd name="connsiteY18" fmla="*/ 404813 h 404813"/>
              <a:gd name="connsiteX19" fmla="*/ 1990726 w 2043671"/>
              <a:gd name="connsiteY19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47637 h 404813"/>
              <a:gd name="connsiteX9" fmla="*/ 628651 w 2043671"/>
              <a:gd name="connsiteY9" fmla="*/ 238125 h 404813"/>
              <a:gd name="connsiteX10" fmla="*/ 652464 w 2043671"/>
              <a:gd name="connsiteY10" fmla="*/ 257175 h 404813"/>
              <a:gd name="connsiteX11" fmla="*/ 657225 w 2043671"/>
              <a:gd name="connsiteY11" fmla="*/ 276225 h 404813"/>
              <a:gd name="connsiteX12" fmla="*/ 714376 w 2043671"/>
              <a:gd name="connsiteY12" fmla="*/ 266700 h 404813"/>
              <a:gd name="connsiteX13" fmla="*/ 723901 w 2043671"/>
              <a:gd name="connsiteY13" fmla="*/ 323850 h 404813"/>
              <a:gd name="connsiteX14" fmla="*/ 976313 w 2043671"/>
              <a:gd name="connsiteY14" fmla="*/ 328613 h 404813"/>
              <a:gd name="connsiteX15" fmla="*/ 976313 w 2043671"/>
              <a:gd name="connsiteY15" fmla="*/ 352425 h 404813"/>
              <a:gd name="connsiteX16" fmla="*/ 1328738 w 2043671"/>
              <a:gd name="connsiteY16" fmla="*/ 347663 h 404813"/>
              <a:gd name="connsiteX17" fmla="*/ 1323976 w 2043671"/>
              <a:gd name="connsiteY17" fmla="*/ 404813 h 404813"/>
              <a:gd name="connsiteX18" fmla="*/ 1995488 w 2043671"/>
              <a:gd name="connsiteY18" fmla="*/ 404813 h 404813"/>
              <a:gd name="connsiteX19" fmla="*/ 1990726 w 2043671"/>
              <a:gd name="connsiteY19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47637 h 404813"/>
              <a:gd name="connsiteX9" fmla="*/ 438151 w 2043671"/>
              <a:gd name="connsiteY9" fmla="*/ 257175 h 404813"/>
              <a:gd name="connsiteX10" fmla="*/ 628651 w 2043671"/>
              <a:gd name="connsiteY10" fmla="*/ 238125 h 404813"/>
              <a:gd name="connsiteX11" fmla="*/ 652464 w 2043671"/>
              <a:gd name="connsiteY11" fmla="*/ 257175 h 404813"/>
              <a:gd name="connsiteX12" fmla="*/ 657225 w 2043671"/>
              <a:gd name="connsiteY12" fmla="*/ 276225 h 404813"/>
              <a:gd name="connsiteX13" fmla="*/ 714376 w 2043671"/>
              <a:gd name="connsiteY13" fmla="*/ 266700 h 404813"/>
              <a:gd name="connsiteX14" fmla="*/ 723901 w 2043671"/>
              <a:gd name="connsiteY14" fmla="*/ 323850 h 404813"/>
              <a:gd name="connsiteX15" fmla="*/ 976313 w 2043671"/>
              <a:gd name="connsiteY15" fmla="*/ 328613 h 404813"/>
              <a:gd name="connsiteX16" fmla="*/ 976313 w 2043671"/>
              <a:gd name="connsiteY16" fmla="*/ 352425 h 404813"/>
              <a:gd name="connsiteX17" fmla="*/ 1328738 w 2043671"/>
              <a:gd name="connsiteY17" fmla="*/ 347663 h 404813"/>
              <a:gd name="connsiteX18" fmla="*/ 1323976 w 2043671"/>
              <a:gd name="connsiteY18" fmla="*/ 404813 h 404813"/>
              <a:gd name="connsiteX19" fmla="*/ 1995488 w 2043671"/>
              <a:gd name="connsiteY19" fmla="*/ 404813 h 404813"/>
              <a:gd name="connsiteX20" fmla="*/ 1990726 w 2043671"/>
              <a:gd name="connsiteY20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438151 w 2043671"/>
              <a:gd name="connsiteY9" fmla="*/ 257175 h 404813"/>
              <a:gd name="connsiteX10" fmla="*/ 628651 w 2043671"/>
              <a:gd name="connsiteY10" fmla="*/ 238125 h 404813"/>
              <a:gd name="connsiteX11" fmla="*/ 652464 w 2043671"/>
              <a:gd name="connsiteY11" fmla="*/ 257175 h 404813"/>
              <a:gd name="connsiteX12" fmla="*/ 657225 w 2043671"/>
              <a:gd name="connsiteY12" fmla="*/ 276225 h 404813"/>
              <a:gd name="connsiteX13" fmla="*/ 714376 w 2043671"/>
              <a:gd name="connsiteY13" fmla="*/ 266700 h 404813"/>
              <a:gd name="connsiteX14" fmla="*/ 723901 w 2043671"/>
              <a:gd name="connsiteY14" fmla="*/ 323850 h 404813"/>
              <a:gd name="connsiteX15" fmla="*/ 976313 w 2043671"/>
              <a:gd name="connsiteY15" fmla="*/ 328613 h 404813"/>
              <a:gd name="connsiteX16" fmla="*/ 976313 w 2043671"/>
              <a:gd name="connsiteY16" fmla="*/ 352425 h 404813"/>
              <a:gd name="connsiteX17" fmla="*/ 1328738 w 2043671"/>
              <a:gd name="connsiteY17" fmla="*/ 347663 h 404813"/>
              <a:gd name="connsiteX18" fmla="*/ 1323976 w 2043671"/>
              <a:gd name="connsiteY18" fmla="*/ 404813 h 404813"/>
              <a:gd name="connsiteX19" fmla="*/ 1995488 w 2043671"/>
              <a:gd name="connsiteY19" fmla="*/ 404813 h 404813"/>
              <a:gd name="connsiteX20" fmla="*/ 1990726 w 2043671"/>
              <a:gd name="connsiteY20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628651 w 2043671"/>
              <a:gd name="connsiteY10" fmla="*/ 238125 h 404813"/>
              <a:gd name="connsiteX11" fmla="*/ 652464 w 2043671"/>
              <a:gd name="connsiteY11" fmla="*/ 257175 h 404813"/>
              <a:gd name="connsiteX12" fmla="*/ 657225 w 2043671"/>
              <a:gd name="connsiteY12" fmla="*/ 276225 h 404813"/>
              <a:gd name="connsiteX13" fmla="*/ 714376 w 2043671"/>
              <a:gd name="connsiteY13" fmla="*/ 266700 h 404813"/>
              <a:gd name="connsiteX14" fmla="*/ 723901 w 2043671"/>
              <a:gd name="connsiteY14" fmla="*/ 323850 h 404813"/>
              <a:gd name="connsiteX15" fmla="*/ 976313 w 2043671"/>
              <a:gd name="connsiteY15" fmla="*/ 328613 h 404813"/>
              <a:gd name="connsiteX16" fmla="*/ 976313 w 2043671"/>
              <a:gd name="connsiteY16" fmla="*/ 352425 h 404813"/>
              <a:gd name="connsiteX17" fmla="*/ 1328738 w 2043671"/>
              <a:gd name="connsiteY17" fmla="*/ 347663 h 404813"/>
              <a:gd name="connsiteX18" fmla="*/ 1323976 w 2043671"/>
              <a:gd name="connsiteY18" fmla="*/ 404813 h 404813"/>
              <a:gd name="connsiteX19" fmla="*/ 1995488 w 2043671"/>
              <a:gd name="connsiteY19" fmla="*/ 404813 h 404813"/>
              <a:gd name="connsiteX20" fmla="*/ 1990726 w 2043671"/>
              <a:gd name="connsiteY20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14351 w 2043671"/>
              <a:gd name="connsiteY10" fmla="*/ 190500 h 404813"/>
              <a:gd name="connsiteX11" fmla="*/ 628651 w 2043671"/>
              <a:gd name="connsiteY11" fmla="*/ 238125 h 404813"/>
              <a:gd name="connsiteX12" fmla="*/ 652464 w 2043671"/>
              <a:gd name="connsiteY12" fmla="*/ 257175 h 404813"/>
              <a:gd name="connsiteX13" fmla="*/ 657225 w 2043671"/>
              <a:gd name="connsiteY13" fmla="*/ 276225 h 404813"/>
              <a:gd name="connsiteX14" fmla="*/ 714376 w 2043671"/>
              <a:gd name="connsiteY14" fmla="*/ 266700 h 404813"/>
              <a:gd name="connsiteX15" fmla="*/ 723901 w 2043671"/>
              <a:gd name="connsiteY15" fmla="*/ 323850 h 404813"/>
              <a:gd name="connsiteX16" fmla="*/ 976313 w 2043671"/>
              <a:gd name="connsiteY16" fmla="*/ 328613 h 404813"/>
              <a:gd name="connsiteX17" fmla="*/ 976313 w 2043671"/>
              <a:gd name="connsiteY17" fmla="*/ 352425 h 404813"/>
              <a:gd name="connsiteX18" fmla="*/ 1328738 w 2043671"/>
              <a:gd name="connsiteY18" fmla="*/ 347663 h 404813"/>
              <a:gd name="connsiteX19" fmla="*/ 1323976 w 2043671"/>
              <a:gd name="connsiteY19" fmla="*/ 404813 h 404813"/>
              <a:gd name="connsiteX20" fmla="*/ 1995488 w 2043671"/>
              <a:gd name="connsiteY20" fmla="*/ 404813 h 404813"/>
              <a:gd name="connsiteX21" fmla="*/ 1990726 w 2043671"/>
              <a:gd name="connsiteY21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14351 w 2043671"/>
              <a:gd name="connsiteY10" fmla="*/ 190500 h 404813"/>
              <a:gd name="connsiteX11" fmla="*/ 628651 w 2043671"/>
              <a:gd name="connsiteY11" fmla="*/ 238125 h 404813"/>
              <a:gd name="connsiteX12" fmla="*/ 652464 w 2043671"/>
              <a:gd name="connsiteY12" fmla="*/ 257175 h 404813"/>
              <a:gd name="connsiteX13" fmla="*/ 657225 w 2043671"/>
              <a:gd name="connsiteY13" fmla="*/ 276225 h 404813"/>
              <a:gd name="connsiteX14" fmla="*/ 714376 w 2043671"/>
              <a:gd name="connsiteY14" fmla="*/ 266700 h 404813"/>
              <a:gd name="connsiteX15" fmla="*/ 723901 w 2043671"/>
              <a:gd name="connsiteY15" fmla="*/ 323850 h 404813"/>
              <a:gd name="connsiteX16" fmla="*/ 976313 w 2043671"/>
              <a:gd name="connsiteY16" fmla="*/ 328613 h 404813"/>
              <a:gd name="connsiteX17" fmla="*/ 976313 w 2043671"/>
              <a:gd name="connsiteY17" fmla="*/ 352425 h 404813"/>
              <a:gd name="connsiteX18" fmla="*/ 1328738 w 2043671"/>
              <a:gd name="connsiteY18" fmla="*/ 347663 h 404813"/>
              <a:gd name="connsiteX19" fmla="*/ 1323976 w 2043671"/>
              <a:gd name="connsiteY19" fmla="*/ 404813 h 404813"/>
              <a:gd name="connsiteX20" fmla="*/ 1995488 w 2043671"/>
              <a:gd name="connsiteY20" fmla="*/ 404813 h 404813"/>
              <a:gd name="connsiteX21" fmla="*/ 1990726 w 2043671"/>
              <a:gd name="connsiteY21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628651 w 2043671"/>
              <a:gd name="connsiteY11" fmla="*/ 238125 h 404813"/>
              <a:gd name="connsiteX12" fmla="*/ 652464 w 2043671"/>
              <a:gd name="connsiteY12" fmla="*/ 257175 h 404813"/>
              <a:gd name="connsiteX13" fmla="*/ 657225 w 2043671"/>
              <a:gd name="connsiteY13" fmla="*/ 276225 h 404813"/>
              <a:gd name="connsiteX14" fmla="*/ 714376 w 2043671"/>
              <a:gd name="connsiteY14" fmla="*/ 266700 h 404813"/>
              <a:gd name="connsiteX15" fmla="*/ 723901 w 2043671"/>
              <a:gd name="connsiteY15" fmla="*/ 323850 h 404813"/>
              <a:gd name="connsiteX16" fmla="*/ 976313 w 2043671"/>
              <a:gd name="connsiteY16" fmla="*/ 328613 h 404813"/>
              <a:gd name="connsiteX17" fmla="*/ 976313 w 2043671"/>
              <a:gd name="connsiteY17" fmla="*/ 352425 h 404813"/>
              <a:gd name="connsiteX18" fmla="*/ 1328738 w 2043671"/>
              <a:gd name="connsiteY18" fmla="*/ 347663 h 404813"/>
              <a:gd name="connsiteX19" fmla="*/ 1323976 w 2043671"/>
              <a:gd name="connsiteY19" fmla="*/ 404813 h 404813"/>
              <a:gd name="connsiteX20" fmla="*/ 1995488 w 2043671"/>
              <a:gd name="connsiteY20" fmla="*/ 404813 h 404813"/>
              <a:gd name="connsiteX21" fmla="*/ 1990726 w 2043671"/>
              <a:gd name="connsiteY21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576263 w 2043671"/>
              <a:gd name="connsiteY11" fmla="*/ 314325 h 404813"/>
              <a:gd name="connsiteX12" fmla="*/ 628651 w 2043671"/>
              <a:gd name="connsiteY12" fmla="*/ 238125 h 404813"/>
              <a:gd name="connsiteX13" fmla="*/ 652464 w 2043671"/>
              <a:gd name="connsiteY13" fmla="*/ 257175 h 404813"/>
              <a:gd name="connsiteX14" fmla="*/ 657225 w 2043671"/>
              <a:gd name="connsiteY14" fmla="*/ 276225 h 404813"/>
              <a:gd name="connsiteX15" fmla="*/ 714376 w 2043671"/>
              <a:gd name="connsiteY15" fmla="*/ 266700 h 404813"/>
              <a:gd name="connsiteX16" fmla="*/ 723901 w 2043671"/>
              <a:gd name="connsiteY16" fmla="*/ 323850 h 404813"/>
              <a:gd name="connsiteX17" fmla="*/ 976313 w 2043671"/>
              <a:gd name="connsiteY17" fmla="*/ 328613 h 404813"/>
              <a:gd name="connsiteX18" fmla="*/ 976313 w 2043671"/>
              <a:gd name="connsiteY18" fmla="*/ 352425 h 404813"/>
              <a:gd name="connsiteX19" fmla="*/ 1328738 w 2043671"/>
              <a:gd name="connsiteY19" fmla="*/ 347663 h 404813"/>
              <a:gd name="connsiteX20" fmla="*/ 1323976 w 2043671"/>
              <a:gd name="connsiteY20" fmla="*/ 404813 h 404813"/>
              <a:gd name="connsiteX21" fmla="*/ 1995488 w 2043671"/>
              <a:gd name="connsiteY21" fmla="*/ 404813 h 404813"/>
              <a:gd name="connsiteX22" fmla="*/ 1990726 w 2043671"/>
              <a:gd name="connsiteY22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576263 w 2043671"/>
              <a:gd name="connsiteY11" fmla="*/ 314325 h 404813"/>
              <a:gd name="connsiteX12" fmla="*/ 628651 w 2043671"/>
              <a:gd name="connsiteY12" fmla="*/ 238125 h 404813"/>
              <a:gd name="connsiteX13" fmla="*/ 652464 w 2043671"/>
              <a:gd name="connsiteY13" fmla="*/ 257175 h 404813"/>
              <a:gd name="connsiteX14" fmla="*/ 657225 w 2043671"/>
              <a:gd name="connsiteY14" fmla="*/ 276225 h 404813"/>
              <a:gd name="connsiteX15" fmla="*/ 714376 w 2043671"/>
              <a:gd name="connsiteY15" fmla="*/ 266700 h 404813"/>
              <a:gd name="connsiteX16" fmla="*/ 723901 w 2043671"/>
              <a:gd name="connsiteY16" fmla="*/ 323850 h 404813"/>
              <a:gd name="connsiteX17" fmla="*/ 976313 w 2043671"/>
              <a:gd name="connsiteY17" fmla="*/ 328613 h 404813"/>
              <a:gd name="connsiteX18" fmla="*/ 976313 w 2043671"/>
              <a:gd name="connsiteY18" fmla="*/ 352425 h 404813"/>
              <a:gd name="connsiteX19" fmla="*/ 1328738 w 2043671"/>
              <a:gd name="connsiteY19" fmla="*/ 347663 h 404813"/>
              <a:gd name="connsiteX20" fmla="*/ 1323976 w 2043671"/>
              <a:gd name="connsiteY20" fmla="*/ 404813 h 404813"/>
              <a:gd name="connsiteX21" fmla="*/ 1995488 w 2043671"/>
              <a:gd name="connsiteY21" fmla="*/ 404813 h 404813"/>
              <a:gd name="connsiteX22" fmla="*/ 1990726 w 2043671"/>
              <a:gd name="connsiteY22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523876 w 2043671"/>
              <a:gd name="connsiteY11" fmla="*/ 228600 h 404813"/>
              <a:gd name="connsiteX12" fmla="*/ 628651 w 2043671"/>
              <a:gd name="connsiteY12" fmla="*/ 238125 h 404813"/>
              <a:gd name="connsiteX13" fmla="*/ 652464 w 2043671"/>
              <a:gd name="connsiteY13" fmla="*/ 257175 h 404813"/>
              <a:gd name="connsiteX14" fmla="*/ 657225 w 2043671"/>
              <a:gd name="connsiteY14" fmla="*/ 276225 h 404813"/>
              <a:gd name="connsiteX15" fmla="*/ 714376 w 2043671"/>
              <a:gd name="connsiteY15" fmla="*/ 266700 h 404813"/>
              <a:gd name="connsiteX16" fmla="*/ 723901 w 2043671"/>
              <a:gd name="connsiteY16" fmla="*/ 323850 h 404813"/>
              <a:gd name="connsiteX17" fmla="*/ 976313 w 2043671"/>
              <a:gd name="connsiteY17" fmla="*/ 328613 h 404813"/>
              <a:gd name="connsiteX18" fmla="*/ 976313 w 2043671"/>
              <a:gd name="connsiteY18" fmla="*/ 352425 h 404813"/>
              <a:gd name="connsiteX19" fmla="*/ 1328738 w 2043671"/>
              <a:gd name="connsiteY19" fmla="*/ 347663 h 404813"/>
              <a:gd name="connsiteX20" fmla="*/ 1323976 w 2043671"/>
              <a:gd name="connsiteY20" fmla="*/ 404813 h 404813"/>
              <a:gd name="connsiteX21" fmla="*/ 1995488 w 2043671"/>
              <a:gd name="connsiteY21" fmla="*/ 404813 h 404813"/>
              <a:gd name="connsiteX22" fmla="*/ 1990726 w 2043671"/>
              <a:gd name="connsiteY22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519114 w 2043671"/>
              <a:gd name="connsiteY11" fmla="*/ 214312 h 404813"/>
              <a:gd name="connsiteX12" fmla="*/ 628651 w 2043671"/>
              <a:gd name="connsiteY12" fmla="*/ 238125 h 404813"/>
              <a:gd name="connsiteX13" fmla="*/ 652464 w 2043671"/>
              <a:gd name="connsiteY13" fmla="*/ 257175 h 404813"/>
              <a:gd name="connsiteX14" fmla="*/ 657225 w 2043671"/>
              <a:gd name="connsiteY14" fmla="*/ 276225 h 404813"/>
              <a:gd name="connsiteX15" fmla="*/ 714376 w 2043671"/>
              <a:gd name="connsiteY15" fmla="*/ 266700 h 404813"/>
              <a:gd name="connsiteX16" fmla="*/ 723901 w 2043671"/>
              <a:gd name="connsiteY16" fmla="*/ 323850 h 404813"/>
              <a:gd name="connsiteX17" fmla="*/ 976313 w 2043671"/>
              <a:gd name="connsiteY17" fmla="*/ 328613 h 404813"/>
              <a:gd name="connsiteX18" fmla="*/ 976313 w 2043671"/>
              <a:gd name="connsiteY18" fmla="*/ 352425 h 404813"/>
              <a:gd name="connsiteX19" fmla="*/ 1328738 w 2043671"/>
              <a:gd name="connsiteY19" fmla="*/ 347663 h 404813"/>
              <a:gd name="connsiteX20" fmla="*/ 1323976 w 2043671"/>
              <a:gd name="connsiteY20" fmla="*/ 404813 h 404813"/>
              <a:gd name="connsiteX21" fmla="*/ 1995488 w 2043671"/>
              <a:gd name="connsiteY21" fmla="*/ 404813 h 404813"/>
              <a:gd name="connsiteX22" fmla="*/ 1990726 w 2043671"/>
              <a:gd name="connsiteY22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519114 w 2043671"/>
              <a:gd name="connsiteY11" fmla="*/ 214312 h 404813"/>
              <a:gd name="connsiteX12" fmla="*/ 595313 w 2043671"/>
              <a:gd name="connsiteY12" fmla="*/ 219075 h 404813"/>
              <a:gd name="connsiteX13" fmla="*/ 628651 w 2043671"/>
              <a:gd name="connsiteY13" fmla="*/ 238125 h 404813"/>
              <a:gd name="connsiteX14" fmla="*/ 652464 w 2043671"/>
              <a:gd name="connsiteY14" fmla="*/ 257175 h 404813"/>
              <a:gd name="connsiteX15" fmla="*/ 657225 w 2043671"/>
              <a:gd name="connsiteY15" fmla="*/ 276225 h 404813"/>
              <a:gd name="connsiteX16" fmla="*/ 714376 w 2043671"/>
              <a:gd name="connsiteY16" fmla="*/ 266700 h 404813"/>
              <a:gd name="connsiteX17" fmla="*/ 723901 w 2043671"/>
              <a:gd name="connsiteY17" fmla="*/ 323850 h 404813"/>
              <a:gd name="connsiteX18" fmla="*/ 976313 w 2043671"/>
              <a:gd name="connsiteY18" fmla="*/ 328613 h 404813"/>
              <a:gd name="connsiteX19" fmla="*/ 976313 w 2043671"/>
              <a:gd name="connsiteY19" fmla="*/ 352425 h 404813"/>
              <a:gd name="connsiteX20" fmla="*/ 1328738 w 2043671"/>
              <a:gd name="connsiteY20" fmla="*/ 347663 h 404813"/>
              <a:gd name="connsiteX21" fmla="*/ 1323976 w 2043671"/>
              <a:gd name="connsiteY21" fmla="*/ 404813 h 404813"/>
              <a:gd name="connsiteX22" fmla="*/ 1995488 w 2043671"/>
              <a:gd name="connsiteY22" fmla="*/ 404813 h 404813"/>
              <a:gd name="connsiteX23" fmla="*/ 1990726 w 2043671"/>
              <a:gd name="connsiteY23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519114 w 2043671"/>
              <a:gd name="connsiteY11" fmla="*/ 214312 h 404813"/>
              <a:gd name="connsiteX12" fmla="*/ 595313 w 2043671"/>
              <a:gd name="connsiteY12" fmla="*/ 219075 h 404813"/>
              <a:gd name="connsiteX13" fmla="*/ 628651 w 2043671"/>
              <a:gd name="connsiteY13" fmla="*/ 238125 h 404813"/>
              <a:gd name="connsiteX14" fmla="*/ 652464 w 2043671"/>
              <a:gd name="connsiteY14" fmla="*/ 257175 h 404813"/>
              <a:gd name="connsiteX15" fmla="*/ 657225 w 2043671"/>
              <a:gd name="connsiteY15" fmla="*/ 276225 h 404813"/>
              <a:gd name="connsiteX16" fmla="*/ 714376 w 2043671"/>
              <a:gd name="connsiteY16" fmla="*/ 266700 h 404813"/>
              <a:gd name="connsiteX17" fmla="*/ 723901 w 2043671"/>
              <a:gd name="connsiteY17" fmla="*/ 323850 h 404813"/>
              <a:gd name="connsiteX18" fmla="*/ 976313 w 2043671"/>
              <a:gd name="connsiteY18" fmla="*/ 328613 h 404813"/>
              <a:gd name="connsiteX19" fmla="*/ 976313 w 2043671"/>
              <a:gd name="connsiteY19" fmla="*/ 352425 h 404813"/>
              <a:gd name="connsiteX20" fmla="*/ 1328738 w 2043671"/>
              <a:gd name="connsiteY20" fmla="*/ 347663 h 404813"/>
              <a:gd name="connsiteX21" fmla="*/ 1323976 w 2043671"/>
              <a:gd name="connsiteY21" fmla="*/ 404813 h 404813"/>
              <a:gd name="connsiteX22" fmla="*/ 1995488 w 2043671"/>
              <a:gd name="connsiteY22" fmla="*/ 404813 h 404813"/>
              <a:gd name="connsiteX23" fmla="*/ 1990726 w 2043671"/>
              <a:gd name="connsiteY23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519114 w 2043671"/>
              <a:gd name="connsiteY11" fmla="*/ 214312 h 404813"/>
              <a:gd name="connsiteX12" fmla="*/ 600076 w 2043671"/>
              <a:gd name="connsiteY12" fmla="*/ 223837 h 404813"/>
              <a:gd name="connsiteX13" fmla="*/ 628651 w 2043671"/>
              <a:gd name="connsiteY13" fmla="*/ 238125 h 404813"/>
              <a:gd name="connsiteX14" fmla="*/ 652464 w 2043671"/>
              <a:gd name="connsiteY14" fmla="*/ 257175 h 404813"/>
              <a:gd name="connsiteX15" fmla="*/ 657225 w 2043671"/>
              <a:gd name="connsiteY15" fmla="*/ 276225 h 404813"/>
              <a:gd name="connsiteX16" fmla="*/ 714376 w 2043671"/>
              <a:gd name="connsiteY16" fmla="*/ 266700 h 404813"/>
              <a:gd name="connsiteX17" fmla="*/ 723901 w 2043671"/>
              <a:gd name="connsiteY17" fmla="*/ 323850 h 404813"/>
              <a:gd name="connsiteX18" fmla="*/ 976313 w 2043671"/>
              <a:gd name="connsiteY18" fmla="*/ 328613 h 404813"/>
              <a:gd name="connsiteX19" fmla="*/ 976313 w 2043671"/>
              <a:gd name="connsiteY19" fmla="*/ 352425 h 404813"/>
              <a:gd name="connsiteX20" fmla="*/ 1328738 w 2043671"/>
              <a:gd name="connsiteY20" fmla="*/ 347663 h 404813"/>
              <a:gd name="connsiteX21" fmla="*/ 1323976 w 2043671"/>
              <a:gd name="connsiteY21" fmla="*/ 404813 h 404813"/>
              <a:gd name="connsiteX22" fmla="*/ 1995488 w 2043671"/>
              <a:gd name="connsiteY22" fmla="*/ 404813 h 404813"/>
              <a:gd name="connsiteX23" fmla="*/ 1990726 w 2043671"/>
              <a:gd name="connsiteY23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519114 w 2043671"/>
              <a:gd name="connsiteY11" fmla="*/ 214312 h 404813"/>
              <a:gd name="connsiteX12" fmla="*/ 600076 w 2043671"/>
              <a:gd name="connsiteY12" fmla="*/ 223837 h 404813"/>
              <a:gd name="connsiteX13" fmla="*/ 628651 w 2043671"/>
              <a:gd name="connsiteY13" fmla="*/ 238125 h 404813"/>
              <a:gd name="connsiteX14" fmla="*/ 652464 w 2043671"/>
              <a:gd name="connsiteY14" fmla="*/ 257175 h 404813"/>
              <a:gd name="connsiteX15" fmla="*/ 652463 w 2043671"/>
              <a:gd name="connsiteY15" fmla="*/ 266700 h 404813"/>
              <a:gd name="connsiteX16" fmla="*/ 714376 w 2043671"/>
              <a:gd name="connsiteY16" fmla="*/ 266700 h 404813"/>
              <a:gd name="connsiteX17" fmla="*/ 723901 w 2043671"/>
              <a:gd name="connsiteY17" fmla="*/ 323850 h 404813"/>
              <a:gd name="connsiteX18" fmla="*/ 976313 w 2043671"/>
              <a:gd name="connsiteY18" fmla="*/ 328613 h 404813"/>
              <a:gd name="connsiteX19" fmla="*/ 976313 w 2043671"/>
              <a:gd name="connsiteY19" fmla="*/ 352425 h 404813"/>
              <a:gd name="connsiteX20" fmla="*/ 1328738 w 2043671"/>
              <a:gd name="connsiteY20" fmla="*/ 347663 h 404813"/>
              <a:gd name="connsiteX21" fmla="*/ 1323976 w 2043671"/>
              <a:gd name="connsiteY21" fmla="*/ 404813 h 404813"/>
              <a:gd name="connsiteX22" fmla="*/ 1995488 w 2043671"/>
              <a:gd name="connsiteY22" fmla="*/ 404813 h 404813"/>
              <a:gd name="connsiteX23" fmla="*/ 1990726 w 2043671"/>
              <a:gd name="connsiteY23" fmla="*/ 400050 h 404813"/>
              <a:gd name="connsiteX0" fmla="*/ 1 w 2043671"/>
              <a:gd name="connsiteY0" fmla="*/ 0 h 404813"/>
              <a:gd name="connsiteX1" fmla="*/ 4763 w 2043671"/>
              <a:gd name="connsiteY1" fmla="*/ 42863 h 404813"/>
              <a:gd name="connsiteX2" fmla="*/ 42864 w 2043671"/>
              <a:gd name="connsiteY2" fmla="*/ 38100 h 404813"/>
              <a:gd name="connsiteX3" fmla="*/ 42863 w 2043671"/>
              <a:gd name="connsiteY3" fmla="*/ 100013 h 404813"/>
              <a:gd name="connsiteX4" fmla="*/ 185738 w 2043671"/>
              <a:gd name="connsiteY4" fmla="*/ 109538 h 404813"/>
              <a:gd name="connsiteX5" fmla="*/ 190501 w 2043671"/>
              <a:gd name="connsiteY5" fmla="*/ 128588 h 404813"/>
              <a:gd name="connsiteX6" fmla="*/ 309563 w 2043671"/>
              <a:gd name="connsiteY6" fmla="*/ 138113 h 404813"/>
              <a:gd name="connsiteX7" fmla="*/ 309564 w 2043671"/>
              <a:gd name="connsiteY7" fmla="*/ 152399 h 404813"/>
              <a:gd name="connsiteX8" fmla="*/ 352425 w 2043671"/>
              <a:gd name="connsiteY8" fmla="*/ 152399 h 404813"/>
              <a:gd name="connsiteX9" fmla="*/ 371476 w 2043671"/>
              <a:gd name="connsiteY9" fmla="*/ 180975 h 404813"/>
              <a:gd name="connsiteX10" fmla="*/ 504826 w 2043671"/>
              <a:gd name="connsiteY10" fmla="*/ 185737 h 404813"/>
              <a:gd name="connsiteX11" fmla="*/ 519114 w 2043671"/>
              <a:gd name="connsiteY11" fmla="*/ 214312 h 404813"/>
              <a:gd name="connsiteX12" fmla="*/ 600076 w 2043671"/>
              <a:gd name="connsiteY12" fmla="*/ 219074 h 404813"/>
              <a:gd name="connsiteX13" fmla="*/ 628651 w 2043671"/>
              <a:gd name="connsiteY13" fmla="*/ 238125 h 404813"/>
              <a:gd name="connsiteX14" fmla="*/ 652464 w 2043671"/>
              <a:gd name="connsiteY14" fmla="*/ 257175 h 404813"/>
              <a:gd name="connsiteX15" fmla="*/ 652463 w 2043671"/>
              <a:gd name="connsiteY15" fmla="*/ 266700 h 404813"/>
              <a:gd name="connsiteX16" fmla="*/ 714376 w 2043671"/>
              <a:gd name="connsiteY16" fmla="*/ 266700 h 404813"/>
              <a:gd name="connsiteX17" fmla="*/ 723901 w 2043671"/>
              <a:gd name="connsiteY17" fmla="*/ 323850 h 404813"/>
              <a:gd name="connsiteX18" fmla="*/ 976313 w 2043671"/>
              <a:gd name="connsiteY18" fmla="*/ 328613 h 404813"/>
              <a:gd name="connsiteX19" fmla="*/ 976313 w 2043671"/>
              <a:gd name="connsiteY19" fmla="*/ 352425 h 404813"/>
              <a:gd name="connsiteX20" fmla="*/ 1328738 w 2043671"/>
              <a:gd name="connsiteY20" fmla="*/ 347663 h 404813"/>
              <a:gd name="connsiteX21" fmla="*/ 1323976 w 2043671"/>
              <a:gd name="connsiteY21" fmla="*/ 404813 h 404813"/>
              <a:gd name="connsiteX22" fmla="*/ 1995488 w 2043671"/>
              <a:gd name="connsiteY22" fmla="*/ 404813 h 404813"/>
              <a:gd name="connsiteX23" fmla="*/ 1990726 w 2043671"/>
              <a:gd name="connsiteY23" fmla="*/ 400050 h 40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43671" h="404813">
                <a:moveTo>
                  <a:pt x="1" y="0"/>
                </a:moveTo>
                <a:cubicBezTo>
                  <a:pt x="14288" y="4763"/>
                  <a:pt x="-9524" y="38100"/>
                  <a:pt x="4763" y="42863"/>
                </a:cubicBezTo>
                <a:lnTo>
                  <a:pt x="42864" y="38100"/>
                </a:lnTo>
                <a:cubicBezTo>
                  <a:pt x="42864" y="60325"/>
                  <a:pt x="42863" y="77788"/>
                  <a:pt x="42863" y="100013"/>
                </a:cubicBezTo>
                <a:lnTo>
                  <a:pt x="185738" y="109538"/>
                </a:lnTo>
                <a:cubicBezTo>
                  <a:pt x="198438" y="109538"/>
                  <a:pt x="177801" y="128588"/>
                  <a:pt x="190501" y="128588"/>
                </a:cubicBezTo>
                <a:lnTo>
                  <a:pt x="309563" y="138113"/>
                </a:lnTo>
                <a:cubicBezTo>
                  <a:pt x="309563" y="142875"/>
                  <a:pt x="309564" y="147637"/>
                  <a:pt x="309564" y="152399"/>
                </a:cubicBezTo>
                <a:lnTo>
                  <a:pt x="352425" y="152399"/>
                </a:lnTo>
                <a:cubicBezTo>
                  <a:pt x="366713" y="157162"/>
                  <a:pt x="357188" y="176212"/>
                  <a:pt x="371476" y="180975"/>
                </a:cubicBezTo>
                <a:lnTo>
                  <a:pt x="504826" y="185737"/>
                </a:lnTo>
                <a:lnTo>
                  <a:pt x="519114" y="214312"/>
                </a:lnTo>
                <a:lnTo>
                  <a:pt x="600076" y="219074"/>
                </a:lnTo>
                <a:lnTo>
                  <a:pt x="628651" y="238125"/>
                </a:lnTo>
                <a:lnTo>
                  <a:pt x="652464" y="257175"/>
                </a:lnTo>
                <a:cubicBezTo>
                  <a:pt x="652464" y="260350"/>
                  <a:pt x="652463" y="263525"/>
                  <a:pt x="652463" y="266700"/>
                </a:cubicBezTo>
                <a:lnTo>
                  <a:pt x="714376" y="266700"/>
                </a:lnTo>
                <a:lnTo>
                  <a:pt x="723901" y="323850"/>
                </a:lnTo>
                <a:lnTo>
                  <a:pt x="976313" y="328613"/>
                </a:lnTo>
                <a:lnTo>
                  <a:pt x="976313" y="352425"/>
                </a:lnTo>
                <a:lnTo>
                  <a:pt x="1328738" y="347663"/>
                </a:lnTo>
                <a:lnTo>
                  <a:pt x="1323976" y="404813"/>
                </a:lnTo>
                <a:lnTo>
                  <a:pt x="1995488" y="404813"/>
                </a:lnTo>
                <a:cubicBezTo>
                  <a:pt x="2106613" y="404019"/>
                  <a:pt x="1990726" y="400050"/>
                  <a:pt x="1990726" y="400050"/>
                </a:cubicBezTo>
              </a:path>
            </a:pathLst>
          </a:custGeom>
          <a:noFill/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340893" y="1874044"/>
            <a:ext cx="701503" cy="113491"/>
          </a:xfrm>
          <a:custGeom>
            <a:avLst/>
            <a:gdLst>
              <a:gd name="connsiteX0" fmla="*/ 0 w 862012"/>
              <a:gd name="connsiteY0" fmla="*/ 0 h 116026"/>
              <a:gd name="connsiteX1" fmla="*/ 19050 w 862012"/>
              <a:gd name="connsiteY1" fmla="*/ 2381 h 116026"/>
              <a:gd name="connsiteX2" fmla="*/ 45244 w 862012"/>
              <a:gd name="connsiteY2" fmla="*/ 4762 h 116026"/>
              <a:gd name="connsiteX3" fmla="*/ 52387 w 862012"/>
              <a:gd name="connsiteY3" fmla="*/ 9525 h 116026"/>
              <a:gd name="connsiteX4" fmla="*/ 88106 w 862012"/>
              <a:gd name="connsiteY4" fmla="*/ 9525 h 116026"/>
              <a:gd name="connsiteX5" fmla="*/ 135731 w 862012"/>
              <a:gd name="connsiteY5" fmla="*/ 7144 h 116026"/>
              <a:gd name="connsiteX6" fmla="*/ 157162 w 862012"/>
              <a:gd name="connsiteY6" fmla="*/ 16669 h 116026"/>
              <a:gd name="connsiteX7" fmla="*/ 166687 w 862012"/>
              <a:gd name="connsiteY7" fmla="*/ 38100 h 116026"/>
              <a:gd name="connsiteX8" fmla="*/ 180975 w 862012"/>
              <a:gd name="connsiteY8" fmla="*/ 42862 h 116026"/>
              <a:gd name="connsiteX9" fmla="*/ 245269 w 862012"/>
              <a:gd name="connsiteY9" fmla="*/ 42862 h 116026"/>
              <a:gd name="connsiteX10" fmla="*/ 269081 w 862012"/>
              <a:gd name="connsiteY10" fmla="*/ 40481 h 116026"/>
              <a:gd name="connsiteX11" fmla="*/ 307181 w 862012"/>
              <a:gd name="connsiteY11" fmla="*/ 52387 h 116026"/>
              <a:gd name="connsiteX12" fmla="*/ 309562 w 862012"/>
              <a:gd name="connsiteY12" fmla="*/ 61912 h 116026"/>
              <a:gd name="connsiteX13" fmla="*/ 319087 w 862012"/>
              <a:gd name="connsiteY13" fmla="*/ 64294 h 116026"/>
              <a:gd name="connsiteX14" fmla="*/ 354806 w 862012"/>
              <a:gd name="connsiteY14" fmla="*/ 66675 h 116026"/>
              <a:gd name="connsiteX15" fmla="*/ 357187 w 862012"/>
              <a:gd name="connsiteY15" fmla="*/ 85725 h 116026"/>
              <a:gd name="connsiteX16" fmla="*/ 431006 w 862012"/>
              <a:gd name="connsiteY16" fmla="*/ 80962 h 116026"/>
              <a:gd name="connsiteX17" fmla="*/ 516731 w 862012"/>
              <a:gd name="connsiteY17" fmla="*/ 83344 h 116026"/>
              <a:gd name="connsiteX18" fmla="*/ 519112 w 862012"/>
              <a:gd name="connsiteY18" fmla="*/ 90487 h 116026"/>
              <a:gd name="connsiteX19" fmla="*/ 523875 w 862012"/>
              <a:gd name="connsiteY19" fmla="*/ 100012 h 116026"/>
              <a:gd name="connsiteX20" fmla="*/ 566737 w 862012"/>
              <a:gd name="connsiteY20" fmla="*/ 102394 h 116026"/>
              <a:gd name="connsiteX21" fmla="*/ 585787 w 862012"/>
              <a:gd name="connsiteY21" fmla="*/ 104775 h 116026"/>
              <a:gd name="connsiteX22" fmla="*/ 600075 w 862012"/>
              <a:gd name="connsiteY22" fmla="*/ 109537 h 116026"/>
              <a:gd name="connsiteX23" fmla="*/ 638175 w 862012"/>
              <a:gd name="connsiteY23" fmla="*/ 111919 h 116026"/>
              <a:gd name="connsiteX24" fmla="*/ 645319 w 862012"/>
              <a:gd name="connsiteY24" fmla="*/ 109537 h 116026"/>
              <a:gd name="connsiteX25" fmla="*/ 800100 w 862012"/>
              <a:gd name="connsiteY25" fmla="*/ 104775 h 116026"/>
              <a:gd name="connsiteX26" fmla="*/ 842962 w 862012"/>
              <a:gd name="connsiteY26" fmla="*/ 97631 h 116026"/>
              <a:gd name="connsiteX27" fmla="*/ 862012 w 862012"/>
              <a:gd name="connsiteY27" fmla="*/ 92869 h 116026"/>
              <a:gd name="connsiteX28" fmla="*/ 854869 w 862012"/>
              <a:gd name="connsiteY28" fmla="*/ 85725 h 116026"/>
              <a:gd name="connsiteX29" fmla="*/ 852487 w 862012"/>
              <a:gd name="connsiteY29" fmla="*/ 76200 h 116026"/>
              <a:gd name="connsiteX0" fmla="*/ 0 w 862012"/>
              <a:gd name="connsiteY0" fmla="*/ 0 h 116026"/>
              <a:gd name="connsiteX1" fmla="*/ 19050 w 862012"/>
              <a:gd name="connsiteY1" fmla="*/ 2381 h 116026"/>
              <a:gd name="connsiteX2" fmla="*/ 45244 w 862012"/>
              <a:gd name="connsiteY2" fmla="*/ 4762 h 116026"/>
              <a:gd name="connsiteX3" fmla="*/ 52387 w 862012"/>
              <a:gd name="connsiteY3" fmla="*/ 9525 h 116026"/>
              <a:gd name="connsiteX4" fmla="*/ 88106 w 862012"/>
              <a:gd name="connsiteY4" fmla="*/ 9525 h 116026"/>
              <a:gd name="connsiteX5" fmla="*/ 135731 w 862012"/>
              <a:gd name="connsiteY5" fmla="*/ 7144 h 116026"/>
              <a:gd name="connsiteX6" fmla="*/ 157162 w 862012"/>
              <a:gd name="connsiteY6" fmla="*/ 16669 h 116026"/>
              <a:gd name="connsiteX7" fmla="*/ 166687 w 862012"/>
              <a:gd name="connsiteY7" fmla="*/ 38100 h 116026"/>
              <a:gd name="connsiteX8" fmla="*/ 180975 w 862012"/>
              <a:gd name="connsiteY8" fmla="*/ 42862 h 116026"/>
              <a:gd name="connsiteX9" fmla="*/ 245269 w 862012"/>
              <a:gd name="connsiteY9" fmla="*/ 42862 h 116026"/>
              <a:gd name="connsiteX10" fmla="*/ 269081 w 862012"/>
              <a:gd name="connsiteY10" fmla="*/ 40481 h 116026"/>
              <a:gd name="connsiteX11" fmla="*/ 307181 w 862012"/>
              <a:gd name="connsiteY11" fmla="*/ 52387 h 116026"/>
              <a:gd name="connsiteX12" fmla="*/ 309562 w 862012"/>
              <a:gd name="connsiteY12" fmla="*/ 61912 h 116026"/>
              <a:gd name="connsiteX13" fmla="*/ 319087 w 862012"/>
              <a:gd name="connsiteY13" fmla="*/ 64294 h 116026"/>
              <a:gd name="connsiteX14" fmla="*/ 354806 w 862012"/>
              <a:gd name="connsiteY14" fmla="*/ 66675 h 116026"/>
              <a:gd name="connsiteX15" fmla="*/ 357187 w 862012"/>
              <a:gd name="connsiteY15" fmla="*/ 85725 h 116026"/>
              <a:gd name="connsiteX16" fmla="*/ 431006 w 862012"/>
              <a:gd name="connsiteY16" fmla="*/ 80962 h 116026"/>
              <a:gd name="connsiteX17" fmla="*/ 516731 w 862012"/>
              <a:gd name="connsiteY17" fmla="*/ 83344 h 116026"/>
              <a:gd name="connsiteX18" fmla="*/ 519112 w 862012"/>
              <a:gd name="connsiteY18" fmla="*/ 90487 h 116026"/>
              <a:gd name="connsiteX19" fmla="*/ 523875 w 862012"/>
              <a:gd name="connsiteY19" fmla="*/ 100012 h 116026"/>
              <a:gd name="connsiteX20" fmla="*/ 566737 w 862012"/>
              <a:gd name="connsiteY20" fmla="*/ 102394 h 116026"/>
              <a:gd name="connsiteX21" fmla="*/ 585787 w 862012"/>
              <a:gd name="connsiteY21" fmla="*/ 104775 h 116026"/>
              <a:gd name="connsiteX22" fmla="*/ 600075 w 862012"/>
              <a:gd name="connsiteY22" fmla="*/ 109537 h 116026"/>
              <a:gd name="connsiteX23" fmla="*/ 638175 w 862012"/>
              <a:gd name="connsiteY23" fmla="*/ 111919 h 116026"/>
              <a:gd name="connsiteX24" fmla="*/ 645319 w 862012"/>
              <a:gd name="connsiteY24" fmla="*/ 109537 h 116026"/>
              <a:gd name="connsiteX25" fmla="*/ 800100 w 862012"/>
              <a:gd name="connsiteY25" fmla="*/ 104775 h 116026"/>
              <a:gd name="connsiteX26" fmla="*/ 842962 w 862012"/>
              <a:gd name="connsiteY26" fmla="*/ 97631 h 116026"/>
              <a:gd name="connsiteX27" fmla="*/ 862012 w 862012"/>
              <a:gd name="connsiteY27" fmla="*/ 92869 h 116026"/>
              <a:gd name="connsiteX28" fmla="*/ 854869 w 862012"/>
              <a:gd name="connsiteY28" fmla="*/ 85725 h 116026"/>
              <a:gd name="connsiteX0" fmla="*/ 0 w 862012"/>
              <a:gd name="connsiteY0" fmla="*/ 0 h 116026"/>
              <a:gd name="connsiteX1" fmla="*/ 19050 w 862012"/>
              <a:gd name="connsiteY1" fmla="*/ 2381 h 116026"/>
              <a:gd name="connsiteX2" fmla="*/ 45244 w 862012"/>
              <a:gd name="connsiteY2" fmla="*/ 4762 h 116026"/>
              <a:gd name="connsiteX3" fmla="*/ 52387 w 862012"/>
              <a:gd name="connsiteY3" fmla="*/ 9525 h 116026"/>
              <a:gd name="connsiteX4" fmla="*/ 88106 w 862012"/>
              <a:gd name="connsiteY4" fmla="*/ 9525 h 116026"/>
              <a:gd name="connsiteX5" fmla="*/ 135731 w 862012"/>
              <a:gd name="connsiteY5" fmla="*/ 7144 h 116026"/>
              <a:gd name="connsiteX6" fmla="*/ 157162 w 862012"/>
              <a:gd name="connsiteY6" fmla="*/ 16669 h 116026"/>
              <a:gd name="connsiteX7" fmla="*/ 166687 w 862012"/>
              <a:gd name="connsiteY7" fmla="*/ 38100 h 116026"/>
              <a:gd name="connsiteX8" fmla="*/ 180975 w 862012"/>
              <a:gd name="connsiteY8" fmla="*/ 42862 h 116026"/>
              <a:gd name="connsiteX9" fmla="*/ 245269 w 862012"/>
              <a:gd name="connsiteY9" fmla="*/ 42862 h 116026"/>
              <a:gd name="connsiteX10" fmla="*/ 269081 w 862012"/>
              <a:gd name="connsiteY10" fmla="*/ 40481 h 116026"/>
              <a:gd name="connsiteX11" fmla="*/ 307181 w 862012"/>
              <a:gd name="connsiteY11" fmla="*/ 52387 h 116026"/>
              <a:gd name="connsiteX12" fmla="*/ 309562 w 862012"/>
              <a:gd name="connsiteY12" fmla="*/ 61912 h 116026"/>
              <a:gd name="connsiteX13" fmla="*/ 319087 w 862012"/>
              <a:gd name="connsiteY13" fmla="*/ 64294 h 116026"/>
              <a:gd name="connsiteX14" fmla="*/ 354806 w 862012"/>
              <a:gd name="connsiteY14" fmla="*/ 66675 h 116026"/>
              <a:gd name="connsiteX15" fmla="*/ 357187 w 862012"/>
              <a:gd name="connsiteY15" fmla="*/ 85725 h 116026"/>
              <a:gd name="connsiteX16" fmla="*/ 431006 w 862012"/>
              <a:gd name="connsiteY16" fmla="*/ 80962 h 116026"/>
              <a:gd name="connsiteX17" fmla="*/ 516731 w 862012"/>
              <a:gd name="connsiteY17" fmla="*/ 83344 h 116026"/>
              <a:gd name="connsiteX18" fmla="*/ 519112 w 862012"/>
              <a:gd name="connsiteY18" fmla="*/ 90487 h 116026"/>
              <a:gd name="connsiteX19" fmla="*/ 523875 w 862012"/>
              <a:gd name="connsiteY19" fmla="*/ 100012 h 116026"/>
              <a:gd name="connsiteX20" fmla="*/ 566737 w 862012"/>
              <a:gd name="connsiteY20" fmla="*/ 102394 h 116026"/>
              <a:gd name="connsiteX21" fmla="*/ 585787 w 862012"/>
              <a:gd name="connsiteY21" fmla="*/ 104775 h 116026"/>
              <a:gd name="connsiteX22" fmla="*/ 600075 w 862012"/>
              <a:gd name="connsiteY22" fmla="*/ 109537 h 116026"/>
              <a:gd name="connsiteX23" fmla="*/ 638175 w 862012"/>
              <a:gd name="connsiteY23" fmla="*/ 111919 h 116026"/>
              <a:gd name="connsiteX24" fmla="*/ 645319 w 862012"/>
              <a:gd name="connsiteY24" fmla="*/ 109537 h 116026"/>
              <a:gd name="connsiteX25" fmla="*/ 800100 w 862012"/>
              <a:gd name="connsiteY25" fmla="*/ 104775 h 116026"/>
              <a:gd name="connsiteX26" fmla="*/ 842962 w 862012"/>
              <a:gd name="connsiteY26" fmla="*/ 97631 h 116026"/>
              <a:gd name="connsiteX27" fmla="*/ 862012 w 862012"/>
              <a:gd name="connsiteY27" fmla="*/ 92869 h 116026"/>
              <a:gd name="connsiteX0" fmla="*/ 0 w 842962"/>
              <a:gd name="connsiteY0" fmla="*/ 0 h 116026"/>
              <a:gd name="connsiteX1" fmla="*/ 19050 w 842962"/>
              <a:gd name="connsiteY1" fmla="*/ 2381 h 116026"/>
              <a:gd name="connsiteX2" fmla="*/ 45244 w 842962"/>
              <a:gd name="connsiteY2" fmla="*/ 4762 h 116026"/>
              <a:gd name="connsiteX3" fmla="*/ 52387 w 842962"/>
              <a:gd name="connsiteY3" fmla="*/ 9525 h 116026"/>
              <a:gd name="connsiteX4" fmla="*/ 88106 w 842962"/>
              <a:gd name="connsiteY4" fmla="*/ 9525 h 116026"/>
              <a:gd name="connsiteX5" fmla="*/ 135731 w 842962"/>
              <a:gd name="connsiteY5" fmla="*/ 7144 h 116026"/>
              <a:gd name="connsiteX6" fmla="*/ 157162 w 842962"/>
              <a:gd name="connsiteY6" fmla="*/ 16669 h 116026"/>
              <a:gd name="connsiteX7" fmla="*/ 166687 w 842962"/>
              <a:gd name="connsiteY7" fmla="*/ 38100 h 116026"/>
              <a:gd name="connsiteX8" fmla="*/ 180975 w 842962"/>
              <a:gd name="connsiteY8" fmla="*/ 42862 h 116026"/>
              <a:gd name="connsiteX9" fmla="*/ 245269 w 842962"/>
              <a:gd name="connsiteY9" fmla="*/ 42862 h 116026"/>
              <a:gd name="connsiteX10" fmla="*/ 269081 w 842962"/>
              <a:gd name="connsiteY10" fmla="*/ 40481 h 116026"/>
              <a:gd name="connsiteX11" fmla="*/ 307181 w 842962"/>
              <a:gd name="connsiteY11" fmla="*/ 52387 h 116026"/>
              <a:gd name="connsiteX12" fmla="*/ 309562 w 842962"/>
              <a:gd name="connsiteY12" fmla="*/ 61912 h 116026"/>
              <a:gd name="connsiteX13" fmla="*/ 319087 w 842962"/>
              <a:gd name="connsiteY13" fmla="*/ 64294 h 116026"/>
              <a:gd name="connsiteX14" fmla="*/ 354806 w 842962"/>
              <a:gd name="connsiteY14" fmla="*/ 66675 h 116026"/>
              <a:gd name="connsiteX15" fmla="*/ 357187 w 842962"/>
              <a:gd name="connsiteY15" fmla="*/ 85725 h 116026"/>
              <a:gd name="connsiteX16" fmla="*/ 431006 w 842962"/>
              <a:gd name="connsiteY16" fmla="*/ 80962 h 116026"/>
              <a:gd name="connsiteX17" fmla="*/ 516731 w 842962"/>
              <a:gd name="connsiteY17" fmla="*/ 83344 h 116026"/>
              <a:gd name="connsiteX18" fmla="*/ 519112 w 842962"/>
              <a:gd name="connsiteY18" fmla="*/ 90487 h 116026"/>
              <a:gd name="connsiteX19" fmla="*/ 523875 w 842962"/>
              <a:gd name="connsiteY19" fmla="*/ 100012 h 116026"/>
              <a:gd name="connsiteX20" fmla="*/ 566737 w 842962"/>
              <a:gd name="connsiteY20" fmla="*/ 102394 h 116026"/>
              <a:gd name="connsiteX21" fmla="*/ 585787 w 842962"/>
              <a:gd name="connsiteY21" fmla="*/ 104775 h 116026"/>
              <a:gd name="connsiteX22" fmla="*/ 600075 w 842962"/>
              <a:gd name="connsiteY22" fmla="*/ 109537 h 116026"/>
              <a:gd name="connsiteX23" fmla="*/ 638175 w 842962"/>
              <a:gd name="connsiteY23" fmla="*/ 111919 h 116026"/>
              <a:gd name="connsiteX24" fmla="*/ 645319 w 842962"/>
              <a:gd name="connsiteY24" fmla="*/ 109537 h 116026"/>
              <a:gd name="connsiteX25" fmla="*/ 800100 w 842962"/>
              <a:gd name="connsiteY25" fmla="*/ 104775 h 116026"/>
              <a:gd name="connsiteX26" fmla="*/ 842962 w 842962"/>
              <a:gd name="connsiteY26" fmla="*/ 97631 h 116026"/>
              <a:gd name="connsiteX0" fmla="*/ 0 w 800100"/>
              <a:gd name="connsiteY0" fmla="*/ 0 h 116026"/>
              <a:gd name="connsiteX1" fmla="*/ 19050 w 800100"/>
              <a:gd name="connsiteY1" fmla="*/ 2381 h 116026"/>
              <a:gd name="connsiteX2" fmla="*/ 45244 w 800100"/>
              <a:gd name="connsiteY2" fmla="*/ 4762 h 116026"/>
              <a:gd name="connsiteX3" fmla="*/ 52387 w 800100"/>
              <a:gd name="connsiteY3" fmla="*/ 9525 h 116026"/>
              <a:gd name="connsiteX4" fmla="*/ 88106 w 800100"/>
              <a:gd name="connsiteY4" fmla="*/ 9525 h 116026"/>
              <a:gd name="connsiteX5" fmla="*/ 135731 w 800100"/>
              <a:gd name="connsiteY5" fmla="*/ 7144 h 116026"/>
              <a:gd name="connsiteX6" fmla="*/ 157162 w 800100"/>
              <a:gd name="connsiteY6" fmla="*/ 16669 h 116026"/>
              <a:gd name="connsiteX7" fmla="*/ 166687 w 800100"/>
              <a:gd name="connsiteY7" fmla="*/ 38100 h 116026"/>
              <a:gd name="connsiteX8" fmla="*/ 180975 w 800100"/>
              <a:gd name="connsiteY8" fmla="*/ 42862 h 116026"/>
              <a:gd name="connsiteX9" fmla="*/ 245269 w 800100"/>
              <a:gd name="connsiteY9" fmla="*/ 42862 h 116026"/>
              <a:gd name="connsiteX10" fmla="*/ 269081 w 800100"/>
              <a:gd name="connsiteY10" fmla="*/ 40481 h 116026"/>
              <a:gd name="connsiteX11" fmla="*/ 307181 w 800100"/>
              <a:gd name="connsiteY11" fmla="*/ 52387 h 116026"/>
              <a:gd name="connsiteX12" fmla="*/ 309562 w 800100"/>
              <a:gd name="connsiteY12" fmla="*/ 61912 h 116026"/>
              <a:gd name="connsiteX13" fmla="*/ 319087 w 800100"/>
              <a:gd name="connsiteY13" fmla="*/ 64294 h 116026"/>
              <a:gd name="connsiteX14" fmla="*/ 354806 w 800100"/>
              <a:gd name="connsiteY14" fmla="*/ 66675 h 116026"/>
              <a:gd name="connsiteX15" fmla="*/ 357187 w 800100"/>
              <a:gd name="connsiteY15" fmla="*/ 85725 h 116026"/>
              <a:gd name="connsiteX16" fmla="*/ 431006 w 800100"/>
              <a:gd name="connsiteY16" fmla="*/ 80962 h 116026"/>
              <a:gd name="connsiteX17" fmla="*/ 516731 w 800100"/>
              <a:gd name="connsiteY17" fmla="*/ 83344 h 116026"/>
              <a:gd name="connsiteX18" fmla="*/ 519112 w 800100"/>
              <a:gd name="connsiteY18" fmla="*/ 90487 h 116026"/>
              <a:gd name="connsiteX19" fmla="*/ 523875 w 800100"/>
              <a:gd name="connsiteY19" fmla="*/ 100012 h 116026"/>
              <a:gd name="connsiteX20" fmla="*/ 566737 w 800100"/>
              <a:gd name="connsiteY20" fmla="*/ 102394 h 116026"/>
              <a:gd name="connsiteX21" fmla="*/ 585787 w 800100"/>
              <a:gd name="connsiteY21" fmla="*/ 104775 h 116026"/>
              <a:gd name="connsiteX22" fmla="*/ 600075 w 800100"/>
              <a:gd name="connsiteY22" fmla="*/ 109537 h 116026"/>
              <a:gd name="connsiteX23" fmla="*/ 638175 w 800100"/>
              <a:gd name="connsiteY23" fmla="*/ 111919 h 116026"/>
              <a:gd name="connsiteX24" fmla="*/ 645319 w 800100"/>
              <a:gd name="connsiteY24" fmla="*/ 109537 h 116026"/>
              <a:gd name="connsiteX25" fmla="*/ 800100 w 800100"/>
              <a:gd name="connsiteY25" fmla="*/ 104775 h 116026"/>
              <a:gd name="connsiteX0" fmla="*/ 0 w 645319"/>
              <a:gd name="connsiteY0" fmla="*/ 0 h 116026"/>
              <a:gd name="connsiteX1" fmla="*/ 19050 w 645319"/>
              <a:gd name="connsiteY1" fmla="*/ 2381 h 116026"/>
              <a:gd name="connsiteX2" fmla="*/ 45244 w 645319"/>
              <a:gd name="connsiteY2" fmla="*/ 4762 h 116026"/>
              <a:gd name="connsiteX3" fmla="*/ 52387 w 645319"/>
              <a:gd name="connsiteY3" fmla="*/ 9525 h 116026"/>
              <a:gd name="connsiteX4" fmla="*/ 88106 w 645319"/>
              <a:gd name="connsiteY4" fmla="*/ 9525 h 116026"/>
              <a:gd name="connsiteX5" fmla="*/ 135731 w 645319"/>
              <a:gd name="connsiteY5" fmla="*/ 7144 h 116026"/>
              <a:gd name="connsiteX6" fmla="*/ 157162 w 645319"/>
              <a:gd name="connsiteY6" fmla="*/ 16669 h 116026"/>
              <a:gd name="connsiteX7" fmla="*/ 166687 w 645319"/>
              <a:gd name="connsiteY7" fmla="*/ 38100 h 116026"/>
              <a:gd name="connsiteX8" fmla="*/ 180975 w 645319"/>
              <a:gd name="connsiteY8" fmla="*/ 42862 h 116026"/>
              <a:gd name="connsiteX9" fmla="*/ 245269 w 645319"/>
              <a:gd name="connsiteY9" fmla="*/ 42862 h 116026"/>
              <a:gd name="connsiteX10" fmla="*/ 269081 w 645319"/>
              <a:gd name="connsiteY10" fmla="*/ 40481 h 116026"/>
              <a:gd name="connsiteX11" fmla="*/ 307181 w 645319"/>
              <a:gd name="connsiteY11" fmla="*/ 52387 h 116026"/>
              <a:gd name="connsiteX12" fmla="*/ 309562 w 645319"/>
              <a:gd name="connsiteY12" fmla="*/ 61912 h 116026"/>
              <a:gd name="connsiteX13" fmla="*/ 319087 w 645319"/>
              <a:gd name="connsiteY13" fmla="*/ 64294 h 116026"/>
              <a:gd name="connsiteX14" fmla="*/ 354806 w 645319"/>
              <a:gd name="connsiteY14" fmla="*/ 66675 h 116026"/>
              <a:gd name="connsiteX15" fmla="*/ 357187 w 645319"/>
              <a:gd name="connsiteY15" fmla="*/ 85725 h 116026"/>
              <a:gd name="connsiteX16" fmla="*/ 431006 w 645319"/>
              <a:gd name="connsiteY16" fmla="*/ 80962 h 116026"/>
              <a:gd name="connsiteX17" fmla="*/ 516731 w 645319"/>
              <a:gd name="connsiteY17" fmla="*/ 83344 h 116026"/>
              <a:gd name="connsiteX18" fmla="*/ 519112 w 645319"/>
              <a:gd name="connsiteY18" fmla="*/ 90487 h 116026"/>
              <a:gd name="connsiteX19" fmla="*/ 523875 w 645319"/>
              <a:gd name="connsiteY19" fmla="*/ 100012 h 116026"/>
              <a:gd name="connsiteX20" fmla="*/ 566737 w 645319"/>
              <a:gd name="connsiteY20" fmla="*/ 102394 h 116026"/>
              <a:gd name="connsiteX21" fmla="*/ 585787 w 645319"/>
              <a:gd name="connsiteY21" fmla="*/ 104775 h 116026"/>
              <a:gd name="connsiteX22" fmla="*/ 600075 w 645319"/>
              <a:gd name="connsiteY22" fmla="*/ 109537 h 116026"/>
              <a:gd name="connsiteX23" fmla="*/ 638175 w 645319"/>
              <a:gd name="connsiteY23" fmla="*/ 111919 h 116026"/>
              <a:gd name="connsiteX24" fmla="*/ 645319 w 645319"/>
              <a:gd name="connsiteY24" fmla="*/ 109537 h 116026"/>
              <a:gd name="connsiteX0" fmla="*/ 0 w 638175"/>
              <a:gd name="connsiteY0" fmla="*/ 0 h 116026"/>
              <a:gd name="connsiteX1" fmla="*/ 19050 w 638175"/>
              <a:gd name="connsiteY1" fmla="*/ 2381 h 116026"/>
              <a:gd name="connsiteX2" fmla="*/ 45244 w 638175"/>
              <a:gd name="connsiteY2" fmla="*/ 4762 h 116026"/>
              <a:gd name="connsiteX3" fmla="*/ 52387 w 638175"/>
              <a:gd name="connsiteY3" fmla="*/ 9525 h 116026"/>
              <a:gd name="connsiteX4" fmla="*/ 88106 w 638175"/>
              <a:gd name="connsiteY4" fmla="*/ 9525 h 116026"/>
              <a:gd name="connsiteX5" fmla="*/ 135731 w 638175"/>
              <a:gd name="connsiteY5" fmla="*/ 7144 h 116026"/>
              <a:gd name="connsiteX6" fmla="*/ 157162 w 638175"/>
              <a:gd name="connsiteY6" fmla="*/ 16669 h 116026"/>
              <a:gd name="connsiteX7" fmla="*/ 166687 w 638175"/>
              <a:gd name="connsiteY7" fmla="*/ 38100 h 116026"/>
              <a:gd name="connsiteX8" fmla="*/ 180975 w 638175"/>
              <a:gd name="connsiteY8" fmla="*/ 42862 h 116026"/>
              <a:gd name="connsiteX9" fmla="*/ 245269 w 638175"/>
              <a:gd name="connsiteY9" fmla="*/ 42862 h 116026"/>
              <a:gd name="connsiteX10" fmla="*/ 269081 w 638175"/>
              <a:gd name="connsiteY10" fmla="*/ 40481 h 116026"/>
              <a:gd name="connsiteX11" fmla="*/ 307181 w 638175"/>
              <a:gd name="connsiteY11" fmla="*/ 52387 h 116026"/>
              <a:gd name="connsiteX12" fmla="*/ 309562 w 638175"/>
              <a:gd name="connsiteY12" fmla="*/ 61912 h 116026"/>
              <a:gd name="connsiteX13" fmla="*/ 319087 w 638175"/>
              <a:gd name="connsiteY13" fmla="*/ 64294 h 116026"/>
              <a:gd name="connsiteX14" fmla="*/ 354806 w 638175"/>
              <a:gd name="connsiteY14" fmla="*/ 66675 h 116026"/>
              <a:gd name="connsiteX15" fmla="*/ 357187 w 638175"/>
              <a:gd name="connsiteY15" fmla="*/ 85725 h 116026"/>
              <a:gd name="connsiteX16" fmla="*/ 431006 w 638175"/>
              <a:gd name="connsiteY16" fmla="*/ 80962 h 116026"/>
              <a:gd name="connsiteX17" fmla="*/ 516731 w 638175"/>
              <a:gd name="connsiteY17" fmla="*/ 83344 h 116026"/>
              <a:gd name="connsiteX18" fmla="*/ 519112 w 638175"/>
              <a:gd name="connsiteY18" fmla="*/ 90487 h 116026"/>
              <a:gd name="connsiteX19" fmla="*/ 523875 w 638175"/>
              <a:gd name="connsiteY19" fmla="*/ 100012 h 116026"/>
              <a:gd name="connsiteX20" fmla="*/ 566737 w 638175"/>
              <a:gd name="connsiteY20" fmla="*/ 102394 h 116026"/>
              <a:gd name="connsiteX21" fmla="*/ 585787 w 638175"/>
              <a:gd name="connsiteY21" fmla="*/ 104775 h 116026"/>
              <a:gd name="connsiteX22" fmla="*/ 600075 w 638175"/>
              <a:gd name="connsiteY22" fmla="*/ 109537 h 116026"/>
              <a:gd name="connsiteX23" fmla="*/ 638175 w 638175"/>
              <a:gd name="connsiteY23" fmla="*/ 111919 h 116026"/>
              <a:gd name="connsiteX0" fmla="*/ 0 w 695325"/>
              <a:gd name="connsiteY0" fmla="*/ 0 h 109537"/>
              <a:gd name="connsiteX1" fmla="*/ 19050 w 695325"/>
              <a:gd name="connsiteY1" fmla="*/ 2381 h 109537"/>
              <a:gd name="connsiteX2" fmla="*/ 45244 w 695325"/>
              <a:gd name="connsiteY2" fmla="*/ 4762 h 109537"/>
              <a:gd name="connsiteX3" fmla="*/ 52387 w 695325"/>
              <a:gd name="connsiteY3" fmla="*/ 9525 h 109537"/>
              <a:gd name="connsiteX4" fmla="*/ 88106 w 695325"/>
              <a:gd name="connsiteY4" fmla="*/ 9525 h 109537"/>
              <a:gd name="connsiteX5" fmla="*/ 135731 w 695325"/>
              <a:gd name="connsiteY5" fmla="*/ 7144 h 109537"/>
              <a:gd name="connsiteX6" fmla="*/ 157162 w 695325"/>
              <a:gd name="connsiteY6" fmla="*/ 16669 h 109537"/>
              <a:gd name="connsiteX7" fmla="*/ 166687 w 695325"/>
              <a:gd name="connsiteY7" fmla="*/ 38100 h 109537"/>
              <a:gd name="connsiteX8" fmla="*/ 180975 w 695325"/>
              <a:gd name="connsiteY8" fmla="*/ 42862 h 109537"/>
              <a:gd name="connsiteX9" fmla="*/ 245269 w 695325"/>
              <a:gd name="connsiteY9" fmla="*/ 42862 h 109537"/>
              <a:gd name="connsiteX10" fmla="*/ 269081 w 695325"/>
              <a:gd name="connsiteY10" fmla="*/ 40481 h 109537"/>
              <a:gd name="connsiteX11" fmla="*/ 307181 w 695325"/>
              <a:gd name="connsiteY11" fmla="*/ 52387 h 109537"/>
              <a:gd name="connsiteX12" fmla="*/ 309562 w 695325"/>
              <a:gd name="connsiteY12" fmla="*/ 61912 h 109537"/>
              <a:gd name="connsiteX13" fmla="*/ 319087 w 695325"/>
              <a:gd name="connsiteY13" fmla="*/ 64294 h 109537"/>
              <a:gd name="connsiteX14" fmla="*/ 354806 w 695325"/>
              <a:gd name="connsiteY14" fmla="*/ 66675 h 109537"/>
              <a:gd name="connsiteX15" fmla="*/ 357187 w 695325"/>
              <a:gd name="connsiteY15" fmla="*/ 85725 h 109537"/>
              <a:gd name="connsiteX16" fmla="*/ 431006 w 695325"/>
              <a:gd name="connsiteY16" fmla="*/ 80962 h 109537"/>
              <a:gd name="connsiteX17" fmla="*/ 516731 w 695325"/>
              <a:gd name="connsiteY17" fmla="*/ 83344 h 109537"/>
              <a:gd name="connsiteX18" fmla="*/ 519112 w 695325"/>
              <a:gd name="connsiteY18" fmla="*/ 90487 h 109537"/>
              <a:gd name="connsiteX19" fmla="*/ 523875 w 695325"/>
              <a:gd name="connsiteY19" fmla="*/ 100012 h 109537"/>
              <a:gd name="connsiteX20" fmla="*/ 566737 w 695325"/>
              <a:gd name="connsiteY20" fmla="*/ 102394 h 109537"/>
              <a:gd name="connsiteX21" fmla="*/ 585787 w 695325"/>
              <a:gd name="connsiteY21" fmla="*/ 104775 h 109537"/>
              <a:gd name="connsiteX22" fmla="*/ 600075 w 695325"/>
              <a:gd name="connsiteY22" fmla="*/ 109537 h 109537"/>
              <a:gd name="connsiteX23" fmla="*/ 695325 w 695325"/>
              <a:gd name="connsiteY23" fmla="*/ 107157 h 109537"/>
              <a:gd name="connsiteX0" fmla="*/ 0 w 695325"/>
              <a:gd name="connsiteY0" fmla="*/ 0 h 109537"/>
              <a:gd name="connsiteX1" fmla="*/ 19050 w 695325"/>
              <a:gd name="connsiteY1" fmla="*/ 2381 h 109537"/>
              <a:gd name="connsiteX2" fmla="*/ 45244 w 695325"/>
              <a:gd name="connsiteY2" fmla="*/ 4762 h 109537"/>
              <a:gd name="connsiteX3" fmla="*/ 52387 w 695325"/>
              <a:gd name="connsiteY3" fmla="*/ 9525 h 109537"/>
              <a:gd name="connsiteX4" fmla="*/ 88106 w 695325"/>
              <a:gd name="connsiteY4" fmla="*/ 9525 h 109537"/>
              <a:gd name="connsiteX5" fmla="*/ 135731 w 695325"/>
              <a:gd name="connsiteY5" fmla="*/ 7144 h 109537"/>
              <a:gd name="connsiteX6" fmla="*/ 157162 w 695325"/>
              <a:gd name="connsiteY6" fmla="*/ 16669 h 109537"/>
              <a:gd name="connsiteX7" fmla="*/ 166687 w 695325"/>
              <a:gd name="connsiteY7" fmla="*/ 38100 h 109537"/>
              <a:gd name="connsiteX8" fmla="*/ 180975 w 695325"/>
              <a:gd name="connsiteY8" fmla="*/ 42862 h 109537"/>
              <a:gd name="connsiteX9" fmla="*/ 245269 w 695325"/>
              <a:gd name="connsiteY9" fmla="*/ 42862 h 109537"/>
              <a:gd name="connsiteX10" fmla="*/ 269081 w 695325"/>
              <a:gd name="connsiteY10" fmla="*/ 40481 h 109537"/>
              <a:gd name="connsiteX11" fmla="*/ 307181 w 695325"/>
              <a:gd name="connsiteY11" fmla="*/ 52387 h 109537"/>
              <a:gd name="connsiteX12" fmla="*/ 309562 w 695325"/>
              <a:gd name="connsiteY12" fmla="*/ 61912 h 109537"/>
              <a:gd name="connsiteX13" fmla="*/ 319087 w 695325"/>
              <a:gd name="connsiteY13" fmla="*/ 64294 h 109537"/>
              <a:gd name="connsiteX14" fmla="*/ 354806 w 695325"/>
              <a:gd name="connsiteY14" fmla="*/ 66675 h 109537"/>
              <a:gd name="connsiteX15" fmla="*/ 357187 w 695325"/>
              <a:gd name="connsiteY15" fmla="*/ 85725 h 109537"/>
              <a:gd name="connsiteX16" fmla="*/ 431006 w 695325"/>
              <a:gd name="connsiteY16" fmla="*/ 80962 h 109537"/>
              <a:gd name="connsiteX17" fmla="*/ 516731 w 695325"/>
              <a:gd name="connsiteY17" fmla="*/ 83344 h 109537"/>
              <a:gd name="connsiteX18" fmla="*/ 519112 w 695325"/>
              <a:gd name="connsiteY18" fmla="*/ 90487 h 109537"/>
              <a:gd name="connsiteX19" fmla="*/ 523875 w 695325"/>
              <a:gd name="connsiteY19" fmla="*/ 100012 h 109537"/>
              <a:gd name="connsiteX20" fmla="*/ 585787 w 695325"/>
              <a:gd name="connsiteY20" fmla="*/ 104775 h 109537"/>
              <a:gd name="connsiteX21" fmla="*/ 600075 w 695325"/>
              <a:gd name="connsiteY21" fmla="*/ 109537 h 109537"/>
              <a:gd name="connsiteX22" fmla="*/ 695325 w 695325"/>
              <a:gd name="connsiteY22" fmla="*/ 107157 h 109537"/>
              <a:gd name="connsiteX0" fmla="*/ 0 w 695325"/>
              <a:gd name="connsiteY0" fmla="*/ 0 h 109829"/>
              <a:gd name="connsiteX1" fmla="*/ 19050 w 695325"/>
              <a:gd name="connsiteY1" fmla="*/ 2381 h 109829"/>
              <a:gd name="connsiteX2" fmla="*/ 45244 w 695325"/>
              <a:gd name="connsiteY2" fmla="*/ 4762 h 109829"/>
              <a:gd name="connsiteX3" fmla="*/ 52387 w 695325"/>
              <a:gd name="connsiteY3" fmla="*/ 9525 h 109829"/>
              <a:gd name="connsiteX4" fmla="*/ 88106 w 695325"/>
              <a:gd name="connsiteY4" fmla="*/ 9525 h 109829"/>
              <a:gd name="connsiteX5" fmla="*/ 135731 w 695325"/>
              <a:gd name="connsiteY5" fmla="*/ 7144 h 109829"/>
              <a:gd name="connsiteX6" fmla="*/ 157162 w 695325"/>
              <a:gd name="connsiteY6" fmla="*/ 16669 h 109829"/>
              <a:gd name="connsiteX7" fmla="*/ 166687 w 695325"/>
              <a:gd name="connsiteY7" fmla="*/ 38100 h 109829"/>
              <a:gd name="connsiteX8" fmla="*/ 180975 w 695325"/>
              <a:gd name="connsiteY8" fmla="*/ 42862 h 109829"/>
              <a:gd name="connsiteX9" fmla="*/ 245269 w 695325"/>
              <a:gd name="connsiteY9" fmla="*/ 42862 h 109829"/>
              <a:gd name="connsiteX10" fmla="*/ 269081 w 695325"/>
              <a:gd name="connsiteY10" fmla="*/ 40481 h 109829"/>
              <a:gd name="connsiteX11" fmla="*/ 307181 w 695325"/>
              <a:gd name="connsiteY11" fmla="*/ 52387 h 109829"/>
              <a:gd name="connsiteX12" fmla="*/ 309562 w 695325"/>
              <a:gd name="connsiteY12" fmla="*/ 61912 h 109829"/>
              <a:gd name="connsiteX13" fmla="*/ 319087 w 695325"/>
              <a:gd name="connsiteY13" fmla="*/ 64294 h 109829"/>
              <a:gd name="connsiteX14" fmla="*/ 354806 w 695325"/>
              <a:gd name="connsiteY14" fmla="*/ 66675 h 109829"/>
              <a:gd name="connsiteX15" fmla="*/ 357187 w 695325"/>
              <a:gd name="connsiteY15" fmla="*/ 85725 h 109829"/>
              <a:gd name="connsiteX16" fmla="*/ 431006 w 695325"/>
              <a:gd name="connsiteY16" fmla="*/ 80962 h 109829"/>
              <a:gd name="connsiteX17" fmla="*/ 516731 w 695325"/>
              <a:gd name="connsiteY17" fmla="*/ 83344 h 109829"/>
              <a:gd name="connsiteX18" fmla="*/ 519112 w 695325"/>
              <a:gd name="connsiteY18" fmla="*/ 90487 h 109829"/>
              <a:gd name="connsiteX19" fmla="*/ 523875 w 695325"/>
              <a:gd name="connsiteY19" fmla="*/ 100012 h 109829"/>
              <a:gd name="connsiteX20" fmla="*/ 600075 w 695325"/>
              <a:gd name="connsiteY20" fmla="*/ 100012 h 109829"/>
              <a:gd name="connsiteX21" fmla="*/ 600075 w 695325"/>
              <a:gd name="connsiteY21" fmla="*/ 109537 h 109829"/>
              <a:gd name="connsiteX22" fmla="*/ 695325 w 695325"/>
              <a:gd name="connsiteY22" fmla="*/ 107157 h 109829"/>
              <a:gd name="connsiteX0" fmla="*/ 0 w 695325"/>
              <a:gd name="connsiteY0" fmla="*/ 0 h 112095"/>
              <a:gd name="connsiteX1" fmla="*/ 19050 w 695325"/>
              <a:gd name="connsiteY1" fmla="*/ 2381 h 112095"/>
              <a:gd name="connsiteX2" fmla="*/ 45244 w 695325"/>
              <a:gd name="connsiteY2" fmla="*/ 4762 h 112095"/>
              <a:gd name="connsiteX3" fmla="*/ 52387 w 695325"/>
              <a:gd name="connsiteY3" fmla="*/ 9525 h 112095"/>
              <a:gd name="connsiteX4" fmla="*/ 88106 w 695325"/>
              <a:gd name="connsiteY4" fmla="*/ 9525 h 112095"/>
              <a:gd name="connsiteX5" fmla="*/ 135731 w 695325"/>
              <a:gd name="connsiteY5" fmla="*/ 7144 h 112095"/>
              <a:gd name="connsiteX6" fmla="*/ 157162 w 695325"/>
              <a:gd name="connsiteY6" fmla="*/ 16669 h 112095"/>
              <a:gd name="connsiteX7" fmla="*/ 166687 w 695325"/>
              <a:gd name="connsiteY7" fmla="*/ 38100 h 112095"/>
              <a:gd name="connsiteX8" fmla="*/ 180975 w 695325"/>
              <a:gd name="connsiteY8" fmla="*/ 42862 h 112095"/>
              <a:gd name="connsiteX9" fmla="*/ 245269 w 695325"/>
              <a:gd name="connsiteY9" fmla="*/ 42862 h 112095"/>
              <a:gd name="connsiteX10" fmla="*/ 269081 w 695325"/>
              <a:gd name="connsiteY10" fmla="*/ 40481 h 112095"/>
              <a:gd name="connsiteX11" fmla="*/ 307181 w 695325"/>
              <a:gd name="connsiteY11" fmla="*/ 52387 h 112095"/>
              <a:gd name="connsiteX12" fmla="*/ 309562 w 695325"/>
              <a:gd name="connsiteY12" fmla="*/ 61912 h 112095"/>
              <a:gd name="connsiteX13" fmla="*/ 319087 w 695325"/>
              <a:gd name="connsiteY13" fmla="*/ 64294 h 112095"/>
              <a:gd name="connsiteX14" fmla="*/ 354806 w 695325"/>
              <a:gd name="connsiteY14" fmla="*/ 66675 h 112095"/>
              <a:gd name="connsiteX15" fmla="*/ 357187 w 695325"/>
              <a:gd name="connsiteY15" fmla="*/ 85725 h 112095"/>
              <a:gd name="connsiteX16" fmla="*/ 431006 w 695325"/>
              <a:gd name="connsiteY16" fmla="*/ 80962 h 112095"/>
              <a:gd name="connsiteX17" fmla="*/ 516731 w 695325"/>
              <a:gd name="connsiteY17" fmla="*/ 83344 h 112095"/>
              <a:gd name="connsiteX18" fmla="*/ 519112 w 695325"/>
              <a:gd name="connsiteY18" fmla="*/ 90487 h 112095"/>
              <a:gd name="connsiteX19" fmla="*/ 523875 w 695325"/>
              <a:gd name="connsiteY19" fmla="*/ 100012 h 112095"/>
              <a:gd name="connsiteX20" fmla="*/ 600075 w 695325"/>
              <a:gd name="connsiteY20" fmla="*/ 100012 h 112095"/>
              <a:gd name="connsiteX21" fmla="*/ 597694 w 695325"/>
              <a:gd name="connsiteY21" fmla="*/ 111918 h 112095"/>
              <a:gd name="connsiteX22" fmla="*/ 695325 w 695325"/>
              <a:gd name="connsiteY22" fmla="*/ 107157 h 112095"/>
              <a:gd name="connsiteX0" fmla="*/ 0 w 695325"/>
              <a:gd name="connsiteY0" fmla="*/ 0 h 114426"/>
              <a:gd name="connsiteX1" fmla="*/ 19050 w 695325"/>
              <a:gd name="connsiteY1" fmla="*/ 2381 h 114426"/>
              <a:gd name="connsiteX2" fmla="*/ 45244 w 695325"/>
              <a:gd name="connsiteY2" fmla="*/ 4762 h 114426"/>
              <a:gd name="connsiteX3" fmla="*/ 52387 w 695325"/>
              <a:gd name="connsiteY3" fmla="*/ 9525 h 114426"/>
              <a:gd name="connsiteX4" fmla="*/ 88106 w 695325"/>
              <a:gd name="connsiteY4" fmla="*/ 9525 h 114426"/>
              <a:gd name="connsiteX5" fmla="*/ 135731 w 695325"/>
              <a:gd name="connsiteY5" fmla="*/ 7144 h 114426"/>
              <a:gd name="connsiteX6" fmla="*/ 157162 w 695325"/>
              <a:gd name="connsiteY6" fmla="*/ 16669 h 114426"/>
              <a:gd name="connsiteX7" fmla="*/ 166687 w 695325"/>
              <a:gd name="connsiteY7" fmla="*/ 38100 h 114426"/>
              <a:gd name="connsiteX8" fmla="*/ 180975 w 695325"/>
              <a:gd name="connsiteY8" fmla="*/ 42862 h 114426"/>
              <a:gd name="connsiteX9" fmla="*/ 245269 w 695325"/>
              <a:gd name="connsiteY9" fmla="*/ 42862 h 114426"/>
              <a:gd name="connsiteX10" fmla="*/ 269081 w 695325"/>
              <a:gd name="connsiteY10" fmla="*/ 40481 h 114426"/>
              <a:gd name="connsiteX11" fmla="*/ 307181 w 695325"/>
              <a:gd name="connsiteY11" fmla="*/ 52387 h 114426"/>
              <a:gd name="connsiteX12" fmla="*/ 309562 w 695325"/>
              <a:gd name="connsiteY12" fmla="*/ 61912 h 114426"/>
              <a:gd name="connsiteX13" fmla="*/ 319087 w 695325"/>
              <a:gd name="connsiteY13" fmla="*/ 64294 h 114426"/>
              <a:gd name="connsiteX14" fmla="*/ 354806 w 695325"/>
              <a:gd name="connsiteY14" fmla="*/ 66675 h 114426"/>
              <a:gd name="connsiteX15" fmla="*/ 357187 w 695325"/>
              <a:gd name="connsiteY15" fmla="*/ 85725 h 114426"/>
              <a:gd name="connsiteX16" fmla="*/ 431006 w 695325"/>
              <a:gd name="connsiteY16" fmla="*/ 80962 h 114426"/>
              <a:gd name="connsiteX17" fmla="*/ 516731 w 695325"/>
              <a:gd name="connsiteY17" fmla="*/ 83344 h 114426"/>
              <a:gd name="connsiteX18" fmla="*/ 519112 w 695325"/>
              <a:gd name="connsiteY18" fmla="*/ 90487 h 114426"/>
              <a:gd name="connsiteX19" fmla="*/ 523875 w 695325"/>
              <a:gd name="connsiteY19" fmla="*/ 100012 h 114426"/>
              <a:gd name="connsiteX20" fmla="*/ 600075 w 695325"/>
              <a:gd name="connsiteY20" fmla="*/ 100012 h 114426"/>
              <a:gd name="connsiteX21" fmla="*/ 611981 w 695325"/>
              <a:gd name="connsiteY21" fmla="*/ 114299 h 114426"/>
              <a:gd name="connsiteX22" fmla="*/ 695325 w 695325"/>
              <a:gd name="connsiteY22" fmla="*/ 107157 h 114426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269081 w 695325"/>
              <a:gd name="connsiteY10" fmla="*/ 40481 h 109828"/>
              <a:gd name="connsiteX11" fmla="*/ 307181 w 695325"/>
              <a:gd name="connsiteY11" fmla="*/ 52387 h 109828"/>
              <a:gd name="connsiteX12" fmla="*/ 309562 w 695325"/>
              <a:gd name="connsiteY12" fmla="*/ 61912 h 109828"/>
              <a:gd name="connsiteX13" fmla="*/ 319087 w 695325"/>
              <a:gd name="connsiteY13" fmla="*/ 64294 h 109828"/>
              <a:gd name="connsiteX14" fmla="*/ 354806 w 695325"/>
              <a:gd name="connsiteY14" fmla="*/ 66675 h 109828"/>
              <a:gd name="connsiteX15" fmla="*/ 357187 w 695325"/>
              <a:gd name="connsiteY15" fmla="*/ 85725 h 109828"/>
              <a:gd name="connsiteX16" fmla="*/ 431006 w 695325"/>
              <a:gd name="connsiteY16" fmla="*/ 80962 h 109828"/>
              <a:gd name="connsiteX17" fmla="*/ 516731 w 695325"/>
              <a:gd name="connsiteY17" fmla="*/ 83344 h 109828"/>
              <a:gd name="connsiteX18" fmla="*/ 519112 w 695325"/>
              <a:gd name="connsiteY18" fmla="*/ 90487 h 109828"/>
              <a:gd name="connsiteX19" fmla="*/ 523875 w 695325"/>
              <a:gd name="connsiteY19" fmla="*/ 100012 h 109828"/>
              <a:gd name="connsiteX20" fmla="*/ 600075 w 695325"/>
              <a:gd name="connsiteY20" fmla="*/ 100012 h 109828"/>
              <a:gd name="connsiteX21" fmla="*/ 604837 w 695325"/>
              <a:gd name="connsiteY21" fmla="*/ 109536 h 109828"/>
              <a:gd name="connsiteX22" fmla="*/ 695325 w 695325"/>
              <a:gd name="connsiteY22" fmla="*/ 107157 h 109828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269081 w 695325"/>
              <a:gd name="connsiteY10" fmla="*/ 40481 h 109828"/>
              <a:gd name="connsiteX11" fmla="*/ 307181 w 695325"/>
              <a:gd name="connsiteY11" fmla="*/ 52387 h 109828"/>
              <a:gd name="connsiteX12" fmla="*/ 309562 w 695325"/>
              <a:gd name="connsiteY12" fmla="*/ 61912 h 109828"/>
              <a:gd name="connsiteX13" fmla="*/ 319087 w 695325"/>
              <a:gd name="connsiteY13" fmla="*/ 64294 h 109828"/>
              <a:gd name="connsiteX14" fmla="*/ 354806 w 695325"/>
              <a:gd name="connsiteY14" fmla="*/ 66675 h 109828"/>
              <a:gd name="connsiteX15" fmla="*/ 357187 w 695325"/>
              <a:gd name="connsiteY15" fmla="*/ 85725 h 109828"/>
              <a:gd name="connsiteX16" fmla="*/ 431006 w 695325"/>
              <a:gd name="connsiteY16" fmla="*/ 80962 h 109828"/>
              <a:gd name="connsiteX17" fmla="*/ 516731 w 695325"/>
              <a:gd name="connsiteY17" fmla="*/ 83344 h 109828"/>
              <a:gd name="connsiteX18" fmla="*/ 519112 w 695325"/>
              <a:gd name="connsiteY18" fmla="*/ 90487 h 109828"/>
              <a:gd name="connsiteX19" fmla="*/ 523875 w 695325"/>
              <a:gd name="connsiteY19" fmla="*/ 100012 h 109828"/>
              <a:gd name="connsiteX20" fmla="*/ 600075 w 695325"/>
              <a:gd name="connsiteY20" fmla="*/ 100012 h 109828"/>
              <a:gd name="connsiteX21" fmla="*/ 604837 w 695325"/>
              <a:gd name="connsiteY21" fmla="*/ 109536 h 109828"/>
              <a:gd name="connsiteX22" fmla="*/ 695325 w 695325"/>
              <a:gd name="connsiteY22" fmla="*/ 107157 h 109828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269081 w 695325"/>
              <a:gd name="connsiteY10" fmla="*/ 40481 h 109828"/>
              <a:gd name="connsiteX11" fmla="*/ 307181 w 695325"/>
              <a:gd name="connsiteY11" fmla="*/ 52387 h 109828"/>
              <a:gd name="connsiteX12" fmla="*/ 309562 w 695325"/>
              <a:gd name="connsiteY12" fmla="*/ 61912 h 109828"/>
              <a:gd name="connsiteX13" fmla="*/ 319087 w 695325"/>
              <a:gd name="connsiteY13" fmla="*/ 64294 h 109828"/>
              <a:gd name="connsiteX14" fmla="*/ 354806 w 695325"/>
              <a:gd name="connsiteY14" fmla="*/ 66675 h 109828"/>
              <a:gd name="connsiteX15" fmla="*/ 357187 w 695325"/>
              <a:gd name="connsiteY15" fmla="*/ 85725 h 109828"/>
              <a:gd name="connsiteX16" fmla="*/ 516731 w 695325"/>
              <a:gd name="connsiteY16" fmla="*/ 83344 h 109828"/>
              <a:gd name="connsiteX17" fmla="*/ 519112 w 695325"/>
              <a:gd name="connsiteY17" fmla="*/ 90487 h 109828"/>
              <a:gd name="connsiteX18" fmla="*/ 523875 w 695325"/>
              <a:gd name="connsiteY18" fmla="*/ 100012 h 109828"/>
              <a:gd name="connsiteX19" fmla="*/ 600075 w 695325"/>
              <a:gd name="connsiteY19" fmla="*/ 100012 h 109828"/>
              <a:gd name="connsiteX20" fmla="*/ 604837 w 695325"/>
              <a:gd name="connsiteY20" fmla="*/ 109536 h 109828"/>
              <a:gd name="connsiteX21" fmla="*/ 695325 w 695325"/>
              <a:gd name="connsiteY21" fmla="*/ 107157 h 109828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269081 w 695325"/>
              <a:gd name="connsiteY10" fmla="*/ 40481 h 109828"/>
              <a:gd name="connsiteX11" fmla="*/ 307181 w 695325"/>
              <a:gd name="connsiteY11" fmla="*/ 52387 h 109828"/>
              <a:gd name="connsiteX12" fmla="*/ 309562 w 695325"/>
              <a:gd name="connsiteY12" fmla="*/ 61912 h 109828"/>
              <a:gd name="connsiteX13" fmla="*/ 319087 w 695325"/>
              <a:gd name="connsiteY13" fmla="*/ 64294 h 109828"/>
              <a:gd name="connsiteX14" fmla="*/ 354806 w 695325"/>
              <a:gd name="connsiteY14" fmla="*/ 66675 h 109828"/>
              <a:gd name="connsiteX15" fmla="*/ 357187 w 695325"/>
              <a:gd name="connsiteY15" fmla="*/ 85725 h 109828"/>
              <a:gd name="connsiteX16" fmla="*/ 516731 w 695325"/>
              <a:gd name="connsiteY16" fmla="*/ 83344 h 109828"/>
              <a:gd name="connsiteX17" fmla="*/ 519112 w 695325"/>
              <a:gd name="connsiteY17" fmla="*/ 90487 h 109828"/>
              <a:gd name="connsiteX18" fmla="*/ 523875 w 695325"/>
              <a:gd name="connsiteY18" fmla="*/ 100012 h 109828"/>
              <a:gd name="connsiteX19" fmla="*/ 600075 w 695325"/>
              <a:gd name="connsiteY19" fmla="*/ 100012 h 109828"/>
              <a:gd name="connsiteX20" fmla="*/ 604837 w 695325"/>
              <a:gd name="connsiteY20" fmla="*/ 109536 h 109828"/>
              <a:gd name="connsiteX21" fmla="*/ 695325 w 695325"/>
              <a:gd name="connsiteY21" fmla="*/ 107157 h 109828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269081 w 695325"/>
              <a:gd name="connsiteY10" fmla="*/ 40481 h 109828"/>
              <a:gd name="connsiteX11" fmla="*/ 307181 w 695325"/>
              <a:gd name="connsiteY11" fmla="*/ 52387 h 109828"/>
              <a:gd name="connsiteX12" fmla="*/ 309562 w 695325"/>
              <a:gd name="connsiteY12" fmla="*/ 61912 h 109828"/>
              <a:gd name="connsiteX13" fmla="*/ 319087 w 695325"/>
              <a:gd name="connsiteY13" fmla="*/ 64294 h 109828"/>
              <a:gd name="connsiteX14" fmla="*/ 354806 w 695325"/>
              <a:gd name="connsiteY14" fmla="*/ 66675 h 109828"/>
              <a:gd name="connsiteX15" fmla="*/ 357187 w 695325"/>
              <a:gd name="connsiteY15" fmla="*/ 85725 h 109828"/>
              <a:gd name="connsiteX16" fmla="*/ 516731 w 695325"/>
              <a:gd name="connsiteY16" fmla="*/ 83344 h 109828"/>
              <a:gd name="connsiteX17" fmla="*/ 519112 w 695325"/>
              <a:gd name="connsiteY17" fmla="*/ 90487 h 109828"/>
              <a:gd name="connsiteX18" fmla="*/ 523875 w 695325"/>
              <a:gd name="connsiteY18" fmla="*/ 100012 h 109828"/>
              <a:gd name="connsiteX19" fmla="*/ 600075 w 695325"/>
              <a:gd name="connsiteY19" fmla="*/ 100012 h 109828"/>
              <a:gd name="connsiteX20" fmla="*/ 604837 w 695325"/>
              <a:gd name="connsiteY20" fmla="*/ 109536 h 109828"/>
              <a:gd name="connsiteX21" fmla="*/ 695325 w 695325"/>
              <a:gd name="connsiteY21" fmla="*/ 107157 h 109828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269081 w 695325"/>
              <a:gd name="connsiteY10" fmla="*/ 40481 h 109828"/>
              <a:gd name="connsiteX11" fmla="*/ 307181 w 695325"/>
              <a:gd name="connsiteY11" fmla="*/ 52387 h 109828"/>
              <a:gd name="connsiteX12" fmla="*/ 309562 w 695325"/>
              <a:gd name="connsiteY12" fmla="*/ 61912 h 109828"/>
              <a:gd name="connsiteX13" fmla="*/ 319087 w 695325"/>
              <a:gd name="connsiteY13" fmla="*/ 64294 h 109828"/>
              <a:gd name="connsiteX14" fmla="*/ 354806 w 695325"/>
              <a:gd name="connsiteY14" fmla="*/ 66675 h 109828"/>
              <a:gd name="connsiteX15" fmla="*/ 361950 w 695325"/>
              <a:gd name="connsiteY15" fmla="*/ 78581 h 109828"/>
              <a:gd name="connsiteX16" fmla="*/ 516731 w 695325"/>
              <a:gd name="connsiteY16" fmla="*/ 83344 h 109828"/>
              <a:gd name="connsiteX17" fmla="*/ 519112 w 695325"/>
              <a:gd name="connsiteY17" fmla="*/ 90487 h 109828"/>
              <a:gd name="connsiteX18" fmla="*/ 523875 w 695325"/>
              <a:gd name="connsiteY18" fmla="*/ 100012 h 109828"/>
              <a:gd name="connsiteX19" fmla="*/ 600075 w 695325"/>
              <a:gd name="connsiteY19" fmla="*/ 100012 h 109828"/>
              <a:gd name="connsiteX20" fmla="*/ 604837 w 695325"/>
              <a:gd name="connsiteY20" fmla="*/ 109536 h 109828"/>
              <a:gd name="connsiteX21" fmla="*/ 695325 w 695325"/>
              <a:gd name="connsiteY21" fmla="*/ 107157 h 109828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269081 w 695325"/>
              <a:gd name="connsiteY10" fmla="*/ 40481 h 109828"/>
              <a:gd name="connsiteX11" fmla="*/ 307181 w 695325"/>
              <a:gd name="connsiteY11" fmla="*/ 52387 h 109828"/>
              <a:gd name="connsiteX12" fmla="*/ 309562 w 695325"/>
              <a:gd name="connsiteY12" fmla="*/ 61912 h 109828"/>
              <a:gd name="connsiteX13" fmla="*/ 319087 w 695325"/>
              <a:gd name="connsiteY13" fmla="*/ 64294 h 109828"/>
              <a:gd name="connsiteX14" fmla="*/ 354806 w 695325"/>
              <a:gd name="connsiteY14" fmla="*/ 66675 h 109828"/>
              <a:gd name="connsiteX15" fmla="*/ 361950 w 695325"/>
              <a:gd name="connsiteY15" fmla="*/ 78581 h 109828"/>
              <a:gd name="connsiteX16" fmla="*/ 516731 w 695325"/>
              <a:gd name="connsiteY16" fmla="*/ 83344 h 109828"/>
              <a:gd name="connsiteX17" fmla="*/ 519112 w 695325"/>
              <a:gd name="connsiteY17" fmla="*/ 90487 h 109828"/>
              <a:gd name="connsiteX18" fmla="*/ 523875 w 695325"/>
              <a:gd name="connsiteY18" fmla="*/ 100012 h 109828"/>
              <a:gd name="connsiteX19" fmla="*/ 600075 w 695325"/>
              <a:gd name="connsiteY19" fmla="*/ 100012 h 109828"/>
              <a:gd name="connsiteX20" fmla="*/ 604837 w 695325"/>
              <a:gd name="connsiteY20" fmla="*/ 109536 h 109828"/>
              <a:gd name="connsiteX21" fmla="*/ 695325 w 695325"/>
              <a:gd name="connsiteY21" fmla="*/ 107157 h 109828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269081 w 695325"/>
              <a:gd name="connsiteY10" fmla="*/ 40481 h 109828"/>
              <a:gd name="connsiteX11" fmla="*/ 304800 w 695325"/>
              <a:gd name="connsiteY11" fmla="*/ 42862 h 109828"/>
              <a:gd name="connsiteX12" fmla="*/ 309562 w 695325"/>
              <a:gd name="connsiteY12" fmla="*/ 61912 h 109828"/>
              <a:gd name="connsiteX13" fmla="*/ 319087 w 695325"/>
              <a:gd name="connsiteY13" fmla="*/ 64294 h 109828"/>
              <a:gd name="connsiteX14" fmla="*/ 354806 w 695325"/>
              <a:gd name="connsiteY14" fmla="*/ 66675 h 109828"/>
              <a:gd name="connsiteX15" fmla="*/ 361950 w 695325"/>
              <a:gd name="connsiteY15" fmla="*/ 78581 h 109828"/>
              <a:gd name="connsiteX16" fmla="*/ 516731 w 695325"/>
              <a:gd name="connsiteY16" fmla="*/ 83344 h 109828"/>
              <a:gd name="connsiteX17" fmla="*/ 519112 w 695325"/>
              <a:gd name="connsiteY17" fmla="*/ 90487 h 109828"/>
              <a:gd name="connsiteX18" fmla="*/ 523875 w 695325"/>
              <a:gd name="connsiteY18" fmla="*/ 100012 h 109828"/>
              <a:gd name="connsiteX19" fmla="*/ 600075 w 695325"/>
              <a:gd name="connsiteY19" fmla="*/ 100012 h 109828"/>
              <a:gd name="connsiteX20" fmla="*/ 604837 w 695325"/>
              <a:gd name="connsiteY20" fmla="*/ 109536 h 109828"/>
              <a:gd name="connsiteX21" fmla="*/ 695325 w 695325"/>
              <a:gd name="connsiteY21" fmla="*/ 107157 h 109828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304800 w 695325"/>
              <a:gd name="connsiteY10" fmla="*/ 42862 h 109828"/>
              <a:gd name="connsiteX11" fmla="*/ 309562 w 695325"/>
              <a:gd name="connsiteY11" fmla="*/ 61912 h 109828"/>
              <a:gd name="connsiteX12" fmla="*/ 319087 w 695325"/>
              <a:gd name="connsiteY12" fmla="*/ 64294 h 109828"/>
              <a:gd name="connsiteX13" fmla="*/ 354806 w 695325"/>
              <a:gd name="connsiteY13" fmla="*/ 66675 h 109828"/>
              <a:gd name="connsiteX14" fmla="*/ 361950 w 695325"/>
              <a:gd name="connsiteY14" fmla="*/ 78581 h 109828"/>
              <a:gd name="connsiteX15" fmla="*/ 516731 w 695325"/>
              <a:gd name="connsiteY15" fmla="*/ 83344 h 109828"/>
              <a:gd name="connsiteX16" fmla="*/ 519112 w 695325"/>
              <a:gd name="connsiteY16" fmla="*/ 90487 h 109828"/>
              <a:gd name="connsiteX17" fmla="*/ 523875 w 695325"/>
              <a:gd name="connsiteY17" fmla="*/ 100012 h 109828"/>
              <a:gd name="connsiteX18" fmla="*/ 600075 w 695325"/>
              <a:gd name="connsiteY18" fmla="*/ 100012 h 109828"/>
              <a:gd name="connsiteX19" fmla="*/ 604837 w 695325"/>
              <a:gd name="connsiteY19" fmla="*/ 109536 h 109828"/>
              <a:gd name="connsiteX20" fmla="*/ 695325 w 695325"/>
              <a:gd name="connsiteY20" fmla="*/ 107157 h 109828"/>
              <a:gd name="connsiteX0" fmla="*/ 0 w 695325"/>
              <a:gd name="connsiteY0" fmla="*/ 0 h 109828"/>
              <a:gd name="connsiteX1" fmla="*/ 19050 w 695325"/>
              <a:gd name="connsiteY1" fmla="*/ 2381 h 109828"/>
              <a:gd name="connsiteX2" fmla="*/ 45244 w 695325"/>
              <a:gd name="connsiteY2" fmla="*/ 4762 h 109828"/>
              <a:gd name="connsiteX3" fmla="*/ 52387 w 695325"/>
              <a:gd name="connsiteY3" fmla="*/ 9525 h 109828"/>
              <a:gd name="connsiteX4" fmla="*/ 88106 w 695325"/>
              <a:gd name="connsiteY4" fmla="*/ 9525 h 109828"/>
              <a:gd name="connsiteX5" fmla="*/ 135731 w 695325"/>
              <a:gd name="connsiteY5" fmla="*/ 7144 h 109828"/>
              <a:gd name="connsiteX6" fmla="*/ 157162 w 695325"/>
              <a:gd name="connsiteY6" fmla="*/ 16669 h 109828"/>
              <a:gd name="connsiteX7" fmla="*/ 166687 w 695325"/>
              <a:gd name="connsiteY7" fmla="*/ 38100 h 109828"/>
              <a:gd name="connsiteX8" fmla="*/ 180975 w 695325"/>
              <a:gd name="connsiteY8" fmla="*/ 42862 h 109828"/>
              <a:gd name="connsiteX9" fmla="*/ 245269 w 695325"/>
              <a:gd name="connsiteY9" fmla="*/ 42862 h 109828"/>
              <a:gd name="connsiteX10" fmla="*/ 304800 w 695325"/>
              <a:gd name="connsiteY10" fmla="*/ 42862 h 109828"/>
              <a:gd name="connsiteX11" fmla="*/ 309562 w 695325"/>
              <a:gd name="connsiteY11" fmla="*/ 61912 h 109828"/>
              <a:gd name="connsiteX12" fmla="*/ 319087 w 695325"/>
              <a:gd name="connsiteY12" fmla="*/ 64294 h 109828"/>
              <a:gd name="connsiteX13" fmla="*/ 354806 w 695325"/>
              <a:gd name="connsiteY13" fmla="*/ 66675 h 109828"/>
              <a:gd name="connsiteX14" fmla="*/ 361950 w 695325"/>
              <a:gd name="connsiteY14" fmla="*/ 78581 h 109828"/>
              <a:gd name="connsiteX15" fmla="*/ 516731 w 695325"/>
              <a:gd name="connsiteY15" fmla="*/ 83344 h 109828"/>
              <a:gd name="connsiteX16" fmla="*/ 519112 w 695325"/>
              <a:gd name="connsiteY16" fmla="*/ 90487 h 109828"/>
              <a:gd name="connsiteX17" fmla="*/ 523875 w 695325"/>
              <a:gd name="connsiteY17" fmla="*/ 100012 h 109828"/>
              <a:gd name="connsiteX18" fmla="*/ 600075 w 695325"/>
              <a:gd name="connsiteY18" fmla="*/ 100012 h 109828"/>
              <a:gd name="connsiteX19" fmla="*/ 604837 w 695325"/>
              <a:gd name="connsiteY19" fmla="*/ 109536 h 109828"/>
              <a:gd name="connsiteX20" fmla="*/ 695325 w 695325"/>
              <a:gd name="connsiteY20" fmla="*/ 107157 h 109828"/>
              <a:gd name="connsiteX0" fmla="*/ 0 w 701503"/>
              <a:gd name="connsiteY0" fmla="*/ 0 h 113491"/>
              <a:gd name="connsiteX1" fmla="*/ 19050 w 701503"/>
              <a:gd name="connsiteY1" fmla="*/ 2381 h 113491"/>
              <a:gd name="connsiteX2" fmla="*/ 45244 w 701503"/>
              <a:gd name="connsiteY2" fmla="*/ 4762 h 113491"/>
              <a:gd name="connsiteX3" fmla="*/ 52387 w 701503"/>
              <a:gd name="connsiteY3" fmla="*/ 9525 h 113491"/>
              <a:gd name="connsiteX4" fmla="*/ 88106 w 701503"/>
              <a:gd name="connsiteY4" fmla="*/ 9525 h 113491"/>
              <a:gd name="connsiteX5" fmla="*/ 135731 w 701503"/>
              <a:gd name="connsiteY5" fmla="*/ 7144 h 113491"/>
              <a:gd name="connsiteX6" fmla="*/ 157162 w 701503"/>
              <a:gd name="connsiteY6" fmla="*/ 16669 h 113491"/>
              <a:gd name="connsiteX7" fmla="*/ 166687 w 701503"/>
              <a:gd name="connsiteY7" fmla="*/ 38100 h 113491"/>
              <a:gd name="connsiteX8" fmla="*/ 180975 w 701503"/>
              <a:gd name="connsiteY8" fmla="*/ 42862 h 113491"/>
              <a:gd name="connsiteX9" fmla="*/ 245269 w 701503"/>
              <a:gd name="connsiteY9" fmla="*/ 42862 h 113491"/>
              <a:gd name="connsiteX10" fmla="*/ 304800 w 701503"/>
              <a:gd name="connsiteY10" fmla="*/ 42862 h 113491"/>
              <a:gd name="connsiteX11" fmla="*/ 309562 w 701503"/>
              <a:gd name="connsiteY11" fmla="*/ 61912 h 113491"/>
              <a:gd name="connsiteX12" fmla="*/ 319087 w 701503"/>
              <a:gd name="connsiteY12" fmla="*/ 64294 h 113491"/>
              <a:gd name="connsiteX13" fmla="*/ 354806 w 701503"/>
              <a:gd name="connsiteY13" fmla="*/ 66675 h 113491"/>
              <a:gd name="connsiteX14" fmla="*/ 361950 w 701503"/>
              <a:gd name="connsiteY14" fmla="*/ 78581 h 113491"/>
              <a:gd name="connsiteX15" fmla="*/ 516731 w 701503"/>
              <a:gd name="connsiteY15" fmla="*/ 83344 h 113491"/>
              <a:gd name="connsiteX16" fmla="*/ 519112 w 701503"/>
              <a:gd name="connsiteY16" fmla="*/ 90487 h 113491"/>
              <a:gd name="connsiteX17" fmla="*/ 523875 w 701503"/>
              <a:gd name="connsiteY17" fmla="*/ 100012 h 113491"/>
              <a:gd name="connsiteX18" fmla="*/ 600075 w 701503"/>
              <a:gd name="connsiteY18" fmla="*/ 100012 h 113491"/>
              <a:gd name="connsiteX19" fmla="*/ 604837 w 701503"/>
              <a:gd name="connsiteY19" fmla="*/ 109536 h 113491"/>
              <a:gd name="connsiteX20" fmla="*/ 701503 w 701503"/>
              <a:gd name="connsiteY20" fmla="*/ 113335 h 11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01503" h="113491">
                <a:moveTo>
                  <a:pt x="0" y="0"/>
                </a:moveTo>
                <a:cubicBezTo>
                  <a:pt x="30128" y="12050"/>
                  <a:pt x="-1481" y="2381"/>
                  <a:pt x="19050" y="2381"/>
                </a:cubicBezTo>
                <a:cubicBezTo>
                  <a:pt x="27817" y="2381"/>
                  <a:pt x="36513" y="3968"/>
                  <a:pt x="45244" y="4762"/>
                </a:cubicBezTo>
                <a:cubicBezTo>
                  <a:pt x="47625" y="6350"/>
                  <a:pt x="49827" y="8245"/>
                  <a:pt x="52387" y="9525"/>
                </a:cubicBezTo>
                <a:lnTo>
                  <a:pt x="88106" y="9525"/>
                </a:lnTo>
                <a:cubicBezTo>
                  <a:pt x="103970" y="8534"/>
                  <a:pt x="119856" y="7938"/>
                  <a:pt x="135731" y="7144"/>
                </a:cubicBezTo>
                <a:cubicBezTo>
                  <a:pt x="145928" y="8843"/>
                  <a:pt x="151775" y="6972"/>
                  <a:pt x="157162" y="16669"/>
                </a:cubicBezTo>
                <a:cubicBezTo>
                  <a:pt x="158757" y="19540"/>
                  <a:pt x="161463" y="34835"/>
                  <a:pt x="166687" y="38100"/>
                </a:cubicBezTo>
                <a:cubicBezTo>
                  <a:pt x="170944" y="40761"/>
                  <a:pt x="180975" y="42862"/>
                  <a:pt x="180975" y="42862"/>
                </a:cubicBezTo>
                <a:cubicBezTo>
                  <a:pt x="229195" y="37505"/>
                  <a:pt x="224632" y="42862"/>
                  <a:pt x="245269" y="42862"/>
                </a:cubicBezTo>
                <a:cubicBezTo>
                  <a:pt x="265906" y="42862"/>
                  <a:pt x="294085" y="39687"/>
                  <a:pt x="304800" y="42862"/>
                </a:cubicBezTo>
                <a:cubicBezTo>
                  <a:pt x="315515" y="46037"/>
                  <a:pt x="307181" y="58340"/>
                  <a:pt x="309562" y="61912"/>
                </a:cubicBezTo>
                <a:cubicBezTo>
                  <a:pt x="311943" y="65484"/>
                  <a:pt x="315832" y="63951"/>
                  <a:pt x="319087" y="64294"/>
                </a:cubicBezTo>
                <a:cubicBezTo>
                  <a:pt x="330954" y="65543"/>
                  <a:pt x="342900" y="65881"/>
                  <a:pt x="354806" y="66675"/>
                </a:cubicBezTo>
                <a:lnTo>
                  <a:pt x="361950" y="78581"/>
                </a:lnTo>
                <a:lnTo>
                  <a:pt x="516731" y="83344"/>
                </a:lnTo>
                <a:cubicBezTo>
                  <a:pt x="542925" y="85328"/>
                  <a:pt x="518123" y="88180"/>
                  <a:pt x="519112" y="90487"/>
                </a:cubicBezTo>
                <a:cubicBezTo>
                  <a:pt x="520510" y="93750"/>
                  <a:pt x="510381" y="98425"/>
                  <a:pt x="523875" y="100012"/>
                </a:cubicBezTo>
                <a:lnTo>
                  <a:pt x="600075" y="100012"/>
                </a:lnTo>
                <a:cubicBezTo>
                  <a:pt x="613569" y="101599"/>
                  <a:pt x="587932" y="107316"/>
                  <a:pt x="604837" y="109536"/>
                </a:cubicBezTo>
                <a:cubicBezTo>
                  <a:pt x="621742" y="111756"/>
                  <a:pt x="669753" y="114128"/>
                  <a:pt x="701503" y="113335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4031456" y="1976438"/>
            <a:ext cx="1188243" cy="247649"/>
          </a:xfrm>
          <a:custGeom>
            <a:avLst/>
            <a:gdLst>
              <a:gd name="connsiteX0" fmla="*/ 0 w 1181100"/>
              <a:gd name="connsiteY0" fmla="*/ 0 h 257175"/>
              <a:gd name="connsiteX1" fmla="*/ 11907 w 1181100"/>
              <a:gd name="connsiteY1" fmla="*/ 9525 h 257175"/>
              <a:gd name="connsiteX2" fmla="*/ 19050 w 1181100"/>
              <a:gd name="connsiteY2" fmla="*/ 23812 h 257175"/>
              <a:gd name="connsiteX3" fmla="*/ 33338 w 1181100"/>
              <a:gd name="connsiteY3" fmla="*/ 28575 h 257175"/>
              <a:gd name="connsiteX4" fmla="*/ 157163 w 1181100"/>
              <a:gd name="connsiteY4" fmla="*/ 30956 h 257175"/>
              <a:gd name="connsiteX5" fmla="*/ 219075 w 1181100"/>
              <a:gd name="connsiteY5" fmla="*/ 23812 h 257175"/>
              <a:gd name="connsiteX6" fmla="*/ 228600 w 1181100"/>
              <a:gd name="connsiteY6" fmla="*/ 26193 h 257175"/>
              <a:gd name="connsiteX7" fmla="*/ 230982 w 1181100"/>
              <a:gd name="connsiteY7" fmla="*/ 33337 h 257175"/>
              <a:gd name="connsiteX8" fmla="*/ 233363 w 1181100"/>
              <a:gd name="connsiteY8" fmla="*/ 47625 h 257175"/>
              <a:gd name="connsiteX9" fmla="*/ 254794 w 1181100"/>
              <a:gd name="connsiteY9" fmla="*/ 42862 h 257175"/>
              <a:gd name="connsiteX10" fmla="*/ 278607 w 1181100"/>
              <a:gd name="connsiteY10" fmla="*/ 45243 h 257175"/>
              <a:gd name="connsiteX11" fmla="*/ 276225 w 1181100"/>
              <a:gd name="connsiteY11" fmla="*/ 54768 h 257175"/>
              <a:gd name="connsiteX12" fmla="*/ 311944 w 1181100"/>
              <a:gd name="connsiteY12" fmla="*/ 64293 h 257175"/>
              <a:gd name="connsiteX13" fmla="*/ 314325 w 1181100"/>
              <a:gd name="connsiteY13" fmla="*/ 83343 h 257175"/>
              <a:gd name="connsiteX14" fmla="*/ 321469 w 1181100"/>
              <a:gd name="connsiteY14" fmla="*/ 88106 h 257175"/>
              <a:gd name="connsiteX15" fmla="*/ 335757 w 1181100"/>
              <a:gd name="connsiteY15" fmla="*/ 92868 h 257175"/>
              <a:gd name="connsiteX16" fmla="*/ 342900 w 1181100"/>
              <a:gd name="connsiteY16" fmla="*/ 95250 h 257175"/>
              <a:gd name="connsiteX17" fmla="*/ 350044 w 1181100"/>
              <a:gd name="connsiteY17" fmla="*/ 100012 h 257175"/>
              <a:gd name="connsiteX18" fmla="*/ 369094 w 1181100"/>
              <a:gd name="connsiteY18" fmla="*/ 102393 h 257175"/>
              <a:gd name="connsiteX19" fmla="*/ 378619 w 1181100"/>
              <a:gd name="connsiteY19" fmla="*/ 104775 h 257175"/>
              <a:gd name="connsiteX20" fmla="*/ 392907 w 1181100"/>
              <a:gd name="connsiteY20" fmla="*/ 107156 h 257175"/>
              <a:gd name="connsiteX21" fmla="*/ 400050 w 1181100"/>
              <a:gd name="connsiteY21" fmla="*/ 109537 h 257175"/>
              <a:gd name="connsiteX22" fmla="*/ 402432 w 1181100"/>
              <a:gd name="connsiteY22" fmla="*/ 116681 h 257175"/>
              <a:gd name="connsiteX23" fmla="*/ 397669 w 1181100"/>
              <a:gd name="connsiteY23" fmla="*/ 123825 h 257175"/>
              <a:gd name="connsiteX24" fmla="*/ 404813 w 1181100"/>
              <a:gd name="connsiteY24" fmla="*/ 126206 h 257175"/>
              <a:gd name="connsiteX25" fmla="*/ 414338 w 1181100"/>
              <a:gd name="connsiteY25" fmla="*/ 128587 h 257175"/>
              <a:gd name="connsiteX26" fmla="*/ 428625 w 1181100"/>
              <a:gd name="connsiteY26" fmla="*/ 121443 h 257175"/>
              <a:gd name="connsiteX27" fmla="*/ 431007 w 1181100"/>
              <a:gd name="connsiteY27" fmla="*/ 130968 h 257175"/>
              <a:gd name="connsiteX28" fmla="*/ 497682 w 1181100"/>
              <a:gd name="connsiteY28" fmla="*/ 133350 h 257175"/>
              <a:gd name="connsiteX29" fmla="*/ 502444 w 1181100"/>
              <a:gd name="connsiteY29" fmla="*/ 140493 h 257175"/>
              <a:gd name="connsiteX30" fmla="*/ 504825 w 1181100"/>
              <a:gd name="connsiteY30" fmla="*/ 154781 h 257175"/>
              <a:gd name="connsiteX31" fmla="*/ 528638 w 1181100"/>
              <a:gd name="connsiteY31" fmla="*/ 157162 h 257175"/>
              <a:gd name="connsiteX32" fmla="*/ 621507 w 1181100"/>
              <a:gd name="connsiteY32" fmla="*/ 159543 h 257175"/>
              <a:gd name="connsiteX33" fmla="*/ 669132 w 1181100"/>
              <a:gd name="connsiteY33" fmla="*/ 166687 h 257175"/>
              <a:gd name="connsiteX34" fmla="*/ 673894 w 1181100"/>
              <a:gd name="connsiteY34" fmla="*/ 180975 h 257175"/>
              <a:gd name="connsiteX35" fmla="*/ 711994 w 1181100"/>
              <a:gd name="connsiteY35" fmla="*/ 185737 h 257175"/>
              <a:gd name="connsiteX36" fmla="*/ 733425 w 1181100"/>
              <a:gd name="connsiteY36" fmla="*/ 188118 h 257175"/>
              <a:gd name="connsiteX37" fmla="*/ 738188 w 1181100"/>
              <a:gd name="connsiteY37" fmla="*/ 195262 h 257175"/>
              <a:gd name="connsiteX38" fmla="*/ 752475 w 1181100"/>
              <a:gd name="connsiteY38" fmla="*/ 202406 h 257175"/>
              <a:gd name="connsiteX39" fmla="*/ 800100 w 1181100"/>
              <a:gd name="connsiteY39" fmla="*/ 197643 h 257175"/>
              <a:gd name="connsiteX40" fmla="*/ 926307 w 1181100"/>
              <a:gd name="connsiteY40" fmla="*/ 200025 h 257175"/>
              <a:gd name="connsiteX41" fmla="*/ 933450 w 1181100"/>
              <a:gd name="connsiteY41" fmla="*/ 202406 h 257175"/>
              <a:gd name="connsiteX42" fmla="*/ 964407 w 1181100"/>
              <a:gd name="connsiteY42" fmla="*/ 204787 h 257175"/>
              <a:gd name="connsiteX43" fmla="*/ 966788 w 1181100"/>
              <a:gd name="connsiteY43" fmla="*/ 214312 h 257175"/>
              <a:gd name="connsiteX44" fmla="*/ 976313 w 1181100"/>
              <a:gd name="connsiteY44" fmla="*/ 228600 h 257175"/>
              <a:gd name="connsiteX45" fmla="*/ 985838 w 1181100"/>
              <a:gd name="connsiteY45" fmla="*/ 242887 h 257175"/>
              <a:gd name="connsiteX46" fmla="*/ 1071563 w 1181100"/>
              <a:gd name="connsiteY46" fmla="*/ 254793 h 257175"/>
              <a:gd name="connsiteX47" fmla="*/ 1135857 w 1181100"/>
              <a:gd name="connsiteY47" fmla="*/ 257175 h 257175"/>
              <a:gd name="connsiteX48" fmla="*/ 1181100 w 1181100"/>
              <a:gd name="connsiteY48" fmla="*/ 252412 h 257175"/>
              <a:gd name="connsiteX0" fmla="*/ 0 w 1181100"/>
              <a:gd name="connsiteY0" fmla="*/ 0 h 255205"/>
              <a:gd name="connsiteX1" fmla="*/ 11907 w 1181100"/>
              <a:gd name="connsiteY1" fmla="*/ 9525 h 255205"/>
              <a:gd name="connsiteX2" fmla="*/ 19050 w 1181100"/>
              <a:gd name="connsiteY2" fmla="*/ 23812 h 255205"/>
              <a:gd name="connsiteX3" fmla="*/ 33338 w 1181100"/>
              <a:gd name="connsiteY3" fmla="*/ 28575 h 255205"/>
              <a:gd name="connsiteX4" fmla="*/ 157163 w 1181100"/>
              <a:gd name="connsiteY4" fmla="*/ 30956 h 255205"/>
              <a:gd name="connsiteX5" fmla="*/ 219075 w 1181100"/>
              <a:gd name="connsiteY5" fmla="*/ 23812 h 255205"/>
              <a:gd name="connsiteX6" fmla="*/ 228600 w 1181100"/>
              <a:gd name="connsiteY6" fmla="*/ 26193 h 255205"/>
              <a:gd name="connsiteX7" fmla="*/ 230982 w 1181100"/>
              <a:gd name="connsiteY7" fmla="*/ 33337 h 255205"/>
              <a:gd name="connsiteX8" fmla="*/ 233363 w 1181100"/>
              <a:gd name="connsiteY8" fmla="*/ 47625 h 255205"/>
              <a:gd name="connsiteX9" fmla="*/ 254794 w 1181100"/>
              <a:gd name="connsiteY9" fmla="*/ 42862 h 255205"/>
              <a:gd name="connsiteX10" fmla="*/ 278607 w 1181100"/>
              <a:gd name="connsiteY10" fmla="*/ 45243 h 255205"/>
              <a:gd name="connsiteX11" fmla="*/ 276225 w 1181100"/>
              <a:gd name="connsiteY11" fmla="*/ 54768 h 255205"/>
              <a:gd name="connsiteX12" fmla="*/ 311944 w 1181100"/>
              <a:gd name="connsiteY12" fmla="*/ 64293 h 255205"/>
              <a:gd name="connsiteX13" fmla="*/ 314325 w 1181100"/>
              <a:gd name="connsiteY13" fmla="*/ 83343 h 255205"/>
              <a:gd name="connsiteX14" fmla="*/ 321469 w 1181100"/>
              <a:gd name="connsiteY14" fmla="*/ 88106 h 255205"/>
              <a:gd name="connsiteX15" fmla="*/ 335757 w 1181100"/>
              <a:gd name="connsiteY15" fmla="*/ 92868 h 255205"/>
              <a:gd name="connsiteX16" fmla="*/ 342900 w 1181100"/>
              <a:gd name="connsiteY16" fmla="*/ 95250 h 255205"/>
              <a:gd name="connsiteX17" fmla="*/ 350044 w 1181100"/>
              <a:gd name="connsiteY17" fmla="*/ 100012 h 255205"/>
              <a:gd name="connsiteX18" fmla="*/ 369094 w 1181100"/>
              <a:gd name="connsiteY18" fmla="*/ 102393 h 255205"/>
              <a:gd name="connsiteX19" fmla="*/ 378619 w 1181100"/>
              <a:gd name="connsiteY19" fmla="*/ 104775 h 255205"/>
              <a:gd name="connsiteX20" fmla="*/ 392907 w 1181100"/>
              <a:gd name="connsiteY20" fmla="*/ 107156 h 255205"/>
              <a:gd name="connsiteX21" fmla="*/ 400050 w 1181100"/>
              <a:gd name="connsiteY21" fmla="*/ 109537 h 255205"/>
              <a:gd name="connsiteX22" fmla="*/ 402432 w 1181100"/>
              <a:gd name="connsiteY22" fmla="*/ 116681 h 255205"/>
              <a:gd name="connsiteX23" fmla="*/ 397669 w 1181100"/>
              <a:gd name="connsiteY23" fmla="*/ 123825 h 255205"/>
              <a:gd name="connsiteX24" fmla="*/ 404813 w 1181100"/>
              <a:gd name="connsiteY24" fmla="*/ 126206 h 255205"/>
              <a:gd name="connsiteX25" fmla="*/ 414338 w 1181100"/>
              <a:gd name="connsiteY25" fmla="*/ 128587 h 255205"/>
              <a:gd name="connsiteX26" fmla="*/ 428625 w 1181100"/>
              <a:gd name="connsiteY26" fmla="*/ 121443 h 255205"/>
              <a:gd name="connsiteX27" fmla="*/ 431007 w 1181100"/>
              <a:gd name="connsiteY27" fmla="*/ 130968 h 255205"/>
              <a:gd name="connsiteX28" fmla="*/ 497682 w 1181100"/>
              <a:gd name="connsiteY28" fmla="*/ 133350 h 255205"/>
              <a:gd name="connsiteX29" fmla="*/ 502444 w 1181100"/>
              <a:gd name="connsiteY29" fmla="*/ 140493 h 255205"/>
              <a:gd name="connsiteX30" fmla="*/ 504825 w 1181100"/>
              <a:gd name="connsiteY30" fmla="*/ 154781 h 255205"/>
              <a:gd name="connsiteX31" fmla="*/ 528638 w 1181100"/>
              <a:gd name="connsiteY31" fmla="*/ 157162 h 255205"/>
              <a:gd name="connsiteX32" fmla="*/ 621507 w 1181100"/>
              <a:gd name="connsiteY32" fmla="*/ 159543 h 255205"/>
              <a:gd name="connsiteX33" fmla="*/ 669132 w 1181100"/>
              <a:gd name="connsiteY33" fmla="*/ 166687 h 255205"/>
              <a:gd name="connsiteX34" fmla="*/ 673894 w 1181100"/>
              <a:gd name="connsiteY34" fmla="*/ 180975 h 255205"/>
              <a:gd name="connsiteX35" fmla="*/ 711994 w 1181100"/>
              <a:gd name="connsiteY35" fmla="*/ 185737 h 255205"/>
              <a:gd name="connsiteX36" fmla="*/ 733425 w 1181100"/>
              <a:gd name="connsiteY36" fmla="*/ 188118 h 255205"/>
              <a:gd name="connsiteX37" fmla="*/ 738188 w 1181100"/>
              <a:gd name="connsiteY37" fmla="*/ 195262 h 255205"/>
              <a:gd name="connsiteX38" fmla="*/ 752475 w 1181100"/>
              <a:gd name="connsiteY38" fmla="*/ 202406 h 255205"/>
              <a:gd name="connsiteX39" fmla="*/ 800100 w 1181100"/>
              <a:gd name="connsiteY39" fmla="*/ 197643 h 255205"/>
              <a:gd name="connsiteX40" fmla="*/ 926307 w 1181100"/>
              <a:gd name="connsiteY40" fmla="*/ 200025 h 255205"/>
              <a:gd name="connsiteX41" fmla="*/ 933450 w 1181100"/>
              <a:gd name="connsiteY41" fmla="*/ 202406 h 255205"/>
              <a:gd name="connsiteX42" fmla="*/ 964407 w 1181100"/>
              <a:gd name="connsiteY42" fmla="*/ 204787 h 255205"/>
              <a:gd name="connsiteX43" fmla="*/ 966788 w 1181100"/>
              <a:gd name="connsiteY43" fmla="*/ 214312 h 255205"/>
              <a:gd name="connsiteX44" fmla="*/ 976313 w 1181100"/>
              <a:gd name="connsiteY44" fmla="*/ 228600 h 255205"/>
              <a:gd name="connsiteX45" fmla="*/ 985838 w 1181100"/>
              <a:gd name="connsiteY45" fmla="*/ 242887 h 255205"/>
              <a:gd name="connsiteX46" fmla="*/ 1071563 w 1181100"/>
              <a:gd name="connsiteY46" fmla="*/ 254793 h 255205"/>
              <a:gd name="connsiteX47" fmla="*/ 1181100 w 1181100"/>
              <a:gd name="connsiteY47" fmla="*/ 252412 h 255205"/>
              <a:gd name="connsiteX0" fmla="*/ 0 w 1181100"/>
              <a:gd name="connsiteY0" fmla="*/ 0 h 252412"/>
              <a:gd name="connsiteX1" fmla="*/ 11907 w 1181100"/>
              <a:gd name="connsiteY1" fmla="*/ 9525 h 252412"/>
              <a:gd name="connsiteX2" fmla="*/ 19050 w 1181100"/>
              <a:gd name="connsiteY2" fmla="*/ 23812 h 252412"/>
              <a:gd name="connsiteX3" fmla="*/ 33338 w 1181100"/>
              <a:gd name="connsiteY3" fmla="*/ 28575 h 252412"/>
              <a:gd name="connsiteX4" fmla="*/ 157163 w 1181100"/>
              <a:gd name="connsiteY4" fmla="*/ 30956 h 252412"/>
              <a:gd name="connsiteX5" fmla="*/ 219075 w 1181100"/>
              <a:gd name="connsiteY5" fmla="*/ 23812 h 252412"/>
              <a:gd name="connsiteX6" fmla="*/ 228600 w 1181100"/>
              <a:gd name="connsiteY6" fmla="*/ 26193 h 252412"/>
              <a:gd name="connsiteX7" fmla="*/ 230982 w 1181100"/>
              <a:gd name="connsiteY7" fmla="*/ 33337 h 252412"/>
              <a:gd name="connsiteX8" fmla="*/ 233363 w 1181100"/>
              <a:gd name="connsiteY8" fmla="*/ 47625 h 252412"/>
              <a:gd name="connsiteX9" fmla="*/ 254794 w 1181100"/>
              <a:gd name="connsiteY9" fmla="*/ 42862 h 252412"/>
              <a:gd name="connsiteX10" fmla="*/ 278607 w 1181100"/>
              <a:gd name="connsiteY10" fmla="*/ 45243 h 252412"/>
              <a:gd name="connsiteX11" fmla="*/ 276225 w 1181100"/>
              <a:gd name="connsiteY11" fmla="*/ 54768 h 252412"/>
              <a:gd name="connsiteX12" fmla="*/ 311944 w 1181100"/>
              <a:gd name="connsiteY12" fmla="*/ 64293 h 252412"/>
              <a:gd name="connsiteX13" fmla="*/ 314325 w 1181100"/>
              <a:gd name="connsiteY13" fmla="*/ 83343 h 252412"/>
              <a:gd name="connsiteX14" fmla="*/ 321469 w 1181100"/>
              <a:gd name="connsiteY14" fmla="*/ 88106 h 252412"/>
              <a:gd name="connsiteX15" fmla="*/ 335757 w 1181100"/>
              <a:gd name="connsiteY15" fmla="*/ 92868 h 252412"/>
              <a:gd name="connsiteX16" fmla="*/ 342900 w 1181100"/>
              <a:gd name="connsiteY16" fmla="*/ 95250 h 252412"/>
              <a:gd name="connsiteX17" fmla="*/ 350044 w 1181100"/>
              <a:gd name="connsiteY17" fmla="*/ 100012 h 252412"/>
              <a:gd name="connsiteX18" fmla="*/ 369094 w 1181100"/>
              <a:gd name="connsiteY18" fmla="*/ 102393 h 252412"/>
              <a:gd name="connsiteX19" fmla="*/ 378619 w 1181100"/>
              <a:gd name="connsiteY19" fmla="*/ 104775 h 252412"/>
              <a:gd name="connsiteX20" fmla="*/ 392907 w 1181100"/>
              <a:gd name="connsiteY20" fmla="*/ 107156 h 252412"/>
              <a:gd name="connsiteX21" fmla="*/ 400050 w 1181100"/>
              <a:gd name="connsiteY21" fmla="*/ 109537 h 252412"/>
              <a:gd name="connsiteX22" fmla="*/ 402432 w 1181100"/>
              <a:gd name="connsiteY22" fmla="*/ 116681 h 252412"/>
              <a:gd name="connsiteX23" fmla="*/ 397669 w 1181100"/>
              <a:gd name="connsiteY23" fmla="*/ 123825 h 252412"/>
              <a:gd name="connsiteX24" fmla="*/ 404813 w 1181100"/>
              <a:gd name="connsiteY24" fmla="*/ 126206 h 252412"/>
              <a:gd name="connsiteX25" fmla="*/ 414338 w 1181100"/>
              <a:gd name="connsiteY25" fmla="*/ 128587 h 252412"/>
              <a:gd name="connsiteX26" fmla="*/ 428625 w 1181100"/>
              <a:gd name="connsiteY26" fmla="*/ 121443 h 252412"/>
              <a:gd name="connsiteX27" fmla="*/ 431007 w 1181100"/>
              <a:gd name="connsiteY27" fmla="*/ 130968 h 252412"/>
              <a:gd name="connsiteX28" fmla="*/ 497682 w 1181100"/>
              <a:gd name="connsiteY28" fmla="*/ 133350 h 252412"/>
              <a:gd name="connsiteX29" fmla="*/ 502444 w 1181100"/>
              <a:gd name="connsiteY29" fmla="*/ 140493 h 252412"/>
              <a:gd name="connsiteX30" fmla="*/ 504825 w 1181100"/>
              <a:gd name="connsiteY30" fmla="*/ 154781 h 252412"/>
              <a:gd name="connsiteX31" fmla="*/ 528638 w 1181100"/>
              <a:gd name="connsiteY31" fmla="*/ 157162 h 252412"/>
              <a:gd name="connsiteX32" fmla="*/ 621507 w 1181100"/>
              <a:gd name="connsiteY32" fmla="*/ 159543 h 252412"/>
              <a:gd name="connsiteX33" fmla="*/ 669132 w 1181100"/>
              <a:gd name="connsiteY33" fmla="*/ 166687 h 252412"/>
              <a:gd name="connsiteX34" fmla="*/ 673894 w 1181100"/>
              <a:gd name="connsiteY34" fmla="*/ 180975 h 252412"/>
              <a:gd name="connsiteX35" fmla="*/ 711994 w 1181100"/>
              <a:gd name="connsiteY35" fmla="*/ 185737 h 252412"/>
              <a:gd name="connsiteX36" fmla="*/ 733425 w 1181100"/>
              <a:gd name="connsiteY36" fmla="*/ 188118 h 252412"/>
              <a:gd name="connsiteX37" fmla="*/ 738188 w 1181100"/>
              <a:gd name="connsiteY37" fmla="*/ 195262 h 252412"/>
              <a:gd name="connsiteX38" fmla="*/ 752475 w 1181100"/>
              <a:gd name="connsiteY38" fmla="*/ 202406 h 252412"/>
              <a:gd name="connsiteX39" fmla="*/ 800100 w 1181100"/>
              <a:gd name="connsiteY39" fmla="*/ 197643 h 252412"/>
              <a:gd name="connsiteX40" fmla="*/ 926307 w 1181100"/>
              <a:gd name="connsiteY40" fmla="*/ 200025 h 252412"/>
              <a:gd name="connsiteX41" fmla="*/ 933450 w 1181100"/>
              <a:gd name="connsiteY41" fmla="*/ 202406 h 252412"/>
              <a:gd name="connsiteX42" fmla="*/ 964407 w 1181100"/>
              <a:gd name="connsiteY42" fmla="*/ 204787 h 252412"/>
              <a:gd name="connsiteX43" fmla="*/ 966788 w 1181100"/>
              <a:gd name="connsiteY43" fmla="*/ 214312 h 252412"/>
              <a:gd name="connsiteX44" fmla="*/ 976313 w 1181100"/>
              <a:gd name="connsiteY44" fmla="*/ 228600 h 252412"/>
              <a:gd name="connsiteX45" fmla="*/ 985838 w 1181100"/>
              <a:gd name="connsiteY45" fmla="*/ 242887 h 252412"/>
              <a:gd name="connsiteX46" fmla="*/ 1181100 w 1181100"/>
              <a:gd name="connsiteY46" fmla="*/ 252412 h 252412"/>
              <a:gd name="connsiteX0" fmla="*/ 0 w 1181100"/>
              <a:gd name="connsiteY0" fmla="*/ 0 h 252412"/>
              <a:gd name="connsiteX1" fmla="*/ 11907 w 1181100"/>
              <a:gd name="connsiteY1" fmla="*/ 9525 h 252412"/>
              <a:gd name="connsiteX2" fmla="*/ 19050 w 1181100"/>
              <a:gd name="connsiteY2" fmla="*/ 23812 h 252412"/>
              <a:gd name="connsiteX3" fmla="*/ 33338 w 1181100"/>
              <a:gd name="connsiteY3" fmla="*/ 28575 h 252412"/>
              <a:gd name="connsiteX4" fmla="*/ 157163 w 1181100"/>
              <a:gd name="connsiteY4" fmla="*/ 30956 h 252412"/>
              <a:gd name="connsiteX5" fmla="*/ 219075 w 1181100"/>
              <a:gd name="connsiteY5" fmla="*/ 23812 h 252412"/>
              <a:gd name="connsiteX6" fmla="*/ 228600 w 1181100"/>
              <a:gd name="connsiteY6" fmla="*/ 26193 h 252412"/>
              <a:gd name="connsiteX7" fmla="*/ 230982 w 1181100"/>
              <a:gd name="connsiteY7" fmla="*/ 33337 h 252412"/>
              <a:gd name="connsiteX8" fmla="*/ 233363 w 1181100"/>
              <a:gd name="connsiteY8" fmla="*/ 47625 h 252412"/>
              <a:gd name="connsiteX9" fmla="*/ 254794 w 1181100"/>
              <a:gd name="connsiteY9" fmla="*/ 42862 h 252412"/>
              <a:gd name="connsiteX10" fmla="*/ 278607 w 1181100"/>
              <a:gd name="connsiteY10" fmla="*/ 45243 h 252412"/>
              <a:gd name="connsiteX11" fmla="*/ 276225 w 1181100"/>
              <a:gd name="connsiteY11" fmla="*/ 54768 h 252412"/>
              <a:gd name="connsiteX12" fmla="*/ 311944 w 1181100"/>
              <a:gd name="connsiteY12" fmla="*/ 64293 h 252412"/>
              <a:gd name="connsiteX13" fmla="*/ 314325 w 1181100"/>
              <a:gd name="connsiteY13" fmla="*/ 83343 h 252412"/>
              <a:gd name="connsiteX14" fmla="*/ 321469 w 1181100"/>
              <a:gd name="connsiteY14" fmla="*/ 88106 h 252412"/>
              <a:gd name="connsiteX15" fmla="*/ 335757 w 1181100"/>
              <a:gd name="connsiteY15" fmla="*/ 92868 h 252412"/>
              <a:gd name="connsiteX16" fmla="*/ 342900 w 1181100"/>
              <a:gd name="connsiteY16" fmla="*/ 95250 h 252412"/>
              <a:gd name="connsiteX17" fmla="*/ 350044 w 1181100"/>
              <a:gd name="connsiteY17" fmla="*/ 100012 h 252412"/>
              <a:gd name="connsiteX18" fmla="*/ 369094 w 1181100"/>
              <a:gd name="connsiteY18" fmla="*/ 102393 h 252412"/>
              <a:gd name="connsiteX19" fmla="*/ 378619 w 1181100"/>
              <a:gd name="connsiteY19" fmla="*/ 104775 h 252412"/>
              <a:gd name="connsiteX20" fmla="*/ 392907 w 1181100"/>
              <a:gd name="connsiteY20" fmla="*/ 107156 h 252412"/>
              <a:gd name="connsiteX21" fmla="*/ 400050 w 1181100"/>
              <a:gd name="connsiteY21" fmla="*/ 109537 h 252412"/>
              <a:gd name="connsiteX22" fmla="*/ 402432 w 1181100"/>
              <a:gd name="connsiteY22" fmla="*/ 116681 h 252412"/>
              <a:gd name="connsiteX23" fmla="*/ 397669 w 1181100"/>
              <a:gd name="connsiteY23" fmla="*/ 123825 h 252412"/>
              <a:gd name="connsiteX24" fmla="*/ 404813 w 1181100"/>
              <a:gd name="connsiteY24" fmla="*/ 126206 h 252412"/>
              <a:gd name="connsiteX25" fmla="*/ 414338 w 1181100"/>
              <a:gd name="connsiteY25" fmla="*/ 128587 h 252412"/>
              <a:gd name="connsiteX26" fmla="*/ 428625 w 1181100"/>
              <a:gd name="connsiteY26" fmla="*/ 121443 h 252412"/>
              <a:gd name="connsiteX27" fmla="*/ 431007 w 1181100"/>
              <a:gd name="connsiteY27" fmla="*/ 130968 h 252412"/>
              <a:gd name="connsiteX28" fmla="*/ 497682 w 1181100"/>
              <a:gd name="connsiteY28" fmla="*/ 133350 h 252412"/>
              <a:gd name="connsiteX29" fmla="*/ 502444 w 1181100"/>
              <a:gd name="connsiteY29" fmla="*/ 140493 h 252412"/>
              <a:gd name="connsiteX30" fmla="*/ 504825 w 1181100"/>
              <a:gd name="connsiteY30" fmla="*/ 154781 h 252412"/>
              <a:gd name="connsiteX31" fmla="*/ 528638 w 1181100"/>
              <a:gd name="connsiteY31" fmla="*/ 157162 h 252412"/>
              <a:gd name="connsiteX32" fmla="*/ 621507 w 1181100"/>
              <a:gd name="connsiteY32" fmla="*/ 159543 h 252412"/>
              <a:gd name="connsiteX33" fmla="*/ 669132 w 1181100"/>
              <a:gd name="connsiteY33" fmla="*/ 166687 h 252412"/>
              <a:gd name="connsiteX34" fmla="*/ 673894 w 1181100"/>
              <a:gd name="connsiteY34" fmla="*/ 180975 h 252412"/>
              <a:gd name="connsiteX35" fmla="*/ 711994 w 1181100"/>
              <a:gd name="connsiteY35" fmla="*/ 185737 h 252412"/>
              <a:gd name="connsiteX36" fmla="*/ 733425 w 1181100"/>
              <a:gd name="connsiteY36" fmla="*/ 188118 h 252412"/>
              <a:gd name="connsiteX37" fmla="*/ 738188 w 1181100"/>
              <a:gd name="connsiteY37" fmla="*/ 195262 h 252412"/>
              <a:gd name="connsiteX38" fmla="*/ 752475 w 1181100"/>
              <a:gd name="connsiteY38" fmla="*/ 202406 h 252412"/>
              <a:gd name="connsiteX39" fmla="*/ 800100 w 1181100"/>
              <a:gd name="connsiteY39" fmla="*/ 197643 h 252412"/>
              <a:gd name="connsiteX40" fmla="*/ 926307 w 1181100"/>
              <a:gd name="connsiteY40" fmla="*/ 200025 h 252412"/>
              <a:gd name="connsiteX41" fmla="*/ 933450 w 1181100"/>
              <a:gd name="connsiteY41" fmla="*/ 202406 h 252412"/>
              <a:gd name="connsiteX42" fmla="*/ 964407 w 1181100"/>
              <a:gd name="connsiteY42" fmla="*/ 204787 h 252412"/>
              <a:gd name="connsiteX43" fmla="*/ 966788 w 1181100"/>
              <a:gd name="connsiteY43" fmla="*/ 214312 h 252412"/>
              <a:gd name="connsiteX44" fmla="*/ 976313 w 1181100"/>
              <a:gd name="connsiteY44" fmla="*/ 228600 h 252412"/>
              <a:gd name="connsiteX45" fmla="*/ 985838 w 1181100"/>
              <a:gd name="connsiteY45" fmla="*/ 242887 h 252412"/>
              <a:gd name="connsiteX46" fmla="*/ 1181100 w 1181100"/>
              <a:gd name="connsiteY46" fmla="*/ 252412 h 252412"/>
              <a:gd name="connsiteX0" fmla="*/ 0 w 1185862"/>
              <a:gd name="connsiteY0" fmla="*/ 0 h 254793"/>
              <a:gd name="connsiteX1" fmla="*/ 11907 w 1185862"/>
              <a:gd name="connsiteY1" fmla="*/ 9525 h 254793"/>
              <a:gd name="connsiteX2" fmla="*/ 19050 w 1185862"/>
              <a:gd name="connsiteY2" fmla="*/ 23812 h 254793"/>
              <a:gd name="connsiteX3" fmla="*/ 33338 w 1185862"/>
              <a:gd name="connsiteY3" fmla="*/ 28575 h 254793"/>
              <a:gd name="connsiteX4" fmla="*/ 157163 w 1185862"/>
              <a:gd name="connsiteY4" fmla="*/ 30956 h 254793"/>
              <a:gd name="connsiteX5" fmla="*/ 219075 w 1185862"/>
              <a:gd name="connsiteY5" fmla="*/ 23812 h 254793"/>
              <a:gd name="connsiteX6" fmla="*/ 228600 w 1185862"/>
              <a:gd name="connsiteY6" fmla="*/ 26193 h 254793"/>
              <a:gd name="connsiteX7" fmla="*/ 230982 w 1185862"/>
              <a:gd name="connsiteY7" fmla="*/ 33337 h 254793"/>
              <a:gd name="connsiteX8" fmla="*/ 233363 w 1185862"/>
              <a:gd name="connsiteY8" fmla="*/ 47625 h 254793"/>
              <a:gd name="connsiteX9" fmla="*/ 254794 w 1185862"/>
              <a:gd name="connsiteY9" fmla="*/ 42862 h 254793"/>
              <a:gd name="connsiteX10" fmla="*/ 278607 w 1185862"/>
              <a:gd name="connsiteY10" fmla="*/ 45243 h 254793"/>
              <a:gd name="connsiteX11" fmla="*/ 276225 w 1185862"/>
              <a:gd name="connsiteY11" fmla="*/ 54768 h 254793"/>
              <a:gd name="connsiteX12" fmla="*/ 311944 w 1185862"/>
              <a:gd name="connsiteY12" fmla="*/ 64293 h 254793"/>
              <a:gd name="connsiteX13" fmla="*/ 314325 w 1185862"/>
              <a:gd name="connsiteY13" fmla="*/ 83343 h 254793"/>
              <a:gd name="connsiteX14" fmla="*/ 321469 w 1185862"/>
              <a:gd name="connsiteY14" fmla="*/ 88106 h 254793"/>
              <a:gd name="connsiteX15" fmla="*/ 335757 w 1185862"/>
              <a:gd name="connsiteY15" fmla="*/ 92868 h 254793"/>
              <a:gd name="connsiteX16" fmla="*/ 342900 w 1185862"/>
              <a:gd name="connsiteY16" fmla="*/ 95250 h 254793"/>
              <a:gd name="connsiteX17" fmla="*/ 350044 w 1185862"/>
              <a:gd name="connsiteY17" fmla="*/ 100012 h 254793"/>
              <a:gd name="connsiteX18" fmla="*/ 369094 w 1185862"/>
              <a:gd name="connsiteY18" fmla="*/ 102393 h 254793"/>
              <a:gd name="connsiteX19" fmla="*/ 378619 w 1185862"/>
              <a:gd name="connsiteY19" fmla="*/ 104775 h 254793"/>
              <a:gd name="connsiteX20" fmla="*/ 392907 w 1185862"/>
              <a:gd name="connsiteY20" fmla="*/ 107156 h 254793"/>
              <a:gd name="connsiteX21" fmla="*/ 400050 w 1185862"/>
              <a:gd name="connsiteY21" fmla="*/ 109537 h 254793"/>
              <a:gd name="connsiteX22" fmla="*/ 402432 w 1185862"/>
              <a:gd name="connsiteY22" fmla="*/ 116681 h 254793"/>
              <a:gd name="connsiteX23" fmla="*/ 397669 w 1185862"/>
              <a:gd name="connsiteY23" fmla="*/ 123825 h 254793"/>
              <a:gd name="connsiteX24" fmla="*/ 404813 w 1185862"/>
              <a:gd name="connsiteY24" fmla="*/ 126206 h 254793"/>
              <a:gd name="connsiteX25" fmla="*/ 414338 w 1185862"/>
              <a:gd name="connsiteY25" fmla="*/ 128587 h 254793"/>
              <a:gd name="connsiteX26" fmla="*/ 428625 w 1185862"/>
              <a:gd name="connsiteY26" fmla="*/ 121443 h 254793"/>
              <a:gd name="connsiteX27" fmla="*/ 431007 w 1185862"/>
              <a:gd name="connsiteY27" fmla="*/ 130968 h 254793"/>
              <a:gd name="connsiteX28" fmla="*/ 497682 w 1185862"/>
              <a:gd name="connsiteY28" fmla="*/ 133350 h 254793"/>
              <a:gd name="connsiteX29" fmla="*/ 502444 w 1185862"/>
              <a:gd name="connsiteY29" fmla="*/ 140493 h 254793"/>
              <a:gd name="connsiteX30" fmla="*/ 504825 w 1185862"/>
              <a:gd name="connsiteY30" fmla="*/ 154781 h 254793"/>
              <a:gd name="connsiteX31" fmla="*/ 528638 w 1185862"/>
              <a:gd name="connsiteY31" fmla="*/ 157162 h 254793"/>
              <a:gd name="connsiteX32" fmla="*/ 621507 w 1185862"/>
              <a:gd name="connsiteY32" fmla="*/ 159543 h 254793"/>
              <a:gd name="connsiteX33" fmla="*/ 669132 w 1185862"/>
              <a:gd name="connsiteY33" fmla="*/ 166687 h 254793"/>
              <a:gd name="connsiteX34" fmla="*/ 673894 w 1185862"/>
              <a:gd name="connsiteY34" fmla="*/ 180975 h 254793"/>
              <a:gd name="connsiteX35" fmla="*/ 711994 w 1185862"/>
              <a:gd name="connsiteY35" fmla="*/ 185737 h 254793"/>
              <a:gd name="connsiteX36" fmla="*/ 733425 w 1185862"/>
              <a:gd name="connsiteY36" fmla="*/ 188118 h 254793"/>
              <a:gd name="connsiteX37" fmla="*/ 738188 w 1185862"/>
              <a:gd name="connsiteY37" fmla="*/ 195262 h 254793"/>
              <a:gd name="connsiteX38" fmla="*/ 752475 w 1185862"/>
              <a:gd name="connsiteY38" fmla="*/ 202406 h 254793"/>
              <a:gd name="connsiteX39" fmla="*/ 800100 w 1185862"/>
              <a:gd name="connsiteY39" fmla="*/ 197643 h 254793"/>
              <a:gd name="connsiteX40" fmla="*/ 926307 w 1185862"/>
              <a:gd name="connsiteY40" fmla="*/ 200025 h 254793"/>
              <a:gd name="connsiteX41" fmla="*/ 933450 w 1185862"/>
              <a:gd name="connsiteY41" fmla="*/ 202406 h 254793"/>
              <a:gd name="connsiteX42" fmla="*/ 964407 w 1185862"/>
              <a:gd name="connsiteY42" fmla="*/ 204787 h 254793"/>
              <a:gd name="connsiteX43" fmla="*/ 966788 w 1185862"/>
              <a:gd name="connsiteY43" fmla="*/ 214312 h 254793"/>
              <a:gd name="connsiteX44" fmla="*/ 976313 w 1185862"/>
              <a:gd name="connsiteY44" fmla="*/ 228600 h 254793"/>
              <a:gd name="connsiteX45" fmla="*/ 985838 w 1185862"/>
              <a:gd name="connsiteY45" fmla="*/ 242887 h 254793"/>
              <a:gd name="connsiteX46" fmla="*/ 1185862 w 1185862"/>
              <a:gd name="connsiteY46" fmla="*/ 254793 h 254793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3337 h 247649"/>
              <a:gd name="connsiteX8" fmla="*/ 233363 w 1188243"/>
              <a:gd name="connsiteY8" fmla="*/ 47625 h 247649"/>
              <a:gd name="connsiteX9" fmla="*/ 254794 w 1188243"/>
              <a:gd name="connsiteY9" fmla="*/ 42862 h 247649"/>
              <a:gd name="connsiteX10" fmla="*/ 278607 w 1188243"/>
              <a:gd name="connsiteY10" fmla="*/ 45243 h 247649"/>
              <a:gd name="connsiteX11" fmla="*/ 276225 w 1188243"/>
              <a:gd name="connsiteY11" fmla="*/ 54768 h 247649"/>
              <a:gd name="connsiteX12" fmla="*/ 311944 w 1188243"/>
              <a:gd name="connsiteY12" fmla="*/ 64293 h 247649"/>
              <a:gd name="connsiteX13" fmla="*/ 314325 w 1188243"/>
              <a:gd name="connsiteY13" fmla="*/ 83343 h 247649"/>
              <a:gd name="connsiteX14" fmla="*/ 321469 w 1188243"/>
              <a:gd name="connsiteY14" fmla="*/ 88106 h 247649"/>
              <a:gd name="connsiteX15" fmla="*/ 335757 w 1188243"/>
              <a:gd name="connsiteY15" fmla="*/ 92868 h 247649"/>
              <a:gd name="connsiteX16" fmla="*/ 342900 w 1188243"/>
              <a:gd name="connsiteY16" fmla="*/ 95250 h 247649"/>
              <a:gd name="connsiteX17" fmla="*/ 350044 w 1188243"/>
              <a:gd name="connsiteY17" fmla="*/ 100012 h 247649"/>
              <a:gd name="connsiteX18" fmla="*/ 369094 w 1188243"/>
              <a:gd name="connsiteY18" fmla="*/ 102393 h 247649"/>
              <a:gd name="connsiteX19" fmla="*/ 378619 w 1188243"/>
              <a:gd name="connsiteY19" fmla="*/ 104775 h 247649"/>
              <a:gd name="connsiteX20" fmla="*/ 392907 w 1188243"/>
              <a:gd name="connsiteY20" fmla="*/ 107156 h 247649"/>
              <a:gd name="connsiteX21" fmla="*/ 400050 w 1188243"/>
              <a:gd name="connsiteY21" fmla="*/ 109537 h 247649"/>
              <a:gd name="connsiteX22" fmla="*/ 402432 w 1188243"/>
              <a:gd name="connsiteY22" fmla="*/ 116681 h 247649"/>
              <a:gd name="connsiteX23" fmla="*/ 397669 w 1188243"/>
              <a:gd name="connsiteY23" fmla="*/ 123825 h 247649"/>
              <a:gd name="connsiteX24" fmla="*/ 404813 w 1188243"/>
              <a:gd name="connsiteY24" fmla="*/ 126206 h 247649"/>
              <a:gd name="connsiteX25" fmla="*/ 414338 w 1188243"/>
              <a:gd name="connsiteY25" fmla="*/ 128587 h 247649"/>
              <a:gd name="connsiteX26" fmla="*/ 428625 w 1188243"/>
              <a:gd name="connsiteY26" fmla="*/ 121443 h 247649"/>
              <a:gd name="connsiteX27" fmla="*/ 431007 w 1188243"/>
              <a:gd name="connsiteY27" fmla="*/ 130968 h 247649"/>
              <a:gd name="connsiteX28" fmla="*/ 497682 w 1188243"/>
              <a:gd name="connsiteY28" fmla="*/ 133350 h 247649"/>
              <a:gd name="connsiteX29" fmla="*/ 502444 w 1188243"/>
              <a:gd name="connsiteY29" fmla="*/ 140493 h 247649"/>
              <a:gd name="connsiteX30" fmla="*/ 504825 w 1188243"/>
              <a:gd name="connsiteY30" fmla="*/ 154781 h 247649"/>
              <a:gd name="connsiteX31" fmla="*/ 528638 w 1188243"/>
              <a:gd name="connsiteY31" fmla="*/ 157162 h 247649"/>
              <a:gd name="connsiteX32" fmla="*/ 621507 w 1188243"/>
              <a:gd name="connsiteY32" fmla="*/ 159543 h 247649"/>
              <a:gd name="connsiteX33" fmla="*/ 669132 w 1188243"/>
              <a:gd name="connsiteY33" fmla="*/ 166687 h 247649"/>
              <a:gd name="connsiteX34" fmla="*/ 673894 w 1188243"/>
              <a:gd name="connsiteY34" fmla="*/ 180975 h 247649"/>
              <a:gd name="connsiteX35" fmla="*/ 711994 w 1188243"/>
              <a:gd name="connsiteY35" fmla="*/ 185737 h 247649"/>
              <a:gd name="connsiteX36" fmla="*/ 733425 w 1188243"/>
              <a:gd name="connsiteY36" fmla="*/ 188118 h 247649"/>
              <a:gd name="connsiteX37" fmla="*/ 738188 w 1188243"/>
              <a:gd name="connsiteY37" fmla="*/ 195262 h 247649"/>
              <a:gd name="connsiteX38" fmla="*/ 752475 w 1188243"/>
              <a:gd name="connsiteY38" fmla="*/ 202406 h 247649"/>
              <a:gd name="connsiteX39" fmla="*/ 800100 w 1188243"/>
              <a:gd name="connsiteY39" fmla="*/ 197643 h 247649"/>
              <a:gd name="connsiteX40" fmla="*/ 926307 w 1188243"/>
              <a:gd name="connsiteY40" fmla="*/ 200025 h 247649"/>
              <a:gd name="connsiteX41" fmla="*/ 933450 w 1188243"/>
              <a:gd name="connsiteY41" fmla="*/ 202406 h 247649"/>
              <a:gd name="connsiteX42" fmla="*/ 964407 w 1188243"/>
              <a:gd name="connsiteY42" fmla="*/ 204787 h 247649"/>
              <a:gd name="connsiteX43" fmla="*/ 966788 w 1188243"/>
              <a:gd name="connsiteY43" fmla="*/ 214312 h 247649"/>
              <a:gd name="connsiteX44" fmla="*/ 976313 w 1188243"/>
              <a:gd name="connsiteY44" fmla="*/ 228600 h 247649"/>
              <a:gd name="connsiteX45" fmla="*/ 985838 w 1188243"/>
              <a:gd name="connsiteY45" fmla="*/ 242887 h 247649"/>
              <a:gd name="connsiteX46" fmla="*/ 1188243 w 1188243"/>
              <a:gd name="connsiteY46" fmla="*/ 247649 h 247649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3337 h 247649"/>
              <a:gd name="connsiteX8" fmla="*/ 233363 w 1188243"/>
              <a:gd name="connsiteY8" fmla="*/ 47625 h 247649"/>
              <a:gd name="connsiteX9" fmla="*/ 254794 w 1188243"/>
              <a:gd name="connsiteY9" fmla="*/ 42862 h 247649"/>
              <a:gd name="connsiteX10" fmla="*/ 278607 w 1188243"/>
              <a:gd name="connsiteY10" fmla="*/ 45243 h 247649"/>
              <a:gd name="connsiteX11" fmla="*/ 276225 w 1188243"/>
              <a:gd name="connsiteY11" fmla="*/ 54768 h 247649"/>
              <a:gd name="connsiteX12" fmla="*/ 311944 w 1188243"/>
              <a:gd name="connsiteY12" fmla="*/ 64293 h 247649"/>
              <a:gd name="connsiteX13" fmla="*/ 314325 w 1188243"/>
              <a:gd name="connsiteY13" fmla="*/ 83343 h 247649"/>
              <a:gd name="connsiteX14" fmla="*/ 321469 w 1188243"/>
              <a:gd name="connsiteY14" fmla="*/ 88106 h 247649"/>
              <a:gd name="connsiteX15" fmla="*/ 335757 w 1188243"/>
              <a:gd name="connsiteY15" fmla="*/ 92868 h 247649"/>
              <a:gd name="connsiteX16" fmla="*/ 342900 w 1188243"/>
              <a:gd name="connsiteY16" fmla="*/ 95250 h 247649"/>
              <a:gd name="connsiteX17" fmla="*/ 350044 w 1188243"/>
              <a:gd name="connsiteY17" fmla="*/ 100012 h 247649"/>
              <a:gd name="connsiteX18" fmla="*/ 369094 w 1188243"/>
              <a:gd name="connsiteY18" fmla="*/ 102393 h 247649"/>
              <a:gd name="connsiteX19" fmla="*/ 378619 w 1188243"/>
              <a:gd name="connsiteY19" fmla="*/ 104775 h 247649"/>
              <a:gd name="connsiteX20" fmla="*/ 392907 w 1188243"/>
              <a:gd name="connsiteY20" fmla="*/ 107156 h 247649"/>
              <a:gd name="connsiteX21" fmla="*/ 400050 w 1188243"/>
              <a:gd name="connsiteY21" fmla="*/ 109537 h 247649"/>
              <a:gd name="connsiteX22" fmla="*/ 402432 w 1188243"/>
              <a:gd name="connsiteY22" fmla="*/ 116681 h 247649"/>
              <a:gd name="connsiteX23" fmla="*/ 397669 w 1188243"/>
              <a:gd name="connsiteY23" fmla="*/ 123825 h 247649"/>
              <a:gd name="connsiteX24" fmla="*/ 404813 w 1188243"/>
              <a:gd name="connsiteY24" fmla="*/ 126206 h 247649"/>
              <a:gd name="connsiteX25" fmla="*/ 414338 w 1188243"/>
              <a:gd name="connsiteY25" fmla="*/ 128587 h 247649"/>
              <a:gd name="connsiteX26" fmla="*/ 428625 w 1188243"/>
              <a:gd name="connsiteY26" fmla="*/ 121443 h 247649"/>
              <a:gd name="connsiteX27" fmla="*/ 431007 w 1188243"/>
              <a:gd name="connsiteY27" fmla="*/ 130968 h 247649"/>
              <a:gd name="connsiteX28" fmla="*/ 497682 w 1188243"/>
              <a:gd name="connsiteY28" fmla="*/ 133350 h 247649"/>
              <a:gd name="connsiteX29" fmla="*/ 502444 w 1188243"/>
              <a:gd name="connsiteY29" fmla="*/ 140493 h 247649"/>
              <a:gd name="connsiteX30" fmla="*/ 504825 w 1188243"/>
              <a:gd name="connsiteY30" fmla="*/ 154781 h 247649"/>
              <a:gd name="connsiteX31" fmla="*/ 528638 w 1188243"/>
              <a:gd name="connsiteY31" fmla="*/ 157162 h 247649"/>
              <a:gd name="connsiteX32" fmla="*/ 621507 w 1188243"/>
              <a:gd name="connsiteY32" fmla="*/ 159543 h 247649"/>
              <a:gd name="connsiteX33" fmla="*/ 669132 w 1188243"/>
              <a:gd name="connsiteY33" fmla="*/ 166687 h 247649"/>
              <a:gd name="connsiteX34" fmla="*/ 673894 w 1188243"/>
              <a:gd name="connsiteY34" fmla="*/ 180975 h 247649"/>
              <a:gd name="connsiteX35" fmla="*/ 711994 w 1188243"/>
              <a:gd name="connsiteY35" fmla="*/ 185737 h 247649"/>
              <a:gd name="connsiteX36" fmla="*/ 733425 w 1188243"/>
              <a:gd name="connsiteY36" fmla="*/ 188118 h 247649"/>
              <a:gd name="connsiteX37" fmla="*/ 738188 w 1188243"/>
              <a:gd name="connsiteY37" fmla="*/ 195262 h 247649"/>
              <a:gd name="connsiteX38" fmla="*/ 752475 w 1188243"/>
              <a:gd name="connsiteY38" fmla="*/ 202406 h 247649"/>
              <a:gd name="connsiteX39" fmla="*/ 800100 w 1188243"/>
              <a:gd name="connsiteY39" fmla="*/ 197643 h 247649"/>
              <a:gd name="connsiteX40" fmla="*/ 926307 w 1188243"/>
              <a:gd name="connsiteY40" fmla="*/ 200025 h 247649"/>
              <a:gd name="connsiteX41" fmla="*/ 933450 w 1188243"/>
              <a:gd name="connsiteY41" fmla="*/ 202406 h 247649"/>
              <a:gd name="connsiteX42" fmla="*/ 964407 w 1188243"/>
              <a:gd name="connsiteY42" fmla="*/ 204787 h 247649"/>
              <a:gd name="connsiteX43" fmla="*/ 966788 w 1188243"/>
              <a:gd name="connsiteY43" fmla="*/ 214312 h 247649"/>
              <a:gd name="connsiteX44" fmla="*/ 976313 w 1188243"/>
              <a:gd name="connsiteY44" fmla="*/ 228600 h 247649"/>
              <a:gd name="connsiteX45" fmla="*/ 985838 w 1188243"/>
              <a:gd name="connsiteY45" fmla="*/ 242887 h 247649"/>
              <a:gd name="connsiteX46" fmla="*/ 1188243 w 1188243"/>
              <a:gd name="connsiteY46" fmla="*/ 247649 h 247649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3337 h 247649"/>
              <a:gd name="connsiteX8" fmla="*/ 233363 w 1188243"/>
              <a:gd name="connsiteY8" fmla="*/ 47625 h 247649"/>
              <a:gd name="connsiteX9" fmla="*/ 254794 w 1188243"/>
              <a:gd name="connsiteY9" fmla="*/ 42862 h 247649"/>
              <a:gd name="connsiteX10" fmla="*/ 278607 w 1188243"/>
              <a:gd name="connsiteY10" fmla="*/ 45243 h 247649"/>
              <a:gd name="connsiteX11" fmla="*/ 276225 w 1188243"/>
              <a:gd name="connsiteY11" fmla="*/ 54768 h 247649"/>
              <a:gd name="connsiteX12" fmla="*/ 311944 w 1188243"/>
              <a:gd name="connsiteY12" fmla="*/ 64293 h 247649"/>
              <a:gd name="connsiteX13" fmla="*/ 314325 w 1188243"/>
              <a:gd name="connsiteY13" fmla="*/ 83343 h 247649"/>
              <a:gd name="connsiteX14" fmla="*/ 321469 w 1188243"/>
              <a:gd name="connsiteY14" fmla="*/ 88106 h 247649"/>
              <a:gd name="connsiteX15" fmla="*/ 335757 w 1188243"/>
              <a:gd name="connsiteY15" fmla="*/ 92868 h 247649"/>
              <a:gd name="connsiteX16" fmla="*/ 342900 w 1188243"/>
              <a:gd name="connsiteY16" fmla="*/ 95250 h 247649"/>
              <a:gd name="connsiteX17" fmla="*/ 350044 w 1188243"/>
              <a:gd name="connsiteY17" fmla="*/ 100012 h 247649"/>
              <a:gd name="connsiteX18" fmla="*/ 369094 w 1188243"/>
              <a:gd name="connsiteY18" fmla="*/ 102393 h 247649"/>
              <a:gd name="connsiteX19" fmla="*/ 378619 w 1188243"/>
              <a:gd name="connsiteY19" fmla="*/ 104775 h 247649"/>
              <a:gd name="connsiteX20" fmla="*/ 392907 w 1188243"/>
              <a:gd name="connsiteY20" fmla="*/ 107156 h 247649"/>
              <a:gd name="connsiteX21" fmla="*/ 400050 w 1188243"/>
              <a:gd name="connsiteY21" fmla="*/ 109537 h 247649"/>
              <a:gd name="connsiteX22" fmla="*/ 402432 w 1188243"/>
              <a:gd name="connsiteY22" fmla="*/ 116681 h 247649"/>
              <a:gd name="connsiteX23" fmla="*/ 397669 w 1188243"/>
              <a:gd name="connsiteY23" fmla="*/ 123825 h 247649"/>
              <a:gd name="connsiteX24" fmla="*/ 404813 w 1188243"/>
              <a:gd name="connsiteY24" fmla="*/ 126206 h 247649"/>
              <a:gd name="connsiteX25" fmla="*/ 414338 w 1188243"/>
              <a:gd name="connsiteY25" fmla="*/ 128587 h 247649"/>
              <a:gd name="connsiteX26" fmla="*/ 428625 w 1188243"/>
              <a:gd name="connsiteY26" fmla="*/ 121443 h 247649"/>
              <a:gd name="connsiteX27" fmla="*/ 431007 w 1188243"/>
              <a:gd name="connsiteY27" fmla="*/ 130968 h 247649"/>
              <a:gd name="connsiteX28" fmla="*/ 497682 w 1188243"/>
              <a:gd name="connsiteY28" fmla="*/ 133350 h 247649"/>
              <a:gd name="connsiteX29" fmla="*/ 502444 w 1188243"/>
              <a:gd name="connsiteY29" fmla="*/ 140493 h 247649"/>
              <a:gd name="connsiteX30" fmla="*/ 504825 w 1188243"/>
              <a:gd name="connsiteY30" fmla="*/ 154781 h 247649"/>
              <a:gd name="connsiteX31" fmla="*/ 528638 w 1188243"/>
              <a:gd name="connsiteY31" fmla="*/ 157162 h 247649"/>
              <a:gd name="connsiteX32" fmla="*/ 621507 w 1188243"/>
              <a:gd name="connsiteY32" fmla="*/ 159543 h 247649"/>
              <a:gd name="connsiteX33" fmla="*/ 669132 w 1188243"/>
              <a:gd name="connsiteY33" fmla="*/ 166687 h 247649"/>
              <a:gd name="connsiteX34" fmla="*/ 673894 w 1188243"/>
              <a:gd name="connsiteY34" fmla="*/ 180975 h 247649"/>
              <a:gd name="connsiteX35" fmla="*/ 711994 w 1188243"/>
              <a:gd name="connsiteY35" fmla="*/ 185737 h 247649"/>
              <a:gd name="connsiteX36" fmla="*/ 733425 w 1188243"/>
              <a:gd name="connsiteY36" fmla="*/ 188118 h 247649"/>
              <a:gd name="connsiteX37" fmla="*/ 738188 w 1188243"/>
              <a:gd name="connsiteY37" fmla="*/ 195262 h 247649"/>
              <a:gd name="connsiteX38" fmla="*/ 752475 w 1188243"/>
              <a:gd name="connsiteY38" fmla="*/ 202406 h 247649"/>
              <a:gd name="connsiteX39" fmla="*/ 926307 w 1188243"/>
              <a:gd name="connsiteY39" fmla="*/ 200025 h 247649"/>
              <a:gd name="connsiteX40" fmla="*/ 933450 w 1188243"/>
              <a:gd name="connsiteY40" fmla="*/ 202406 h 247649"/>
              <a:gd name="connsiteX41" fmla="*/ 964407 w 1188243"/>
              <a:gd name="connsiteY41" fmla="*/ 204787 h 247649"/>
              <a:gd name="connsiteX42" fmla="*/ 966788 w 1188243"/>
              <a:gd name="connsiteY42" fmla="*/ 214312 h 247649"/>
              <a:gd name="connsiteX43" fmla="*/ 976313 w 1188243"/>
              <a:gd name="connsiteY43" fmla="*/ 228600 h 247649"/>
              <a:gd name="connsiteX44" fmla="*/ 985838 w 1188243"/>
              <a:gd name="connsiteY44" fmla="*/ 242887 h 247649"/>
              <a:gd name="connsiteX45" fmla="*/ 1188243 w 1188243"/>
              <a:gd name="connsiteY45" fmla="*/ 247649 h 247649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3337 h 247649"/>
              <a:gd name="connsiteX8" fmla="*/ 233363 w 1188243"/>
              <a:gd name="connsiteY8" fmla="*/ 47625 h 247649"/>
              <a:gd name="connsiteX9" fmla="*/ 254794 w 1188243"/>
              <a:gd name="connsiteY9" fmla="*/ 42862 h 247649"/>
              <a:gd name="connsiteX10" fmla="*/ 278607 w 1188243"/>
              <a:gd name="connsiteY10" fmla="*/ 45243 h 247649"/>
              <a:gd name="connsiteX11" fmla="*/ 276225 w 1188243"/>
              <a:gd name="connsiteY11" fmla="*/ 54768 h 247649"/>
              <a:gd name="connsiteX12" fmla="*/ 311944 w 1188243"/>
              <a:gd name="connsiteY12" fmla="*/ 64293 h 247649"/>
              <a:gd name="connsiteX13" fmla="*/ 314325 w 1188243"/>
              <a:gd name="connsiteY13" fmla="*/ 83343 h 247649"/>
              <a:gd name="connsiteX14" fmla="*/ 321469 w 1188243"/>
              <a:gd name="connsiteY14" fmla="*/ 88106 h 247649"/>
              <a:gd name="connsiteX15" fmla="*/ 335757 w 1188243"/>
              <a:gd name="connsiteY15" fmla="*/ 92868 h 247649"/>
              <a:gd name="connsiteX16" fmla="*/ 342900 w 1188243"/>
              <a:gd name="connsiteY16" fmla="*/ 95250 h 247649"/>
              <a:gd name="connsiteX17" fmla="*/ 350044 w 1188243"/>
              <a:gd name="connsiteY17" fmla="*/ 100012 h 247649"/>
              <a:gd name="connsiteX18" fmla="*/ 369094 w 1188243"/>
              <a:gd name="connsiteY18" fmla="*/ 102393 h 247649"/>
              <a:gd name="connsiteX19" fmla="*/ 378619 w 1188243"/>
              <a:gd name="connsiteY19" fmla="*/ 104775 h 247649"/>
              <a:gd name="connsiteX20" fmla="*/ 392907 w 1188243"/>
              <a:gd name="connsiteY20" fmla="*/ 107156 h 247649"/>
              <a:gd name="connsiteX21" fmla="*/ 400050 w 1188243"/>
              <a:gd name="connsiteY21" fmla="*/ 109537 h 247649"/>
              <a:gd name="connsiteX22" fmla="*/ 402432 w 1188243"/>
              <a:gd name="connsiteY22" fmla="*/ 116681 h 247649"/>
              <a:gd name="connsiteX23" fmla="*/ 397669 w 1188243"/>
              <a:gd name="connsiteY23" fmla="*/ 123825 h 247649"/>
              <a:gd name="connsiteX24" fmla="*/ 404813 w 1188243"/>
              <a:gd name="connsiteY24" fmla="*/ 126206 h 247649"/>
              <a:gd name="connsiteX25" fmla="*/ 414338 w 1188243"/>
              <a:gd name="connsiteY25" fmla="*/ 128587 h 247649"/>
              <a:gd name="connsiteX26" fmla="*/ 428625 w 1188243"/>
              <a:gd name="connsiteY26" fmla="*/ 121443 h 247649"/>
              <a:gd name="connsiteX27" fmla="*/ 431007 w 1188243"/>
              <a:gd name="connsiteY27" fmla="*/ 130968 h 247649"/>
              <a:gd name="connsiteX28" fmla="*/ 497682 w 1188243"/>
              <a:gd name="connsiteY28" fmla="*/ 133350 h 247649"/>
              <a:gd name="connsiteX29" fmla="*/ 502444 w 1188243"/>
              <a:gd name="connsiteY29" fmla="*/ 140493 h 247649"/>
              <a:gd name="connsiteX30" fmla="*/ 504825 w 1188243"/>
              <a:gd name="connsiteY30" fmla="*/ 154781 h 247649"/>
              <a:gd name="connsiteX31" fmla="*/ 528638 w 1188243"/>
              <a:gd name="connsiteY31" fmla="*/ 157162 h 247649"/>
              <a:gd name="connsiteX32" fmla="*/ 621507 w 1188243"/>
              <a:gd name="connsiteY32" fmla="*/ 159543 h 247649"/>
              <a:gd name="connsiteX33" fmla="*/ 669132 w 1188243"/>
              <a:gd name="connsiteY33" fmla="*/ 166687 h 247649"/>
              <a:gd name="connsiteX34" fmla="*/ 673894 w 1188243"/>
              <a:gd name="connsiteY34" fmla="*/ 180975 h 247649"/>
              <a:gd name="connsiteX35" fmla="*/ 711994 w 1188243"/>
              <a:gd name="connsiteY35" fmla="*/ 185737 h 247649"/>
              <a:gd name="connsiteX36" fmla="*/ 733425 w 1188243"/>
              <a:gd name="connsiteY36" fmla="*/ 188118 h 247649"/>
              <a:gd name="connsiteX37" fmla="*/ 738188 w 1188243"/>
              <a:gd name="connsiteY37" fmla="*/ 195262 h 247649"/>
              <a:gd name="connsiteX38" fmla="*/ 752475 w 1188243"/>
              <a:gd name="connsiteY38" fmla="*/ 202406 h 247649"/>
              <a:gd name="connsiteX39" fmla="*/ 926307 w 1188243"/>
              <a:gd name="connsiteY39" fmla="*/ 200025 h 247649"/>
              <a:gd name="connsiteX40" fmla="*/ 933450 w 1188243"/>
              <a:gd name="connsiteY40" fmla="*/ 202406 h 247649"/>
              <a:gd name="connsiteX41" fmla="*/ 964407 w 1188243"/>
              <a:gd name="connsiteY41" fmla="*/ 204787 h 247649"/>
              <a:gd name="connsiteX42" fmla="*/ 966788 w 1188243"/>
              <a:gd name="connsiteY42" fmla="*/ 214312 h 247649"/>
              <a:gd name="connsiteX43" fmla="*/ 976313 w 1188243"/>
              <a:gd name="connsiteY43" fmla="*/ 228600 h 247649"/>
              <a:gd name="connsiteX44" fmla="*/ 985838 w 1188243"/>
              <a:gd name="connsiteY44" fmla="*/ 242887 h 247649"/>
              <a:gd name="connsiteX45" fmla="*/ 1188243 w 1188243"/>
              <a:gd name="connsiteY45" fmla="*/ 247649 h 247649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3337 h 247649"/>
              <a:gd name="connsiteX8" fmla="*/ 233363 w 1188243"/>
              <a:gd name="connsiteY8" fmla="*/ 47625 h 247649"/>
              <a:gd name="connsiteX9" fmla="*/ 278607 w 1188243"/>
              <a:gd name="connsiteY9" fmla="*/ 45243 h 247649"/>
              <a:gd name="connsiteX10" fmla="*/ 276225 w 1188243"/>
              <a:gd name="connsiteY10" fmla="*/ 54768 h 247649"/>
              <a:gd name="connsiteX11" fmla="*/ 311944 w 1188243"/>
              <a:gd name="connsiteY11" fmla="*/ 64293 h 247649"/>
              <a:gd name="connsiteX12" fmla="*/ 314325 w 1188243"/>
              <a:gd name="connsiteY12" fmla="*/ 83343 h 247649"/>
              <a:gd name="connsiteX13" fmla="*/ 321469 w 1188243"/>
              <a:gd name="connsiteY13" fmla="*/ 88106 h 247649"/>
              <a:gd name="connsiteX14" fmla="*/ 335757 w 1188243"/>
              <a:gd name="connsiteY14" fmla="*/ 92868 h 247649"/>
              <a:gd name="connsiteX15" fmla="*/ 342900 w 1188243"/>
              <a:gd name="connsiteY15" fmla="*/ 95250 h 247649"/>
              <a:gd name="connsiteX16" fmla="*/ 350044 w 1188243"/>
              <a:gd name="connsiteY16" fmla="*/ 100012 h 247649"/>
              <a:gd name="connsiteX17" fmla="*/ 369094 w 1188243"/>
              <a:gd name="connsiteY17" fmla="*/ 102393 h 247649"/>
              <a:gd name="connsiteX18" fmla="*/ 378619 w 1188243"/>
              <a:gd name="connsiteY18" fmla="*/ 104775 h 247649"/>
              <a:gd name="connsiteX19" fmla="*/ 392907 w 1188243"/>
              <a:gd name="connsiteY19" fmla="*/ 107156 h 247649"/>
              <a:gd name="connsiteX20" fmla="*/ 400050 w 1188243"/>
              <a:gd name="connsiteY20" fmla="*/ 109537 h 247649"/>
              <a:gd name="connsiteX21" fmla="*/ 402432 w 1188243"/>
              <a:gd name="connsiteY21" fmla="*/ 116681 h 247649"/>
              <a:gd name="connsiteX22" fmla="*/ 397669 w 1188243"/>
              <a:gd name="connsiteY22" fmla="*/ 123825 h 247649"/>
              <a:gd name="connsiteX23" fmla="*/ 404813 w 1188243"/>
              <a:gd name="connsiteY23" fmla="*/ 126206 h 247649"/>
              <a:gd name="connsiteX24" fmla="*/ 414338 w 1188243"/>
              <a:gd name="connsiteY24" fmla="*/ 128587 h 247649"/>
              <a:gd name="connsiteX25" fmla="*/ 428625 w 1188243"/>
              <a:gd name="connsiteY25" fmla="*/ 121443 h 247649"/>
              <a:gd name="connsiteX26" fmla="*/ 431007 w 1188243"/>
              <a:gd name="connsiteY26" fmla="*/ 130968 h 247649"/>
              <a:gd name="connsiteX27" fmla="*/ 497682 w 1188243"/>
              <a:gd name="connsiteY27" fmla="*/ 133350 h 247649"/>
              <a:gd name="connsiteX28" fmla="*/ 502444 w 1188243"/>
              <a:gd name="connsiteY28" fmla="*/ 140493 h 247649"/>
              <a:gd name="connsiteX29" fmla="*/ 504825 w 1188243"/>
              <a:gd name="connsiteY29" fmla="*/ 154781 h 247649"/>
              <a:gd name="connsiteX30" fmla="*/ 528638 w 1188243"/>
              <a:gd name="connsiteY30" fmla="*/ 157162 h 247649"/>
              <a:gd name="connsiteX31" fmla="*/ 621507 w 1188243"/>
              <a:gd name="connsiteY31" fmla="*/ 159543 h 247649"/>
              <a:gd name="connsiteX32" fmla="*/ 669132 w 1188243"/>
              <a:gd name="connsiteY32" fmla="*/ 166687 h 247649"/>
              <a:gd name="connsiteX33" fmla="*/ 673894 w 1188243"/>
              <a:gd name="connsiteY33" fmla="*/ 180975 h 247649"/>
              <a:gd name="connsiteX34" fmla="*/ 711994 w 1188243"/>
              <a:gd name="connsiteY34" fmla="*/ 185737 h 247649"/>
              <a:gd name="connsiteX35" fmla="*/ 733425 w 1188243"/>
              <a:gd name="connsiteY35" fmla="*/ 188118 h 247649"/>
              <a:gd name="connsiteX36" fmla="*/ 738188 w 1188243"/>
              <a:gd name="connsiteY36" fmla="*/ 195262 h 247649"/>
              <a:gd name="connsiteX37" fmla="*/ 752475 w 1188243"/>
              <a:gd name="connsiteY37" fmla="*/ 202406 h 247649"/>
              <a:gd name="connsiteX38" fmla="*/ 926307 w 1188243"/>
              <a:gd name="connsiteY38" fmla="*/ 200025 h 247649"/>
              <a:gd name="connsiteX39" fmla="*/ 933450 w 1188243"/>
              <a:gd name="connsiteY39" fmla="*/ 202406 h 247649"/>
              <a:gd name="connsiteX40" fmla="*/ 964407 w 1188243"/>
              <a:gd name="connsiteY40" fmla="*/ 204787 h 247649"/>
              <a:gd name="connsiteX41" fmla="*/ 966788 w 1188243"/>
              <a:gd name="connsiteY41" fmla="*/ 214312 h 247649"/>
              <a:gd name="connsiteX42" fmla="*/ 976313 w 1188243"/>
              <a:gd name="connsiteY42" fmla="*/ 228600 h 247649"/>
              <a:gd name="connsiteX43" fmla="*/ 985838 w 1188243"/>
              <a:gd name="connsiteY43" fmla="*/ 242887 h 247649"/>
              <a:gd name="connsiteX44" fmla="*/ 1188243 w 1188243"/>
              <a:gd name="connsiteY44" fmla="*/ 247649 h 247649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3337 h 247649"/>
              <a:gd name="connsiteX8" fmla="*/ 278607 w 1188243"/>
              <a:gd name="connsiteY8" fmla="*/ 45243 h 247649"/>
              <a:gd name="connsiteX9" fmla="*/ 276225 w 1188243"/>
              <a:gd name="connsiteY9" fmla="*/ 54768 h 247649"/>
              <a:gd name="connsiteX10" fmla="*/ 311944 w 1188243"/>
              <a:gd name="connsiteY10" fmla="*/ 64293 h 247649"/>
              <a:gd name="connsiteX11" fmla="*/ 314325 w 1188243"/>
              <a:gd name="connsiteY11" fmla="*/ 83343 h 247649"/>
              <a:gd name="connsiteX12" fmla="*/ 321469 w 1188243"/>
              <a:gd name="connsiteY12" fmla="*/ 88106 h 247649"/>
              <a:gd name="connsiteX13" fmla="*/ 335757 w 1188243"/>
              <a:gd name="connsiteY13" fmla="*/ 92868 h 247649"/>
              <a:gd name="connsiteX14" fmla="*/ 342900 w 1188243"/>
              <a:gd name="connsiteY14" fmla="*/ 95250 h 247649"/>
              <a:gd name="connsiteX15" fmla="*/ 350044 w 1188243"/>
              <a:gd name="connsiteY15" fmla="*/ 100012 h 247649"/>
              <a:gd name="connsiteX16" fmla="*/ 369094 w 1188243"/>
              <a:gd name="connsiteY16" fmla="*/ 102393 h 247649"/>
              <a:gd name="connsiteX17" fmla="*/ 378619 w 1188243"/>
              <a:gd name="connsiteY17" fmla="*/ 104775 h 247649"/>
              <a:gd name="connsiteX18" fmla="*/ 392907 w 1188243"/>
              <a:gd name="connsiteY18" fmla="*/ 107156 h 247649"/>
              <a:gd name="connsiteX19" fmla="*/ 400050 w 1188243"/>
              <a:gd name="connsiteY19" fmla="*/ 109537 h 247649"/>
              <a:gd name="connsiteX20" fmla="*/ 402432 w 1188243"/>
              <a:gd name="connsiteY20" fmla="*/ 116681 h 247649"/>
              <a:gd name="connsiteX21" fmla="*/ 397669 w 1188243"/>
              <a:gd name="connsiteY21" fmla="*/ 123825 h 247649"/>
              <a:gd name="connsiteX22" fmla="*/ 404813 w 1188243"/>
              <a:gd name="connsiteY22" fmla="*/ 126206 h 247649"/>
              <a:gd name="connsiteX23" fmla="*/ 414338 w 1188243"/>
              <a:gd name="connsiteY23" fmla="*/ 128587 h 247649"/>
              <a:gd name="connsiteX24" fmla="*/ 428625 w 1188243"/>
              <a:gd name="connsiteY24" fmla="*/ 121443 h 247649"/>
              <a:gd name="connsiteX25" fmla="*/ 431007 w 1188243"/>
              <a:gd name="connsiteY25" fmla="*/ 130968 h 247649"/>
              <a:gd name="connsiteX26" fmla="*/ 497682 w 1188243"/>
              <a:gd name="connsiteY26" fmla="*/ 133350 h 247649"/>
              <a:gd name="connsiteX27" fmla="*/ 502444 w 1188243"/>
              <a:gd name="connsiteY27" fmla="*/ 140493 h 247649"/>
              <a:gd name="connsiteX28" fmla="*/ 504825 w 1188243"/>
              <a:gd name="connsiteY28" fmla="*/ 154781 h 247649"/>
              <a:gd name="connsiteX29" fmla="*/ 528638 w 1188243"/>
              <a:gd name="connsiteY29" fmla="*/ 157162 h 247649"/>
              <a:gd name="connsiteX30" fmla="*/ 621507 w 1188243"/>
              <a:gd name="connsiteY30" fmla="*/ 159543 h 247649"/>
              <a:gd name="connsiteX31" fmla="*/ 669132 w 1188243"/>
              <a:gd name="connsiteY31" fmla="*/ 166687 h 247649"/>
              <a:gd name="connsiteX32" fmla="*/ 673894 w 1188243"/>
              <a:gd name="connsiteY32" fmla="*/ 180975 h 247649"/>
              <a:gd name="connsiteX33" fmla="*/ 711994 w 1188243"/>
              <a:gd name="connsiteY33" fmla="*/ 185737 h 247649"/>
              <a:gd name="connsiteX34" fmla="*/ 733425 w 1188243"/>
              <a:gd name="connsiteY34" fmla="*/ 188118 h 247649"/>
              <a:gd name="connsiteX35" fmla="*/ 738188 w 1188243"/>
              <a:gd name="connsiteY35" fmla="*/ 195262 h 247649"/>
              <a:gd name="connsiteX36" fmla="*/ 752475 w 1188243"/>
              <a:gd name="connsiteY36" fmla="*/ 202406 h 247649"/>
              <a:gd name="connsiteX37" fmla="*/ 926307 w 1188243"/>
              <a:gd name="connsiteY37" fmla="*/ 200025 h 247649"/>
              <a:gd name="connsiteX38" fmla="*/ 933450 w 1188243"/>
              <a:gd name="connsiteY38" fmla="*/ 202406 h 247649"/>
              <a:gd name="connsiteX39" fmla="*/ 964407 w 1188243"/>
              <a:gd name="connsiteY39" fmla="*/ 204787 h 247649"/>
              <a:gd name="connsiteX40" fmla="*/ 966788 w 1188243"/>
              <a:gd name="connsiteY40" fmla="*/ 214312 h 247649"/>
              <a:gd name="connsiteX41" fmla="*/ 976313 w 1188243"/>
              <a:gd name="connsiteY41" fmla="*/ 228600 h 247649"/>
              <a:gd name="connsiteX42" fmla="*/ 985838 w 1188243"/>
              <a:gd name="connsiteY42" fmla="*/ 242887 h 247649"/>
              <a:gd name="connsiteX43" fmla="*/ 1188243 w 1188243"/>
              <a:gd name="connsiteY43" fmla="*/ 247649 h 247649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8099 h 247649"/>
              <a:gd name="connsiteX8" fmla="*/ 278607 w 1188243"/>
              <a:gd name="connsiteY8" fmla="*/ 45243 h 247649"/>
              <a:gd name="connsiteX9" fmla="*/ 276225 w 1188243"/>
              <a:gd name="connsiteY9" fmla="*/ 54768 h 247649"/>
              <a:gd name="connsiteX10" fmla="*/ 311944 w 1188243"/>
              <a:gd name="connsiteY10" fmla="*/ 64293 h 247649"/>
              <a:gd name="connsiteX11" fmla="*/ 314325 w 1188243"/>
              <a:gd name="connsiteY11" fmla="*/ 83343 h 247649"/>
              <a:gd name="connsiteX12" fmla="*/ 321469 w 1188243"/>
              <a:gd name="connsiteY12" fmla="*/ 88106 h 247649"/>
              <a:gd name="connsiteX13" fmla="*/ 335757 w 1188243"/>
              <a:gd name="connsiteY13" fmla="*/ 92868 h 247649"/>
              <a:gd name="connsiteX14" fmla="*/ 342900 w 1188243"/>
              <a:gd name="connsiteY14" fmla="*/ 95250 h 247649"/>
              <a:gd name="connsiteX15" fmla="*/ 350044 w 1188243"/>
              <a:gd name="connsiteY15" fmla="*/ 100012 h 247649"/>
              <a:gd name="connsiteX16" fmla="*/ 369094 w 1188243"/>
              <a:gd name="connsiteY16" fmla="*/ 102393 h 247649"/>
              <a:gd name="connsiteX17" fmla="*/ 378619 w 1188243"/>
              <a:gd name="connsiteY17" fmla="*/ 104775 h 247649"/>
              <a:gd name="connsiteX18" fmla="*/ 392907 w 1188243"/>
              <a:gd name="connsiteY18" fmla="*/ 107156 h 247649"/>
              <a:gd name="connsiteX19" fmla="*/ 400050 w 1188243"/>
              <a:gd name="connsiteY19" fmla="*/ 109537 h 247649"/>
              <a:gd name="connsiteX20" fmla="*/ 402432 w 1188243"/>
              <a:gd name="connsiteY20" fmla="*/ 116681 h 247649"/>
              <a:gd name="connsiteX21" fmla="*/ 397669 w 1188243"/>
              <a:gd name="connsiteY21" fmla="*/ 123825 h 247649"/>
              <a:gd name="connsiteX22" fmla="*/ 404813 w 1188243"/>
              <a:gd name="connsiteY22" fmla="*/ 126206 h 247649"/>
              <a:gd name="connsiteX23" fmla="*/ 414338 w 1188243"/>
              <a:gd name="connsiteY23" fmla="*/ 128587 h 247649"/>
              <a:gd name="connsiteX24" fmla="*/ 428625 w 1188243"/>
              <a:gd name="connsiteY24" fmla="*/ 121443 h 247649"/>
              <a:gd name="connsiteX25" fmla="*/ 431007 w 1188243"/>
              <a:gd name="connsiteY25" fmla="*/ 130968 h 247649"/>
              <a:gd name="connsiteX26" fmla="*/ 497682 w 1188243"/>
              <a:gd name="connsiteY26" fmla="*/ 133350 h 247649"/>
              <a:gd name="connsiteX27" fmla="*/ 502444 w 1188243"/>
              <a:gd name="connsiteY27" fmla="*/ 140493 h 247649"/>
              <a:gd name="connsiteX28" fmla="*/ 504825 w 1188243"/>
              <a:gd name="connsiteY28" fmla="*/ 154781 h 247649"/>
              <a:gd name="connsiteX29" fmla="*/ 528638 w 1188243"/>
              <a:gd name="connsiteY29" fmla="*/ 157162 h 247649"/>
              <a:gd name="connsiteX30" fmla="*/ 621507 w 1188243"/>
              <a:gd name="connsiteY30" fmla="*/ 159543 h 247649"/>
              <a:gd name="connsiteX31" fmla="*/ 669132 w 1188243"/>
              <a:gd name="connsiteY31" fmla="*/ 166687 h 247649"/>
              <a:gd name="connsiteX32" fmla="*/ 673894 w 1188243"/>
              <a:gd name="connsiteY32" fmla="*/ 180975 h 247649"/>
              <a:gd name="connsiteX33" fmla="*/ 711994 w 1188243"/>
              <a:gd name="connsiteY33" fmla="*/ 185737 h 247649"/>
              <a:gd name="connsiteX34" fmla="*/ 733425 w 1188243"/>
              <a:gd name="connsiteY34" fmla="*/ 188118 h 247649"/>
              <a:gd name="connsiteX35" fmla="*/ 738188 w 1188243"/>
              <a:gd name="connsiteY35" fmla="*/ 195262 h 247649"/>
              <a:gd name="connsiteX36" fmla="*/ 752475 w 1188243"/>
              <a:gd name="connsiteY36" fmla="*/ 202406 h 247649"/>
              <a:gd name="connsiteX37" fmla="*/ 926307 w 1188243"/>
              <a:gd name="connsiteY37" fmla="*/ 200025 h 247649"/>
              <a:gd name="connsiteX38" fmla="*/ 933450 w 1188243"/>
              <a:gd name="connsiteY38" fmla="*/ 202406 h 247649"/>
              <a:gd name="connsiteX39" fmla="*/ 964407 w 1188243"/>
              <a:gd name="connsiteY39" fmla="*/ 204787 h 247649"/>
              <a:gd name="connsiteX40" fmla="*/ 966788 w 1188243"/>
              <a:gd name="connsiteY40" fmla="*/ 214312 h 247649"/>
              <a:gd name="connsiteX41" fmla="*/ 976313 w 1188243"/>
              <a:gd name="connsiteY41" fmla="*/ 228600 h 247649"/>
              <a:gd name="connsiteX42" fmla="*/ 985838 w 1188243"/>
              <a:gd name="connsiteY42" fmla="*/ 242887 h 247649"/>
              <a:gd name="connsiteX43" fmla="*/ 1188243 w 1188243"/>
              <a:gd name="connsiteY43" fmla="*/ 247649 h 247649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8099 h 247649"/>
              <a:gd name="connsiteX8" fmla="*/ 278607 w 1188243"/>
              <a:gd name="connsiteY8" fmla="*/ 45243 h 247649"/>
              <a:gd name="connsiteX9" fmla="*/ 276225 w 1188243"/>
              <a:gd name="connsiteY9" fmla="*/ 54768 h 247649"/>
              <a:gd name="connsiteX10" fmla="*/ 311944 w 1188243"/>
              <a:gd name="connsiteY10" fmla="*/ 64293 h 247649"/>
              <a:gd name="connsiteX11" fmla="*/ 314325 w 1188243"/>
              <a:gd name="connsiteY11" fmla="*/ 83343 h 247649"/>
              <a:gd name="connsiteX12" fmla="*/ 321469 w 1188243"/>
              <a:gd name="connsiteY12" fmla="*/ 88106 h 247649"/>
              <a:gd name="connsiteX13" fmla="*/ 335757 w 1188243"/>
              <a:gd name="connsiteY13" fmla="*/ 92868 h 247649"/>
              <a:gd name="connsiteX14" fmla="*/ 342900 w 1188243"/>
              <a:gd name="connsiteY14" fmla="*/ 95250 h 247649"/>
              <a:gd name="connsiteX15" fmla="*/ 350044 w 1188243"/>
              <a:gd name="connsiteY15" fmla="*/ 100012 h 247649"/>
              <a:gd name="connsiteX16" fmla="*/ 369094 w 1188243"/>
              <a:gd name="connsiteY16" fmla="*/ 102393 h 247649"/>
              <a:gd name="connsiteX17" fmla="*/ 378619 w 1188243"/>
              <a:gd name="connsiteY17" fmla="*/ 104775 h 247649"/>
              <a:gd name="connsiteX18" fmla="*/ 392907 w 1188243"/>
              <a:gd name="connsiteY18" fmla="*/ 107156 h 247649"/>
              <a:gd name="connsiteX19" fmla="*/ 400050 w 1188243"/>
              <a:gd name="connsiteY19" fmla="*/ 109537 h 247649"/>
              <a:gd name="connsiteX20" fmla="*/ 402432 w 1188243"/>
              <a:gd name="connsiteY20" fmla="*/ 116681 h 247649"/>
              <a:gd name="connsiteX21" fmla="*/ 397669 w 1188243"/>
              <a:gd name="connsiteY21" fmla="*/ 123825 h 247649"/>
              <a:gd name="connsiteX22" fmla="*/ 404813 w 1188243"/>
              <a:gd name="connsiteY22" fmla="*/ 126206 h 247649"/>
              <a:gd name="connsiteX23" fmla="*/ 414338 w 1188243"/>
              <a:gd name="connsiteY23" fmla="*/ 128587 h 247649"/>
              <a:gd name="connsiteX24" fmla="*/ 428625 w 1188243"/>
              <a:gd name="connsiteY24" fmla="*/ 121443 h 247649"/>
              <a:gd name="connsiteX25" fmla="*/ 431007 w 1188243"/>
              <a:gd name="connsiteY25" fmla="*/ 130968 h 247649"/>
              <a:gd name="connsiteX26" fmla="*/ 497682 w 1188243"/>
              <a:gd name="connsiteY26" fmla="*/ 133350 h 247649"/>
              <a:gd name="connsiteX27" fmla="*/ 502444 w 1188243"/>
              <a:gd name="connsiteY27" fmla="*/ 140493 h 247649"/>
              <a:gd name="connsiteX28" fmla="*/ 504825 w 1188243"/>
              <a:gd name="connsiteY28" fmla="*/ 154781 h 247649"/>
              <a:gd name="connsiteX29" fmla="*/ 528638 w 1188243"/>
              <a:gd name="connsiteY29" fmla="*/ 157162 h 247649"/>
              <a:gd name="connsiteX30" fmla="*/ 621507 w 1188243"/>
              <a:gd name="connsiteY30" fmla="*/ 159543 h 247649"/>
              <a:gd name="connsiteX31" fmla="*/ 669132 w 1188243"/>
              <a:gd name="connsiteY31" fmla="*/ 166687 h 247649"/>
              <a:gd name="connsiteX32" fmla="*/ 673894 w 1188243"/>
              <a:gd name="connsiteY32" fmla="*/ 180975 h 247649"/>
              <a:gd name="connsiteX33" fmla="*/ 711994 w 1188243"/>
              <a:gd name="connsiteY33" fmla="*/ 185737 h 247649"/>
              <a:gd name="connsiteX34" fmla="*/ 733425 w 1188243"/>
              <a:gd name="connsiteY34" fmla="*/ 188118 h 247649"/>
              <a:gd name="connsiteX35" fmla="*/ 738188 w 1188243"/>
              <a:gd name="connsiteY35" fmla="*/ 195262 h 247649"/>
              <a:gd name="connsiteX36" fmla="*/ 752475 w 1188243"/>
              <a:gd name="connsiteY36" fmla="*/ 202406 h 247649"/>
              <a:gd name="connsiteX37" fmla="*/ 926307 w 1188243"/>
              <a:gd name="connsiteY37" fmla="*/ 200025 h 247649"/>
              <a:gd name="connsiteX38" fmla="*/ 933450 w 1188243"/>
              <a:gd name="connsiteY38" fmla="*/ 202406 h 247649"/>
              <a:gd name="connsiteX39" fmla="*/ 964407 w 1188243"/>
              <a:gd name="connsiteY39" fmla="*/ 204787 h 247649"/>
              <a:gd name="connsiteX40" fmla="*/ 966788 w 1188243"/>
              <a:gd name="connsiteY40" fmla="*/ 214312 h 247649"/>
              <a:gd name="connsiteX41" fmla="*/ 976313 w 1188243"/>
              <a:gd name="connsiteY41" fmla="*/ 228600 h 247649"/>
              <a:gd name="connsiteX42" fmla="*/ 985838 w 1188243"/>
              <a:gd name="connsiteY42" fmla="*/ 242887 h 247649"/>
              <a:gd name="connsiteX43" fmla="*/ 1188243 w 1188243"/>
              <a:gd name="connsiteY43" fmla="*/ 247649 h 247649"/>
              <a:gd name="connsiteX0" fmla="*/ 0 w 1188243"/>
              <a:gd name="connsiteY0" fmla="*/ 28576 h 276225"/>
              <a:gd name="connsiteX1" fmla="*/ 11907 w 1188243"/>
              <a:gd name="connsiteY1" fmla="*/ 38101 h 276225"/>
              <a:gd name="connsiteX2" fmla="*/ 19050 w 1188243"/>
              <a:gd name="connsiteY2" fmla="*/ 52388 h 276225"/>
              <a:gd name="connsiteX3" fmla="*/ 33338 w 1188243"/>
              <a:gd name="connsiteY3" fmla="*/ 57151 h 276225"/>
              <a:gd name="connsiteX4" fmla="*/ 157163 w 1188243"/>
              <a:gd name="connsiteY4" fmla="*/ 59532 h 276225"/>
              <a:gd name="connsiteX5" fmla="*/ 219075 w 1188243"/>
              <a:gd name="connsiteY5" fmla="*/ 52388 h 276225"/>
              <a:gd name="connsiteX6" fmla="*/ 228600 w 1188243"/>
              <a:gd name="connsiteY6" fmla="*/ 54769 h 276225"/>
              <a:gd name="connsiteX7" fmla="*/ 230982 w 1188243"/>
              <a:gd name="connsiteY7" fmla="*/ 66675 h 276225"/>
              <a:gd name="connsiteX8" fmla="*/ 285750 w 1188243"/>
              <a:gd name="connsiteY8" fmla="*/ 0 h 276225"/>
              <a:gd name="connsiteX9" fmla="*/ 276225 w 1188243"/>
              <a:gd name="connsiteY9" fmla="*/ 83344 h 276225"/>
              <a:gd name="connsiteX10" fmla="*/ 311944 w 1188243"/>
              <a:gd name="connsiteY10" fmla="*/ 92869 h 276225"/>
              <a:gd name="connsiteX11" fmla="*/ 314325 w 1188243"/>
              <a:gd name="connsiteY11" fmla="*/ 111919 h 276225"/>
              <a:gd name="connsiteX12" fmla="*/ 321469 w 1188243"/>
              <a:gd name="connsiteY12" fmla="*/ 116682 h 276225"/>
              <a:gd name="connsiteX13" fmla="*/ 335757 w 1188243"/>
              <a:gd name="connsiteY13" fmla="*/ 121444 h 276225"/>
              <a:gd name="connsiteX14" fmla="*/ 342900 w 1188243"/>
              <a:gd name="connsiteY14" fmla="*/ 123826 h 276225"/>
              <a:gd name="connsiteX15" fmla="*/ 350044 w 1188243"/>
              <a:gd name="connsiteY15" fmla="*/ 128588 h 276225"/>
              <a:gd name="connsiteX16" fmla="*/ 369094 w 1188243"/>
              <a:gd name="connsiteY16" fmla="*/ 130969 h 276225"/>
              <a:gd name="connsiteX17" fmla="*/ 378619 w 1188243"/>
              <a:gd name="connsiteY17" fmla="*/ 133351 h 276225"/>
              <a:gd name="connsiteX18" fmla="*/ 392907 w 1188243"/>
              <a:gd name="connsiteY18" fmla="*/ 135732 h 276225"/>
              <a:gd name="connsiteX19" fmla="*/ 400050 w 1188243"/>
              <a:gd name="connsiteY19" fmla="*/ 138113 h 276225"/>
              <a:gd name="connsiteX20" fmla="*/ 402432 w 1188243"/>
              <a:gd name="connsiteY20" fmla="*/ 145257 h 276225"/>
              <a:gd name="connsiteX21" fmla="*/ 397669 w 1188243"/>
              <a:gd name="connsiteY21" fmla="*/ 152401 h 276225"/>
              <a:gd name="connsiteX22" fmla="*/ 404813 w 1188243"/>
              <a:gd name="connsiteY22" fmla="*/ 154782 h 276225"/>
              <a:gd name="connsiteX23" fmla="*/ 414338 w 1188243"/>
              <a:gd name="connsiteY23" fmla="*/ 157163 h 276225"/>
              <a:gd name="connsiteX24" fmla="*/ 428625 w 1188243"/>
              <a:gd name="connsiteY24" fmla="*/ 150019 h 276225"/>
              <a:gd name="connsiteX25" fmla="*/ 431007 w 1188243"/>
              <a:gd name="connsiteY25" fmla="*/ 159544 h 276225"/>
              <a:gd name="connsiteX26" fmla="*/ 497682 w 1188243"/>
              <a:gd name="connsiteY26" fmla="*/ 161926 h 276225"/>
              <a:gd name="connsiteX27" fmla="*/ 502444 w 1188243"/>
              <a:gd name="connsiteY27" fmla="*/ 169069 h 276225"/>
              <a:gd name="connsiteX28" fmla="*/ 504825 w 1188243"/>
              <a:gd name="connsiteY28" fmla="*/ 183357 h 276225"/>
              <a:gd name="connsiteX29" fmla="*/ 528638 w 1188243"/>
              <a:gd name="connsiteY29" fmla="*/ 185738 h 276225"/>
              <a:gd name="connsiteX30" fmla="*/ 621507 w 1188243"/>
              <a:gd name="connsiteY30" fmla="*/ 188119 h 276225"/>
              <a:gd name="connsiteX31" fmla="*/ 669132 w 1188243"/>
              <a:gd name="connsiteY31" fmla="*/ 195263 h 276225"/>
              <a:gd name="connsiteX32" fmla="*/ 673894 w 1188243"/>
              <a:gd name="connsiteY32" fmla="*/ 209551 h 276225"/>
              <a:gd name="connsiteX33" fmla="*/ 711994 w 1188243"/>
              <a:gd name="connsiteY33" fmla="*/ 214313 h 276225"/>
              <a:gd name="connsiteX34" fmla="*/ 733425 w 1188243"/>
              <a:gd name="connsiteY34" fmla="*/ 216694 h 276225"/>
              <a:gd name="connsiteX35" fmla="*/ 738188 w 1188243"/>
              <a:gd name="connsiteY35" fmla="*/ 223838 h 276225"/>
              <a:gd name="connsiteX36" fmla="*/ 752475 w 1188243"/>
              <a:gd name="connsiteY36" fmla="*/ 230982 h 276225"/>
              <a:gd name="connsiteX37" fmla="*/ 926307 w 1188243"/>
              <a:gd name="connsiteY37" fmla="*/ 228601 h 276225"/>
              <a:gd name="connsiteX38" fmla="*/ 933450 w 1188243"/>
              <a:gd name="connsiteY38" fmla="*/ 230982 h 276225"/>
              <a:gd name="connsiteX39" fmla="*/ 964407 w 1188243"/>
              <a:gd name="connsiteY39" fmla="*/ 233363 h 276225"/>
              <a:gd name="connsiteX40" fmla="*/ 966788 w 1188243"/>
              <a:gd name="connsiteY40" fmla="*/ 242888 h 276225"/>
              <a:gd name="connsiteX41" fmla="*/ 976313 w 1188243"/>
              <a:gd name="connsiteY41" fmla="*/ 257176 h 276225"/>
              <a:gd name="connsiteX42" fmla="*/ 985838 w 1188243"/>
              <a:gd name="connsiteY42" fmla="*/ 271463 h 276225"/>
              <a:gd name="connsiteX43" fmla="*/ 1188243 w 1188243"/>
              <a:gd name="connsiteY43" fmla="*/ 276225 h 276225"/>
              <a:gd name="connsiteX0" fmla="*/ 0 w 1188243"/>
              <a:gd name="connsiteY0" fmla="*/ 28576 h 276225"/>
              <a:gd name="connsiteX1" fmla="*/ 11907 w 1188243"/>
              <a:gd name="connsiteY1" fmla="*/ 38101 h 276225"/>
              <a:gd name="connsiteX2" fmla="*/ 19050 w 1188243"/>
              <a:gd name="connsiteY2" fmla="*/ 52388 h 276225"/>
              <a:gd name="connsiteX3" fmla="*/ 33338 w 1188243"/>
              <a:gd name="connsiteY3" fmla="*/ 57151 h 276225"/>
              <a:gd name="connsiteX4" fmla="*/ 157163 w 1188243"/>
              <a:gd name="connsiteY4" fmla="*/ 59532 h 276225"/>
              <a:gd name="connsiteX5" fmla="*/ 219075 w 1188243"/>
              <a:gd name="connsiteY5" fmla="*/ 52388 h 276225"/>
              <a:gd name="connsiteX6" fmla="*/ 228600 w 1188243"/>
              <a:gd name="connsiteY6" fmla="*/ 54769 h 276225"/>
              <a:gd name="connsiteX7" fmla="*/ 230982 w 1188243"/>
              <a:gd name="connsiteY7" fmla="*/ 66675 h 276225"/>
              <a:gd name="connsiteX8" fmla="*/ 285750 w 1188243"/>
              <a:gd name="connsiteY8" fmla="*/ 0 h 276225"/>
              <a:gd name="connsiteX9" fmla="*/ 276225 w 1188243"/>
              <a:gd name="connsiteY9" fmla="*/ 83344 h 276225"/>
              <a:gd name="connsiteX10" fmla="*/ 311944 w 1188243"/>
              <a:gd name="connsiteY10" fmla="*/ 92869 h 276225"/>
              <a:gd name="connsiteX11" fmla="*/ 314325 w 1188243"/>
              <a:gd name="connsiteY11" fmla="*/ 111919 h 276225"/>
              <a:gd name="connsiteX12" fmla="*/ 321469 w 1188243"/>
              <a:gd name="connsiteY12" fmla="*/ 116682 h 276225"/>
              <a:gd name="connsiteX13" fmla="*/ 335757 w 1188243"/>
              <a:gd name="connsiteY13" fmla="*/ 121444 h 276225"/>
              <a:gd name="connsiteX14" fmla="*/ 342900 w 1188243"/>
              <a:gd name="connsiteY14" fmla="*/ 123826 h 276225"/>
              <a:gd name="connsiteX15" fmla="*/ 350044 w 1188243"/>
              <a:gd name="connsiteY15" fmla="*/ 128588 h 276225"/>
              <a:gd name="connsiteX16" fmla="*/ 369094 w 1188243"/>
              <a:gd name="connsiteY16" fmla="*/ 130969 h 276225"/>
              <a:gd name="connsiteX17" fmla="*/ 378619 w 1188243"/>
              <a:gd name="connsiteY17" fmla="*/ 133351 h 276225"/>
              <a:gd name="connsiteX18" fmla="*/ 392907 w 1188243"/>
              <a:gd name="connsiteY18" fmla="*/ 135732 h 276225"/>
              <a:gd name="connsiteX19" fmla="*/ 400050 w 1188243"/>
              <a:gd name="connsiteY19" fmla="*/ 138113 h 276225"/>
              <a:gd name="connsiteX20" fmla="*/ 402432 w 1188243"/>
              <a:gd name="connsiteY20" fmla="*/ 145257 h 276225"/>
              <a:gd name="connsiteX21" fmla="*/ 397669 w 1188243"/>
              <a:gd name="connsiteY21" fmla="*/ 152401 h 276225"/>
              <a:gd name="connsiteX22" fmla="*/ 404813 w 1188243"/>
              <a:gd name="connsiteY22" fmla="*/ 154782 h 276225"/>
              <a:gd name="connsiteX23" fmla="*/ 414338 w 1188243"/>
              <a:gd name="connsiteY23" fmla="*/ 157163 h 276225"/>
              <a:gd name="connsiteX24" fmla="*/ 428625 w 1188243"/>
              <a:gd name="connsiteY24" fmla="*/ 150019 h 276225"/>
              <a:gd name="connsiteX25" fmla="*/ 431007 w 1188243"/>
              <a:gd name="connsiteY25" fmla="*/ 159544 h 276225"/>
              <a:gd name="connsiteX26" fmla="*/ 497682 w 1188243"/>
              <a:gd name="connsiteY26" fmla="*/ 161926 h 276225"/>
              <a:gd name="connsiteX27" fmla="*/ 502444 w 1188243"/>
              <a:gd name="connsiteY27" fmla="*/ 169069 h 276225"/>
              <a:gd name="connsiteX28" fmla="*/ 504825 w 1188243"/>
              <a:gd name="connsiteY28" fmla="*/ 183357 h 276225"/>
              <a:gd name="connsiteX29" fmla="*/ 528638 w 1188243"/>
              <a:gd name="connsiteY29" fmla="*/ 185738 h 276225"/>
              <a:gd name="connsiteX30" fmla="*/ 621507 w 1188243"/>
              <a:gd name="connsiteY30" fmla="*/ 188119 h 276225"/>
              <a:gd name="connsiteX31" fmla="*/ 669132 w 1188243"/>
              <a:gd name="connsiteY31" fmla="*/ 195263 h 276225"/>
              <a:gd name="connsiteX32" fmla="*/ 673894 w 1188243"/>
              <a:gd name="connsiteY32" fmla="*/ 209551 h 276225"/>
              <a:gd name="connsiteX33" fmla="*/ 711994 w 1188243"/>
              <a:gd name="connsiteY33" fmla="*/ 214313 h 276225"/>
              <a:gd name="connsiteX34" fmla="*/ 733425 w 1188243"/>
              <a:gd name="connsiteY34" fmla="*/ 216694 h 276225"/>
              <a:gd name="connsiteX35" fmla="*/ 738188 w 1188243"/>
              <a:gd name="connsiteY35" fmla="*/ 223838 h 276225"/>
              <a:gd name="connsiteX36" fmla="*/ 752475 w 1188243"/>
              <a:gd name="connsiteY36" fmla="*/ 230982 h 276225"/>
              <a:gd name="connsiteX37" fmla="*/ 926307 w 1188243"/>
              <a:gd name="connsiteY37" fmla="*/ 228601 h 276225"/>
              <a:gd name="connsiteX38" fmla="*/ 933450 w 1188243"/>
              <a:gd name="connsiteY38" fmla="*/ 230982 h 276225"/>
              <a:gd name="connsiteX39" fmla="*/ 964407 w 1188243"/>
              <a:gd name="connsiteY39" fmla="*/ 233363 h 276225"/>
              <a:gd name="connsiteX40" fmla="*/ 966788 w 1188243"/>
              <a:gd name="connsiteY40" fmla="*/ 242888 h 276225"/>
              <a:gd name="connsiteX41" fmla="*/ 976313 w 1188243"/>
              <a:gd name="connsiteY41" fmla="*/ 257176 h 276225"/>
              <a:gd name="connsiteX42" fmla="*/ 985838 w 1188243"/>
              <a:gd name="connsiteY42" fmla="*/ 271463 h 276225"/>
              <a:gd name="connsiteX43" fmla="*/ 1188243 w 1188243"/>
              <a:gd name="connsiteY43" fmla="*/ 276225 h 276225"/>
              <a:gd name="connsiteX0" fmla="*/ 0 w 1188243"/>
              <a:gd name="connsiteY0" fmla="*/ 28576 h 276225"/>
              <a:gd name="connsiteX1" fmla="*/ 11907 w 1188243"/>
              <a:gd name="connsiteY1" fmla="*/ 38101 h 276225"/>
              <a:gd name="connsiteX2" fmla="*/ 19050 w 1188243"/>
              <a:gd name="connsiteY2" fmla="*/ 52388 h 276225"/>
              <a:gd name="connsiteX3" fmla="*/ 33338 w 1188243"/>
              <a:gd name="connsiteY3" fmla="*/ 57151 h 276225"/>
              <a:gd name="connsiteX4" fmla="*/ 157163 w 1188243"/>
              <a:gd name="connsiteY4" fmla="*/ 59532 h 276225"/>
              <a:gd name="connsiteX5" fmla="*/ 219075 w 1188243"/>
              <a:gd name="connsiteY5" fmla="*/ 52388 h 276225"/>
              <a:gd name="connsiteX6" fmla="*/ 228600 w 1188243"/>
              <a:gd name="connsiteY6" fmla="*/ 54769 h 276225"/>
              <a:gd name="connsiteX7" fmla="*/ 230982 w 1188243"/>
              <a:gd name="connsiteY7" fmla="*/ 66675 h 276225"/>
              <a:gd name="connsiteX8" fmla="*/ 285750 w 1188243"/>
              <a:gd name="connsiteY8" fmla="*/ 0 h 276225"/>
              <a:gd name="connsiteX9" fmla="*/ 276225 w 1188243"/>
              <a:gd name="connsiteY9" fmla="*/ 83344 h 276225"/>
              <a:gd name="connsiteX10" fmla="*/ 311944 w 1188243"/>
              <a:gd name="connsiteY10" fmla="*/ 92869 h 276225"/>
              <a:gd name="connsiteX11" fmla="*/ 314325 w 1188243"/>
              <a:gd name="connsiteY11" fmla="*/ 111919 h 276225"/>
              <a:gd name="connsiteX12" fmla="*/ 321469 w 1188243"/>
              <a:gd name="connsiteY12" fmla="*/ 116682 h 276225"/>
              <a:gd name="connsiteX13" fmla="*/ 335757 w 1188243"/>
              <a:gd name="connsiteY13" fmla="*/ 121444 h 276225"/>
              <a:gd name="connsiteX14" fmla="*/ 342900 w 1188243"/>
              <a:gd name="connsiteY14" fmla="*/ 123826 h 276225"/>
              <a:gd name="connsiteX15" fmla="*/ 350044 w 1188243"/>
              <a:gd name="connsiteY15" fmla="*/ 128588 h 276225"/>
              <a:gd name="connsiteX16" fmla="*/ 369094 w 1188243"/>
              <a:gd name="connsiteY16" fmla="*/ 130969 h 276225"/>
              <a:gd name="connsiteX17" fmla="*/ 378619 w 1188243"/>
              <a:gd name="connsiteY17" fmla="*/ 133351 h 276225"/>
              <a:gd name="connsiteX18" fmla="*/ 392907 w 1188243"/>
              <a:gd name="connsiteY18" fmla="*/ 135732 h 276225"/>
              <a:gd name="connsiteX19" fmla="*/ 400050 w 1188243"/>
              <a:gd name="connsiteY19" fmla="*/ 138113 h 276225"/>
              <a:gd name="connsiteX20" fmla="*/ 402432 w 1188243"/>
              <a:gd name="connsiteY20" fmla="*/ 145257 h 276225"/>
              <a:gd name="connsiteX21" fmla="*/ 397669 w 1188243"/>
              <a:gd name="connsiteY21" fmla="*/ 152401 h 276225"/>
              <a:gd name="connsiteX22" fmla="*/ 404813 w 1188243"/>
              <a:gd name="connsiteY22" fmla="*/ 154782 h 276225"/>
              <a:gd name="connsiteX23" fmla="*/ 414338 w 1188243"/>
              <a:gd name="connsiteY23" fmla="*/ 157163 h 276225"/>
              <a:gd name="connsiteX24" fmla="*/ 428625 w 1188243"/>
              <a:gd name="connsiteY24" fmla="*/ 150019 h 276225"/>
              <a:gd name="connsiteX25" fmla="*/ 431007 w 1188243"/>
              <a:gd name="connsiteY25" fmla="*/ 159544 h 276225"/>
              <a:gd name="connsiteX26" fmla="*/ 497682 w 1188243"/>
              <a:gd name="connsiteY26" fmla="*/ 161926 h 276225"/>
              <a:gd name="connsiteX27" fmla="*/ 502444 w 1188243"/>
              <a:gd name="connsiteY27" fmla="*/ 169069 h 276225"/>
              <a:gd name="connsiteX28" fmla="*/ 504825 w 1188243"/>
              <a:gd name="connsiteY28" fmla="*/ 183357 h 276225"/>
              <a:gd name="connsiteX29" fmla="*/ 528638 w 1188243"/>
              <a:gd name="connsiteY29" fmla="*/ 185738 h 276225"/>
              <a:gd name="connsiteX30" fmla="*/ 621507 w 1188243"/>
              <a:gd name="connsiteY30" fmla="*/ 188119 h 276225"/>
              <a:gd name="connsiteX31" fmla="*/ 669132 w 1188243"/>
              <a:gd name="connsiteY31" fmla="*/ 195263 h 276225"/>
              <a:gd name="connsiteX32" fmla="*/ 673894 w 1188243"/>
              <a:gd name="connsiteY32" fmla="*/ 209551 h 276225"/>
              <a:gd name="connsiteX33" fmla="*/ 711994 w 1188243"/>
              <a:gd name="connsiteY33" fmla="*/ 214313 h 276225"/>
              <a:gd name="connsiteX34" fmla="*/ 733425 w 1188243"/>
              <a:gd name="connsiteY34" fmla="*/ 216694 h 276225"/>
              <a:gd name="connsiteX35" fmla="*/ 738188 w 1188243"/>
              <a:gd name="connsiteY35" fmla="*/ 223838 h 276225"/>
              <a:gd name="connsiteX36" fmla="*/ 752475 w 1188243"/>
              <a:gd name="connsiteY36" fmla="*/ 230982 h 276225"/>
              <a:gd name="connsiteX37" fmla="*/ 926307 w 1188243"/>
              <a:gd name="connsiteY37" fmla="*/ 228601 h 276225"/>
              <a:gd name="connsiteX38" fmla="*/ 933450 w 1188243"/>
              <a:gd name="connsiteY38" fmla="*/ 230982 h 276225"/>
              <a:gd name="connsiteX39" fmla="*/ 964407 w 1188243"/>
              <a:gd name="connsiteY39" fmla="*/ 233363 h 276225"/>
              <a:gd name="connsiteX40" fmla="*/ 966788 w 1188243"/>
              <a:gd name="connsiteY40" fmla="*/ 242888 h 276225"/>
              <a:gd name="connsiteX41" fmla="*/ 976313 w 1188243"/>
              <a:gd name="connsiteY41" fmla="*/ 257176 h 276225"/>
              <a:gd name="connsiteX42" fmla="*/ 985838 w 1188243"/>
              <a:gd name="connsiteY42" fmla="*/ 271463 h 276225"/>
              <a:gd name="connsiteX43" fmla="*/ 1188243 w 1188243"/>
              <a:gd name="connsiteY43" fmla="*/ 276225 h 276225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8099 h 247649"/>
              <a:gd name="connsiteX8" fmla="*/ 273844 w 1188243"/>
              <a:gd name="connsiteY8" fmla="*/ 33337 h 247649"/>
              <a:gd name="connsiteX9" fmla="*/ 276225 w 1188243"/>
              <a:gd name="connsiteY9" fmla="*/ 54768 h 247649"/>
              <a:gd name="connsiteX10" fmla="*/ 311944 w 1188243"/>
              <a:gd name="connsiteY10" fmla="*/ 64293 h 247649"/>
              <a:gd name="connsiteX11" fmla="*/ 314325 w 1188243"/>
              <a:gd name="connsiteY11" fmla="*/ 83343 h 247649"/>
              <a:gd name="connsiteX12" fmla="*/ 321469 w 1188243"/>
              <a:gd name="connsiteY12" fmla="*/ 88106 h 247649"/>
              <a:gd name="connsiteX13" fmla="*/ 335757 w 1188243"/>
              <a:gd name="connsiteY13" fmla="*/ 92868 h 247649"/>
              <a:gd name="connsiteX14" fmla="*/ 342900 w 1188243"/>
              <a:gd name="connsiteY14" fmla="*/ 95250 h 247649"/>
              <a:gd name="connsiteX15" fmla="*/ 350044 w 1188243"/>
              <a:gd name="connsiteY15" fmla="*/ 100012 h 247649"/>
              <a:gd name="connsiteX16" fmla="*/ 369094 w 1188243"/>
              <a:gd name="connsiteY16" fmla="*/ 102393 h 247649"/>
              <a:gd name="connsiteX17" fmla="*/ 378619 w 1188243"/>
              <a:gd name="connsiteY17" fmla="*/ 104775 h 247649"/>
              <a:gd name="connsiteX18" fmla="*/ 392907 w 1188243"/>
              <a:gd name="connsiteY18" fmla="*/ 107156 h 247649"/>
              <a:gd name="connsiteX19" fmla="*/ 400050 w 1188243"/>
              <a:gd name="connsiteY19" fmla="*/ 109537 h 247649"/>
              <a:gd name="connsiteX20" fmla="*/ 402432 w 1188243"/>
              <a:gd name="connsiteY20" fmla="*/ 116681 h 247649"/>
              <a:gd name="connsiteX21" fmla="*/ 397669 w 1188243"/>
              <a:gd name="connsiteY21" fmla="*/ 123825 h 247649"/>
              <a:gd name="connsiteX22" fmla="*/ 404813 w 1188243"/>
              <a:gd name="connsiteY22" fmla="*/ 126206 h 247649"/>
              <a:gd name="connsiteX23" fmla="*/ 414338 w 1188243"/>
              <a:gd name="connsiteY23" fmla="*/ 128587 h 247649"/>
              <a:gd name="connsiteX24" fmla="*/ 428625 w 1188243"/>
              <a:gd name="connsiteY24" fmla="*/ 121443 h 247649"/>
              <a:gd name="connsiteX25" fmla="*/ 431007 w 1188243"/>
              <a:gd name="connsiteY25" fmla="*/ 130968 h 247649"/>
              <a:gd name="connsiteX26" fmla="*/ 497682 w 1188243"/>
              <a:gd name="connsiteY26" fmla="*/ 133350 h 247649"/>
              <a:gd name="connsiteX27" fmla="*/ 502444 w 1188243"/>
              <a:gd name="connsiteY27" fmla="*/ 140493 h 247649"/>
              <a:gd name="connsiteX28" fmla="*/ 504825 w 1188243"/>
              <a:gd name="connsiteY28" fmla="*/ 154781 h 247649"/>
              <a:gd name="connsiteX29" fmla="*/ 528638 w 1188243"/>
              <a:gd name="connsiteY29" fmla="*/ 157162 h 247649"/>
              <a:gd name="connsiteX30" fmla="*/ 621507 w 1188243"/>
              <a:gd name="connsiteY30" fmla="*/ 159543 h 247649"/>
              <a:gd name="connsiteX31" fmla="*/ 669132 w 1188243"/>
              <a:gd name="connsiteY31" fmla="*/ 166687 h 247649"/>
              <a:gd name="connsiteX32" fmla="*/ 673894 w 1188243"/>
              <a:gd name="connsiteY32" fmla="*/ 180975 h 247649"/>
              <a:gd name="connsiteX33" fmla="*/ 711994 w 1188243"/>
              <a:gd name="connsiteY33" fmla="*/ 185737 h 247649"/>
              <a:gd name="connsiteX34" fmla="*/ 733425 w 1188243"/>
              <a:gd name="connsiteY34" fmla="*/ 188118 h 247649"/>
              <a:gd name="connsiteX35" fmla="*/ 738188 w 1188243"/>
              <a:gd name="connsiteY35" fmla="*/ 195262 h 247649"/>
              <a:gd name="connsiteX36" fmla="*/ 752475 w 1188243"/>
              <a:gd name="connsiteY36" fmla="*/ 202406 h 247649"/>
              <a:gd name="connsiteX37" fmla="*/ 926307 w 1188243"/>
              <a:gd name="connsiteY37" fmla="*/ 200025 h 247649"/>
              <a:gd name="connsiteX38" fmla="*/ 933450 w 1188243"/>
              <a:gd name="connsiteY38" fmla="*/ 202406 h 247649"/>
              <a:gd name="connsiteX39" fmla="*/ 964407 w 1188243"/>
              <a:gd name="connsiteY39" fmla="*/ 204787 h 247649"/>
              <a:gd name="connsiteX40" fmla="*/ 966788 w 1188243"/>
              <a:gd name="connsiteY40" fmla="*/ 214312 h 247649"/>
              <a:gd name="connsiteX41" fmla="*/ 976313 w 1188243"/>
              <a:gd name="connsiteY41" fmla="*/ 228600 h 247649"/>
              <a:gd name="connsiteX42" fmla="*/ 985838 w 1188243"/>
              <a:gd name="connsiteY42" fmla="*/ 242887 h 247649"/>
              <a:gd name="connsiteX43" fmla="*/ 1188243 w 1188243"/>
              <a:gd name="connsiteY43" fmla="*/ 247649 h 247649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157163 w 1188243"/>
              <a:gd name="connsiteY4" fmla="*/ 30956 h 247649"/>
              <a:gd name="connsiteX5" fmla="*/ 219075 w 1188243"/>
              <a:gd name="connsiteY5" fmla="*/ 23812 h 247649"/>
              <a:gd name="connsiteX6" fmla="*/ 228600 w 1188243"/>
              <a:gd name="connsiteY6" fmla="*/ 26193 h 247649"/>
              <a:gd name="connsiteX7" fmla="*/ 230982 w 1188243"/>
              <a:gd name="connsiteY7" fmla="*/ 38099 h 247649"/>
              <a:gd name="connsiteX8" fmla="*/ 276225 w 1188243"/>
              <a:gd name="connsiteY8" fmla="*/ 38099 h 247649"/>
              <a:gd name="connsiteX9" fmla="*/ 276225 w 1188243"/>
              <a:gd name="connsiteY9" fmla="*/ 54768 h 247649"/>
              <a:gd name="connsiteX10" fmla="*/ 311944 w 1188243"/>
              <a:gd name="connsiteY10" fmla="*/ 64293 h 247649"/>
              <a:gd name="connsiteX11" fmla="*/ 314325 w 1188243"/>
              <a:gd name="connsiteY11" fmla="*/ 83343 h 247649"/>
              <a:gd name="connsiteX12" fmla="*/ 321469 w 1188243"/>
              <a:gd name="connsiteY12" fmla="*/ 88106 h 247649"/>
              <a:gd name="connsiteX13" fmla="*/ 335757 w 1188243"/>
              <a:gd name="connsiteY13" fmla="*/ 92868 h 247649"/>
              <a:gd name="connsiteX14" fmla="*/ 342900 w 1188243"/>
              <a:gd name="connsiteY14" fmla="*/ 95250 h 247649"/>
              <a:gd name="connsiteX15" fmla="*/ 350044 w 1188243"/>
              <a:gd name="connsiteY15" fmla="*/ 100012 h 247649"/>
              <a:gd name="connsiteX16" fmla="*/ 369094 w 1188243"/>
              <a:gd name="connsiteY16" fmla="*/ 102393 h 247649"/>
              <a:gd name="connsiteX17" fmla="*/ 378619 w 1188243"/>
              <a:gd name="connsiteY17" fmla="*/ 104775 h 247649"/>
              <a:gd name="connsiteX18" fmla="*/ 392907 w 1188243"/>
              <a:gd name="connsiteY18" fmla="*/ 107156 h 247649"/>
              <a:gd name="connsiteX19" fmla="*/ 400050 w 1188243"/>
              <a:gd name="connsiteY19" fmla="*/ 109537 h 247649"/>
              <a:gd name="connsiteX20" fmla="*/ 402432 w 1188243"/>
              <a:gd name="connsiteY20" fmla="*/ 116681 h 247649"/>
              <a:gd name="connsiteX21" fmla="*/ 397669 w 1188243"/>
              <a:gd name="connsiteY21" fmla="*/ 123825 h 247649"/>
              <a:gd name="connsiteX22" fmla="*/ 404813 w 1188243"/>
              <a:gd name="connsiteY22" fmla="*/ 126206 h 247649"/>
              <a:gd name="connsiteX23" fmla="*/ 414338 w 1188243"/>
              <a:gd name="connsiteY23" fmla="*/ 128587 h 247649"/>
              <a:gd name="connsiteX24" fmla="*/ 428625 w 1188243"/>
              <a:gd name="connsiteY24" fmla="*/ 121443 h 247649"/>
              <a:gd name="connsiteX25" fmla="*/ 431007 w 1188243"/>
              <a:gd name="connsiteY25" fmla="*/ 130968 h 247649"/>
              <a:gd name="connsiteX26" fmla="*/ 497682 w 1188243"/>
              <a:gd name="connsiteY26" fmla="*/ 133350 h 247649"/>
              <a:gd name="connsiteX27" fmla="*/ 502444 w 1188243"/>
              <a:gd name="connsiteY27" fmla="*/ 140493 h 247649"/>
              <a:gd name="connsiteX28" fmla="*/ 504825 w 1188243"/>
              <a:gd name="connsiteY28" fmla="*/ 154781 h 247649"/>
              <a:gd name="connsiteX29" fmla="*/ 528638 w 1188243"/>
              <a:gd name="connsiteY29" fmla="*/ 157162 h 247649"/>
              <a:gd name="connsiteX30" fmla="*/ 621507 w 1188243"/>
              <a:gd name="connsiteY30" fmla="*/ 159543 h 247649"/>
              <a:gd name="connsiteX31" fmla="*/ 669132 w 1188243"/>
              <a:gd name="connsiteY31" fmla="*/ 166687 h 247649"/>
              <a:gd name="connsiteX32" fmla="*/ 673894 w 1188243"/>
              <a:gd name="connsiteY32" fmla="*/ 180975 h 247649"/>
              <a:gd name="connsiteX33" fmla="*/ 711994 w 1188243"/>
              <a:gd name="connsiteY33" fmla="*/ 185737 h 247649"/>
              <a:gd name="connsiteX34" fmla="*/ 733425 w 1188243"/>
              <a:gd name="connsiteY34" fmla="*/ 188118 h 247649"/>
              <a:gd name="connsiteX35" fmla="*/ 738188 w 1188243"/>
              <a:gd name="connsiteY35" fmla="*/ 195262 h 247649"/>
              <a:gd name="connsiteX36" fmla="*/ 752475 w 1188243"/>
              <a:gd name="connsiteY36" fmla="*/ 202406 h 247649"/>
              <a:gd name="connsiteX37" fmla="*/ 926307 w 1188243"/>
              <a:gd name="connsiteY37" fmla="*/ 200025 h 247649"/>
              <a:gd name="connsiteX38" fmla="*/ 933450 w 1188243"/>
              <a:gd name="connsiteY38" fmla="*/ 202406 h 247649"/>
              <a:gd name="connsiteX39" fmla="*/ 964407 w 1188243"/>
              <a:gd name="connsiteY39" fmla="*/ 204787 h 247649"/>
              <a:gd name="connsiteX40" fmla="*/ 966788 w 1188243"/>
              <a:gd name="connsiteY40" fmla="*/ 214312 h 247649"/>
              <a:gd name="connsiteX41" fmla="*/ 976313 w 1188243"/>
              <a:gd name="connsiteY41" fmla="*/ 228600 h 247649"/>
              <a:gd name="connsiteX42" fmla="*/ 985838 w 1188243"/>
              <a:gd name="connsiteY42" fmla="*/ 242887 h 247649"/>
              <a:gd name="connsiteX43" fmla="*/ 1188243 w 1188243"/>
              <a:gd name="connsiteY43" fmla="*/ 247649 h 247649"/>
              <a:gd name="connsiteX0" fmla="*/ 0 w 1188243"/>
              <a:gd name="connsiteY0" fmla="*/ 0 h 247649"/>
              <a:gd name="connsiteX1" fmla="*/ 11907 w 1188243"/>
              <a:gd name="connsiteY1" fmla="*/ 9525 h 247649"/>
              <a:gd name="connsiteX2" fmla="*/ 19050 w 1188243"/>
              <a:gd name="connsiteY2" fmla="*/ 23812 h 247649"/>
              <a:gd name="connsiteX3" fmla="*/ 33338 w 1188243"/>
              <a:gd name="connsiteY3" fmla="*/ 28575 h 247649"/>
              <a:gd name="connsiteX4" fmla="*/ 219075 w 1188243"/>
              <a:gd name="connsiteY4" fmla="*/ 23812 h 247649"/>
              <a:gd name="connsiteX5" fmla="*/ 228600 w 1188243"/>
              <a:gd name="connsiteY5" fmla="*/ 26193 h 247649"/>
              <a:gd name="connsiteX6" fmla="*/ 230982 w 1188243"/>
              <a:gd name="connsiteY6" fmla="*/ 38099 h 247649"/>
              <a:gd name="connsiteX7" fmla="*/ 276225 w 1188243"/>
              <a:gd name="connsiteY7" fmla="*/ 38099 h 247649"/>
              <a:gd name="connsiteX8" fmla="*/ 276225 w 1188243"/>
              <a:gd name="connsiteY8" fmla="*/ 54768 h 247649"/>
              <a:gd name="connsiteX9" fmla="*/ 311944 w 1188243"/>
              <a:gd name="connsiteY9" fmla="*/ 64293 h 247649"/>
              <a:gd name="connsiteX10" fmla="*/ 314325 w 1188243"/>
              <a:gd name="connsiteY10" fmla="*/ 83343 h 247649"/>
              <a:gd name="connsiteX11" fmla="*/ 321469 w 1188243"/>
              <a:gd name="connsiteY11" fmla="*/ 88106 h 247649"/>
              <a:gd name="connsiteX12" fmla="*/ 335757 w 1188243"/>
              <a:gd name="connsiteY12" fmla="*/ 92868 h 247649"/>
              <a:gd name="connsiteX13" fmla="*/ 342900 w 1188243"/>
              <a:gd name="connsiteY13" fmla="*/ 95250 h 247649"/>
              <a:gd name="connsiteX14" fmla="*/ 350044 w 1188243"/>
              <a:gd name="connsiteY14" fmla="*/ 100012 h 247649"/>
              <a:gd name="connsiteX15" fmla="*/ 369094 w 1188243"/>
              <a:gd name="connsiteY15" fmla="*/ 102393 h 247649"/>
              <a:gd name="connsiteX16" fmla="*/ 378619 w 1188243"/>
              <a:gd name="connsiteY16" fmla="*/ 104775 h 247649"/>
              <a:gd name="connsiteX17" fmla="*/ 392907 w 1188243"/>
              <a:gd name="connsiteY17" fmla="*/ 107156 h 247649"/>
              <a:gd name="connsiteX18" fmla="*/ 400050 w 1188243"/>
              <a:gd name="connsiteY18" fmla="*/ 109537 h 247649"/>
              <a:gd name="connsiteX19" fmla="*/ 402432 w 1188243"/>
              <a:gd name="connsiteY19" fmla="*/ 116681 h 247649"/>
              <a:gd name="connsiteX20" fmla="*/ 397669 w 1188243"/>
              <a:gd name="connsiteY20" fmla="*/ 123825 h 247649"/>
              <a:gd name="connsiteX21" fmla="*/ 404813 w 1188243"/>
              <a:gd name="connsiteY21" fmla="*/ 126206 h 247649"/>
              <a:gd name="connsiteX22" fmla="*/ 414338 w 1188243"/>
              <a:gd name="connsiteY22" fmla="*/ 128587 h 247649"/>
              <a:gd name="connsiteX23" fmla="*/ 428625 w 1188243"/>
              <a:gd name="connsiteY23" fmla="*/ 121443 h 247649"/>
              <a:gd name="connsiteX24" fmla="*/ 431007 w 1188243"/>
              <a:gd name="connsiteY24" fmla="*/ 130968 h 247649"/>
              <a:gd name="connsiteX25" fmla="*/ 497682 w 1188243"/>
              <a:gd name="connsiteY25" fmla="*/ 133350 h 247649"/>
              <a:gd name="connsiteX26" fmla="*/ 502444 w 1188243"/>
              <a:gd name="connsiteY26" fmla="*/ 140493 h 247649"/>
              <a:gd name="connsiteX27" fmla="*/ 504825 w 1188243"/>
              <a:gd name="connsiteY27" fmla="*/ 154781 h 247649"/>
              <a:gd name="connsiteX28" fmla="*/ 528638 w 1188243"/>
              <a:gd name="connsiteY28" fmla="*/ 157162 h 247649"/>
              <a:gd name="connsiteX29" fmla="*/ 621507 w 1188243"/>
              <a:gd name="connsiteY29" fmla="*/ 159543 h 247649"/>
              <a:gd name="connsiteX30" fmla="*/ 669132 w 1188243"/>
              <a:gd name="connsiteY30" fmla="*/ 166687 h 247649"/>
              <a:gd name="connsiteX31" fmla="*/ 673894 w 1188243"/>
              <a:gd name="connsiteY31" fmla="*/ 180975 h 247649"/>
              <a:gd name="connsiteX32" fmla="*/ 711994 w 1188243"/>
              <a:gd name="connsiteY32" fmla="*/ 185737 h 247649"/>
              <a:gd name="connsiteX33" fmla="*/ 733425 w 1188243"/>
              <a:gd name="connsiteY33" fmla="*/ 188118 h 247649"/>
              <a:gd name="connsiteX34" fmla="*/ 738188 w 1188243"/>
              <a:gd name="connsiteY34" fmla="*/ 195262 h 247649"/>
              <a:gd name="connsiteX35" fmla="*/ 752475 w 1188243"/>
              <a:gd name="connsiteY35" fmla="*/ 202406 h 247649"/>
              <a:gd name="connsiteX36" fmla="*/ 926307 w 1188243"/>
              <a:gd name="connsiteY36" fmla="*/ 200025 h 247649"/>
              <a:gd name="connsiteX37" fmla="*/ 933450 w 1188243"/>
              <a:gd name="connsiteY37" fmla="*/ 202406 h 247649"/>
              <a:gd name="connsiteX38" fmla="*/ 964407 w 1188243"/>
              <a:gd name="connsiteY38" fmla="*/ 204787 h 247649"/>
              <a:gd name="connsiteX39" fmla="*/ 966788 w 1188243"/>
              <a:gd name="connsiteY39" fmla="*/ 214312 h 247649"/>
              <a:gd name="connsiteX40" fmla="*/ 976313 w 1188243"/>
              <a:gd name="connsiteY40" fmla="*/ 228600 h 247649"/>
              <a:gd name="connsiteX41" fmla="*/ 985838 w 1188243"/>
              <a:gd name="connsiteY41" fmla="*/ 242887 h 247649"/>
              <a:gd name="connsiteX42" fmla="*/ 1188243 w 1188243"/>
              <a:gd name="connsiteY42" fmla="*/ 247649 h 24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188243" h="247649">
                <a:moveTo>
                  <a:pt x="0" y="0"/>
                </a:moveTo>
                <a:cubicBezTo>
                  <a:pt x="3969" y="3175"/>
                  <a:pt x="8599" y="5666"/>
                  <a:pt x="11907" y="9525"/>
                </a:cubicBezTo>
                <a:cubicBezTo>
                  <a:pt x="17596" y="16162"/>
                  <a:pt x="10156" y="18253"/>
                  <a:pt x="19050" y="23812"/>
                </a:cubicBezTo>
                <a:cubicBezTo>
                  <a:pt x="23307" y="26473"/>
                  <a:pt x="1" y="28575"/>
                  <a:pt x="33338" y="28575"/>
                </a:cubicBezTo>
                <a:cubicBezTo>
                  <a:pt x="66675" y="28575"/>
                  <a:pt x="186531" y="24209"/>
                  <a:pt x="219075" y="23812"/>
                </a:cubicBezTo>
                <a:cubicBezTo>
                  <a:pt x="251619" y="23415"/>
                  <a:pt x="226616" y="23812"/>
                  <a:pt x="228600" y="26193"/>
                </a:cubicBezTo>
                <a:cubicBezTo>
                  <a:pt x="230584" y="28574"/>
                  <a:pt x="223045" y="36115"/>
                  <a:pt x="230982" y="38099"/>
                </a:cubicBezTo>
                <a:cubicBezTo>
                  <a:pt x="238919" y="40083"/>
                  <a:pt x="261938" y="39686"/>
                  <a:pt x="276225" y="38099"/>
                </a:cubicBezTo>
                <a:cubicBezTo>
                  <a:pt x="277019" y="45243"/>
                  <a:pt x="270272" y="50402"/>
                  <a:pt x="276225" y="54768"/>
                </a:cubicBezTo>
                <a:cubicBezTo>
                  <a:pt x="282178" y="59134"/>
                  <a:pt x="302314" y="63605"/>
                  <a:pt x="311944" y="64293"/>
                </a:cubicBezTo>
                <a:cubicBezTo>
                  <a:pt x="312738" y="70643"/>
                  <a:pt x="311948" y="77401"/>
                  <a:pt x="314325" y="83343"/>
                </a:cubicBezTo>
                <a:cubicBezTo>
                  <a:pt x="315388" y="86000"/>
                  <a:pt x="318854" y="86944"/>
                  <a:pt x="321469" y="88106"/>
                </a:cubicBezTo>
                <a:cubicBezTo>
                  <a:pt x="326057" y="90145"/>
                  <a:pt x="330994" y="91280"/>
                  <a:pt x="335757" y="92868"/>
                </a:cubicBezTo>
                <a:cubicBezTo>
                  <a:pt x="338138" y="93662"/>
                  <a:pt x="340812" y="93858"/>
                  <a:pt x="342900" y="95250"/>
                </a:cubicBezTo>
                <a:cubicBezTo>
                  <a:pt x="345281" y="96837"/>
                  <a:pt x="347283" y="99259"/>
                  <a:pt x="350044" y="100012"/>
                </a:cubicBezTo>
                <a:cubicBezTo>
                  <a:pt x="356218" y="101696"/>
                  <a:pt x="362744" y="101599"/>
                  <a:pt x="369094" y="102393"/>
                </a:cubicBezTo>
                <a:cubicBezTo>
                  <a:pt x="372269" y="103187"/>
                  <a:pt x="375410" y="104133"/>
                  <a:pt x="378619" y="104775"/>
                </a:cubicBezTo>
                <a:cubicBezTo>
                  <a:pt x="383354" y="105722"/>
                  <a:pt x="388194" y="106109"/>
                  <a:pt x="392907" y="107156"/>
                </a:cubicBezTo>
                <a:cubicBezTo>
                  <a:pt x="395357" y="107700"/>
                  <a:pt x="397669" y="108743"/>
                  <a:pt x="400050" y="109537"/>
                </a:cubicBezTo>
                <a:cubicBezTo>
                  <a:pt x="400844" y="111918"/>
                  <a:pt x="402845" y="114205"/>
                  <a:pt x="402432" y="116681"/>
                </a:cubicBezTo>
                <a:cubicBezTo>
                  <a:pt x="401962" y="119504"/>
                  <a:pt x="396975" y="121048"/>
                  <a:pt x="397669" y="123825"/>
                </a:cubicBezTo>
                <a:cubicBezTo>
                  <a:pt x="398278" y="126260"/>
                  <a:pt x="402399" y="125516"/>
                  <a:pt x="404813" y="126206"/>
                </a:cubicBezTo>
                <a:cubicBezTo>
                  <a:pt x="407960" y="127105"/>
                  <a:pt x="411163" y="127793"/>
                  <a:pt x="414338" y="128587"/>
                </a:cubicBezTo>
                <a:cubicBezTo>
                  <a:pt x="414973" y="128163"/>
                  <a:pt x="426307" y="119705"/>
                  <a:pt x="428625" y="121443"/>
                </a:cubicBezTo>
                <a:cubicBezTo>
                  <a:pt x="431243" y="123407"/>
                  <a:pt x="427782" y="130412"/>
                  <a:pt x="431007" y="130968"/>
                </a:cubicBezTo>
                <a:cubicBezTo>
                  <a:pt x="452923" y="134747"/>
                  <a:pt x="475457" y="132556"/>
                  <a:pt x="497682" y="133350"/>
                </a:cubicBezTo>
                <a:cubicBezTo>
                  <a:pt x="499269" y="135731"/>
                  <a:pt x="501539" y="137778"/>
                  <a:pt x="502444" y="140493"/>
                </a:cubicBezTo>
                <a:cubicBezTo>
                  <a:pt x="503971" y="145074"/>
                  <a:pt x="500752" y="152189"/>
                  <a:pt x="504825" y="154781"/>
                </a:cubicBezTo>
                <a:cubicBezTo>
                  <a:pt x="511555" y="159064"/>
                  <a:pt x="520667" y="156837"/>
                  <a:pt x="528638" y="157162"/>
                </a:cubicBezTo>
                <a:cubicBezTo>
                  <a:pt x="559579" y="158425"/>
                  <a:pt x="590551" y="158749"/>
                  <a:pt x="621507" y="159543"/>
                </a:cubicBezTo>
                <a:cubicBezTo>
                  <a:pt x="646363" y="167830"/>
                  <a:pt x="630787" y="163948"/>
                  <a:pt x="669132" y="166687"/>
                </a:cubicBezTo>
                <a:cubicBezTo>
                  <a:pt x="670719" y="171450"/>
                  <a:pt x="669131" y="179388"/>
                  <a:pt x="673894" y="180975"/>
                </a:cubicBezTo>
                <a:cubicBezTo>
                  <a:pt x="691324" y="186784"/>
                  <a:pt x="676605" y="182520"/>
                  <a:pt x="711994" y="185737"/>
                </a:cubicBezTo>
                <a:cubicBezTo>
                  <a:pt x="719152" y="186388"/>
                  <a:pt x="726281" y="187324"/>
                  <a:pt x="733425" y="188118"/>
                </a:cubicBezTo>
                <a:cubicBezTo>
                  <a:pt x="735013" y="190499"/>
                  <a:pt x="736164" y="193238"/>
                  <a:pt x="738188" y="195262"/>
                </a:cubicBezTo>
                <a:cubicBezTo>
                  <a:pt x="742805" y="199879"/>
                  <a:pt x="746664" y="200469"/>
                  <a:pt x="752475" y="202406"/>
                </a:cubicBezTo>
                <a:lnTo>
                  <a:pt x="926307" y="200025"/>
                </a:lnTo>
                <a:cubicBezTo>
                  <a:pt x="928688" y="200819"/>
                  <a:pt x="930960" y="202095"/>
                  <a:pt x="933450" y="202406"/>
                </a:cubicBezTo>
                <a:cubicBezTo>
                  <a:pt x="943720" y="203690"/>
                  <a:pt x="954660" y="201306"/>
                  <a:pt x="964407" y="204787"/>
                </a:cubicBezTo>
                <a:cubicBezTo>
                  <a:pt x="967489" y="205888"/>
                  <a:pt x="965889" y="211165"/>
                  <a:pt x="966788" y="214312"/>
                </a:cubicBezTo>
                <a:cubicBezTo>
                  <a:pt x="970313" y="226652"/>
                  <a:pt x="967287" y="216996"/>
                  <a:pt x="976313" y="228600"/>
                </a:cubicBezTo>
                <a:cubicBezTo>
                  <a:pt x="979827" y="233118"/>
                  <a:pt x="950516" y="239712"/>
                  <a:pt x="985838" y="242887"/>
                </a:cubicBezTo>
                <a:lnTo>
                  <a:pt x="1188243" y="247649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072" name="Freeform 131071"/>
          <p:cNvSpPr/>
          <p:nvPr/>
        </p:nvSpPr>
        <p:spPr>
          <a:xfrm>
            <a:off x="5212555" y="2221707"/>
            <a:ext cx="869156" cy="550069"/>
          </a:xfrm>
          <a:custGeom>
            <a:avLst/>
            <a:gdLst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178594 w 881112"/>
              <a:gd name="connsiteY8" fmla="*/ 54769 h 531019"/>
              <a:gd name="connsiteX9" fmla="*/ 188119 w 881112"/>
              <a:gd name="connsiteY9" fmla="*/ 57150 h 531019"/>
              <a:gd name="connsiteX10" fmla="*/ 350044 w 881112"/>
              <a:gd name="connsiteY10" fmla="*/ 61913 h 531019"/>
              <a:gd name="connsiteX11" fmla="*/ 395288 w 881112"/>
              <a:gd name="connsiteY11" fmla="*/ 69057 h 531019"/>
              <a:gd name="connsiteX12" fmla="*/ 421482 w 881112"/>
              <a:gd name="connsiteY12" fmla="*/ 71438 h 531019"/>
              <a:gd name="connsiteX13" fmla="*/ 423863 w 881112"/>
              <a:gd name="connsiteY13" fmla="*/ 80963 h 531019"/>
              <a:gd name="connsiteX14" fmla="*/ 435769 w 881112"/>
              <a:gd name="connsiteY14" fmla="*/ 95250 h 531019"/>
              <a:gd name="connsiteX15" fmla="*/ 440532 w 881112"/>
              <a:gd name="connsiteY15" fmla="*/ 102394 h 531019"/>
              <a:gd name="connsiteX16" fmla="*/ 442913 w 881112"/>
              <a:gd name="connsiteY16" fmla="*/ 111919 h 531019"/>
              <a:gd name="connsiteX17" fmla="*/ 454819 w 881112"/>
              <a:gd name="connsiteY17" fmla="*/ 130969 h 531019"/>
              <a:gd name="connsiteX18" fmla="*/ 490538 w 881112"/>
              <a:gd name="connsiteY18" fmla="*/ 133350 h 531019"/>
              <a:gd name="connsiteX19" fmla="*/ 497682 w 881112"/>
              <a:gd name="connsiteY19" fmla="*/ 140494 h 531019"/>
              <a:gd name="connsiteX20" fmla="*/ 564357 w 881112"/>
              <a:gd name="connsiteY20" fmla="*/ 147638 h 531019"/>
              <a:gd name="connsiteX21" fmla="*/ 590550 w 881112"/>
              <a:gd name="connsiteY21" fmla="*/ 150019 h 531019"/>
              <a:gd name="connsiteX22" fmla="*/ 592932 w 881112"/>
              <a:gd name="connsiteY22" fmla="*/ 159544 h 531019"/>
              <a:gd name="connsiteX23" fmla="*/ 588169 w 881112"/>
              <a:gd name="connsiteY23" fmla="*/ 176213 h 531019"/>
              <a:gd name="connsiteX24" fmla="*/ 595313 w 881112"/>
              <a:gd name="connsiteY24" fmla="*/ 183357 h 531019"/>
              <a:gd name="connsiteX25" fmla="*/ 602457 w 881112"/>
              <a:gd name="connsiteY25" fmla="*/ 185738 h 531019"/>
              <a:gd name="connsiteX26" fmla="*/ 607219 w 881112"/>
              <a:gd name="connsiteY26" fmla="*/ 192882 h 531019"/>
              <a:gd name="connsiteX27" fmla="*/ 604838 w 881112"/>
              <a:gd name="connsiteY27" fmla="*/ 214313 h 531019"/>
              <a:gd name="connsiteX28" fmla="*/ 619125 w 881112"/>
              <a:gd name="connsiteY28" fmla="*/ 219075 h 531019"/>
              <a:gd name="connsiteX29" fmla="*/ 661988 w 881112"/>
              <a:gd name="connsiteY29" fmla="*/ 221457 h 531019"/>
              <a:gd name="connsiteX30" fmla="*/ 666750 w 881112"/>
              <a:gd name="connsiteY30" fmla="*/ 228600 h 531019"/>
              <a:gd name="connsiteX31" fmla="*/ 671513 w 881112"/>
              <a:gd name="connsiteY31" fmla="*/ 245269 h 531019"/>
              <a:gd name="connsiteX32" fmla="*/ 683419 w 881112"/>
              <a:gd name="connsiteY32" fmla="*/ 242888 h 531019"/>
              <a:gd name="connsiteX33" fmla="*/ 697707 w 881112"/>
              <a:gd name="connsiteY33" fmla="*/ 238125 h 531019"/>
              <a:gd name="connsiteX34" fmla="*/ 759619 w 881112"/>
              <a:gd name="connsiteY34" fmla="*/ 240507 h 531019"/>
              <a:gd name="connsiteX35" fmla="*/ 757238 w 881112"/>
              <a:gd name="connsiteY35" fmla="*/ 264319 h 531019"/>
              <a:gd name="connsiteX36" fmla="*/ 769144 w 881112"/>
              <a:gd name="connsiteY36" fmla="*/ 276225 h 531019"/>
              <a:gd name="connsiteX37" fmla="*/ 783432 w 881112"/>
              <a:gd name="connsiteY37" fmla="*/ 285750 h 531019"/>
              <a:gd name="connsiteX38" fmla="*/ 790575 w 881112"/>
              <a:gd name="connsiteY38" fmla="*/ 290513 h 531019"/>
              <a:gd name="connsiteX39" fmla="*/ 800100 w 881112"/>
              <a:gd name="connsiteY39" fmla="*/ 292894 h 531019"/>
              <a:gd name="connsiteX40" fmla="*/ 795338 w 881112"/>
              <a:gd name="connsiteY40" fmla="*/ 300038 h 531019"/>
              <a:gd name="connsiteX41" fmla="*/ 792957 w 881112"/>
              <a:gd name="connsiteY41" fmla="*/ 307182 h 531019"/>
              <a:gd name="connsiteX42" fmla="*/ 795338 w 881112"/>
              <a:gd name="connsiteY42" fmla="*/ 352425 h 531019"/>
              <a:gd name="connsiteX43" fmla="*/ 802482 w 881112"/>
              <a:gd name="connsiteY43" fmla="*/ 354807 h 531019"/>
              <a:gd name="connsiteX44" fmla="*/ 804863 w 881112"/>
              <a:gd name="connsiteY44" fmla="*/ 361950 h 531019"/>
              <a:gd name="connsiteX45" fmla="*/ 807244 w 881112"/>
              <a:gd name="connsiteY45" fmla="*/ 373857 h 531019"/>
              <a:gd name="connsiteX46" fmla="*/ 814388 w 881112"/>
              <a:gd name="connsiteY46" fmla="*/ 376238 h 531019"/>
              <a:gd name="connsiteX47" fmla="*/ 812007 w 881112"/>
              <a:gd name="connsiteY47" fmla="*/ 385763 h 531019"/>
              <a:gd name="connsiteX48" fmla="*/ 809625 w 881112"/>
              <a:gd name="connsiteY48" fmla="*/ 392907 h 531019"/>
              <a:gd name="connsiteX49" fmla="*/ 816769 w 881112"/>
              <a:gd name="connsiteY49" fmla="*/ 400050 h 531019"/>
              <a:gd name="connsiteX50" fmla="*/ 821532 w 881112"/>
              <a:gd name="connsiteY50" fmla="*/ 435769 h 531019"/>
              <a:gd name="connsiteX51" fmla="*/ 826294 w 881112"/>
              <a:gd name="connsiteY51" fmla="*/ 450057 h 531019"/>
              <a:gd name="connsiteX52" fmla="*/ 828675 w 881112"/>
              <a:gd name="connsiteY52" fmla="*/ 459582 h 531019"/>
              <a:gd name="connsiteX53" fmla="*/ 840582 w 881112"/>
              <a:gd name="connsiteY53" fmla="*/ 471488 h 531019"/>
              <a:gd name="connsiteX54" fmla="*/ 847725 w 881112"/>
              <a:gd name="connsiteY54" fmla="*/ 502444 h 531019"/>
              <a:gd name="connsiteX55" fmla="*/ 854869 w 881112"/>
              <a:gd name="connsiteY55" fmla="*/ 507207 h 531019"/>
              <a:gd name="connsiteX56" fmla="*/ 873919 w 881112"/>
              <a:gd name="connsiteY56" fmla="*/ 509588 h 531019"/>
              <a:gd name="connsiteX57" fmla="*/ 876300 w 881112"/>
              <a:gd name="connsiteY57" fmla="*/ 519113 h 531019"/>
              <a:gd name="connsiteX58" fmla="*/ 881063 w 881112"/>
              <a:gd name="connsiteY58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178594 w 881112"/>
              <a:gd name="connsiteY8" fmla="*/ 54769 h 531019"/>
              <a:gd name="connsiteX9" fmla="*/ 188119 w 881112"/>
              <a:gd name="connsiteY9" fmla="*/ 57150 h 531019"/>
              <a:gd name="connsiteX10" fmla="*/ 350044 w 881112"/>
              <a:gd name="connsiteY10" fmla="*/ 61913 h 531019"/>
              <a:gd name="connsiteX11" fmla="*/ 421482 w 881112"/>
              <a:gd name="connsiteY11" fmla="*/ 71438 h 531019"/>
              <a:gd name="connsiteX12" fmla="*/ 423863 w 881112"/>
              <a:gd name="connsiteY12" fmla="*/ 80963 h 531019"/>
              <a:gd name="connsiteX13" fmla="*/ 435769 w 881112"/>
              <a:gd name="connsiteY13" fmla="*/ 95250 h 531019"/>
              <a:gd name="connsiteX14" fmla="*/ 440532 w 881112"/>
              <a:gd name="connsiteY14" fmla="*/ 102394 h 531019"/>
              <a:gd name="connsiteX15" fmla="*/ 442913 w 881112"/>
              <a:gd name="connsiteY15" fmla="*/ 111919 h 531019"/>
              <a:gd name="connsiteX16" fmla="*/ 454819 w 881112"/>
              <a:gd name="connsiteY16" fmla="*/ 130969 h 531019"/>
              <a:gd name="connsiteX17" fmla="*/ 490538 w 881112"/>
              <a:gd name="connsiteY17" fmla="*/ 133350 h 531019"/>
              <a:gd name="connsiteX18" fmla="*/ 497682 w 881112"/>
              <a:gd name="connsiteY18" fmla="*/ 140494 h 531019"/>
              <a:gd name="connsiteX19" fmla="*/ 564357 w 881112"/>
              <a:gd name="connsiteY19" fmla="*/ 147638 h 531019"/>
              <a:gd name="connsiteX20" fmla="*/ 590550 w 881112"/>
              <a:gd name="connsiteY20" fmla="*/ 150019 h 531019"/>
              <a:gd name="connsiteX21" fmla="*/ 592932 w 881112"/>
              <a:gd name="connsiteY21" fmla="*/ 159544 h 531019"/>
              <a:gd name="connsiteX22" fmla="*/ 588169 w 881112"/>
              <a:gd name="connsiteY22" fmla="*/ 176213 h 531019"/>
              <a:gd name="connsiteX23" fmla="*/ 595313 w 881112"/>
              <a:gd name="connsiteY23" fmla="*/ 183357 h 531019"/>
              <a:gd name="connsiteX24" fmla="*/ 602457 w 881112"/>
              <a:gd name="connsiteY24" fmla="*/ 185738 h 531019"/>
              <a:gd name="connsiteX25" fmla="*/ 607219 w 881112"/>
              <a:gd name="connsiteY25" fmla="*/ 192882 h 531019"/>
              <a:gd name="connsiteX26" fmla="*/ 604838 w 881112"/>
              <a:gd name="connsiteY26" fmla="*/ 214313 h 531019"/>
              <a:gd name="connsiteX27" fmla="*/ 619125 w 881112"/>
              <a:gd name="connsiteY27" fmla="*/ 219075 h 531019"/>
              <a:gd name="connsiteX28" fmla="*/ 661988 w 881112"/>
              <a:gd name="connsiteY28" fmla="*/ 221457 h 531019"/>
              <a:gd name="connsiteX29" fmla="*/ 666750 w 881112"/>
              <a:gd name="connsiteY29" fmla="*/ 228600 h 531019"/>
              <a:gd name="connsiteX30" fmla="*/ 671513 w 881112"/>
              <a:gd name="connsiteY30" fmla="*/ 245269 h 531019"/>
              <a:gd name="connsiteX31" fmla="*/ 683419 w 881112"/>
              <a:gd name="connsiteY31" fmla="*/ 242888 h 531019"/>
              <a:gd name="connsiteX32" fmla="*/ 697707 w 881112"/>
              <a:gd name="connsiteY32" fmla="*/ 238125 h 531019"/>
              <a:gd name="connsiteX33" fmla="*/ 759619 w 881112"/>
              <a:gd name="connsiteY33" fmla="*/ 240507 h 531019"/>
              <a:gd name="connsiteX34" fmla="*/ 757238 w 881112"/>
              <a:gd name="connsiteY34" fmla="*/ 264319 h 531019"/>
              <a:gd name="connsiteX35" fmla="*/ 769144 w 881112"/>
              <a:gd name="connsiteY35" fmla="*/ 276225 h 531019"/>
              <a:gd name="connsiteX36" fmla="*/ 783432 w 881112"/>
              <a:gd name="connsiteY36" fmla="*/ 285750 h 531019"/>
              <a:gd name="connsiteX37" fmla="*/ 790575 w 881112"/>
              <a:gd name="connsiteY37" fmla="*/ 290513 h 531019"/>
              <a:gd name="connsiteX38" fmla="*/ 800100 w 881112"/>
              <a:gd name="connsiteY38" fmla="*/ 292894 h 531019"/>
              <a:gd name="connsiteX39" fmla="*/ 795338 w 881112"/>
              <a:gd name="connsiteY39" fmla="*/ 300038 h 531019"/>
              <a:gd name="connsiteX40" fmla="*/ 792957 w 881112"/>
              <a:gd name="connsiteY40" fmla="*/ 307182 h 531019"/>
              <a:gd name="connsiteX41" fmla="*/ 795338 w 881112"/>
              <a:gd name="connsiteY41" fmla="*/ 352425 h 531019"/>
              <a:gd name="connsiteX42" fmla="*/ 802482 w 881112"/>
              <a:gd name="connsiteY42" fmla="*/ 354807 h 531019"/>
              <a:gd name="connsiteX43" fmla="*/ 804863 w 881112"/>
              <a:gd name="connsiteY43" fmla="*/ 361950 h 531019"/>
              <a:gd name="connsiteX44" fmla="*/ 807244 w 881112"/>
              <a:gd name="connsiteY44" fmla="*/ 373857 h 531019"/>
              <a:gd name="connsiteX45" fmla="*/ 814388 w 881112"/>
              <a:gd name="connsiteY45" fmla="*/ 376238 h 531019"/>
              <a:gd name="connsiteX46" fmla="*/ 812007 w 881112"/>
              <a:gd name="connsiteY46" fmla="*/ 385763 h 531019"/>
              <a:gd name="connsiteX47" fmla="*/ 809625 w 881112"/>
              <a:gd name="connsiteY47" fmla="*/ 392907 h 531019"/>
              <a:gd name="connsiteX48" fmla="*/ 816769 w 881112"/>
              <a:gd name="connsiteY48" fmla="*/ 400050 h 531019"/>
              <a:gd name="connsiteX49" fmla="*/ 821532 w 881112"/>
              <a:gd name="connsiteY49" fmla="*/ 435769 h 531019"/>
              <a:gd name="connsiteX50" fmla="*/ 826294 w 881112"/>
              <a:gd name="connsiteY50" fmla="*/ 450057 h 531019"/>
              <a:gd name="connsiteX51" fmla="*/ 828675 w 881112"/>
              <a:gd name="connsiteY51" fmla="*/ 459582 h 531019"/>
              <a:gd name="connsiteX52" fmla="*/ 840582 w 881112"/>
              <a:gd name="connsiteY52" fmla="*/ 471488 h 531019"/>
              <a:gd name="connsiteX53" fmla="*/ 847725 w 881112"/>
              <a:gd name="connsiteY53" fmla="*/ 502444 h 531019"/>
              <a:gd name="connsiteX54" fmla="*/ 854869 w 881112"/>
              <a:gd name="connsiteY54" fmla="*/ 507207 h 531019"/>
              <a:gd name="connsiteX55" fmla="*/ 873919 w 881112"/>
              <a:gd name="connsiteY55" fmla="*/ 509588 h 531019"/>
              <a:gd name="connsiteX56" fmla="*/ 876300 w 881112"/>
              <a:gd name="connsiteY56" fmla="*/ 519113 h 531019"/>
              <a:gd name="connsiteX57" fmla="*/ 881063 w 881112"/>
              <a:gd name="connsiteY57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178594 w 881112"/>
              <a:gd name="connsiteY8" fmla="*/ 54769 h 531019"/>
              <a:gd name="connsiteX9" fmla="*/ 188119 w 881112"/>
              <a:gd name="connsiteY9" fmla="*/ 57150 h 531019"/>
              <a:gd name="connsiteX10" fmla="*/ 421482 w 881112"/>
              <a:gd name="connsiteY10" fmla="*/ 71438 h 531019"/>
              <a:gd name="connsiteX11" fmla="*/ 423863 w 881112"/>
              <a:gd name="connsiteY11" fmla="*/ 80963 h 531019"/>
              <a:gd name="connsiteX12" fmla="*/ 435769 w 881112"/>
              <a:gd name="connsiteY12" fmla="*/ 95250 h 531019"/>
              <a:gd name="connsiteX13" fmla="*/ 440532 w 881112"/>
              <a:gd name="connsiteY13" fmla="*/ 102394 h 531019"/>
              <a:gd name="connsiteX14" fmla="*/ 442913 w 881112"/>
              <a:gd name="connsiteY14" fmla="*/ 111919 h 531019"/>
              <a:gd name="connsiteX15" fmla="*/ 454819 w 881112"/>
              <a:gd name="connsiteY15" fmla="*/ 130969 h 531019"/>
              <a:gd name="connsiteX16" fmla="*/ 490538 w 881112"/>
              <a:gd name="connsiteY16" fmla="*/ 133350 h 531019"/>
              <a:gd name="connsiteX17" fmla="*/ 497682 w 881112"/>
              <a:gd name="connsiteY17" fmla="*/ 140494 h 531019"/>
              <a:gd name="connsiteX18" fmla="*/ 564357 w 881112"/>
              <a:gd name="connsiteY18" fmla="*/ 147638 h 531019"/>
              <a:gd name="connsiteX19" fmla="*/ 590550 w 881112"/>
              <a:gd name="connsiteY19" fmla="*/ 150019 h 531019"/>
              <a:gd name="connsiteX20" fmla="*/ 592932 w 881112"/>
              <a:gd name="connsiteY20" fmla="*/ 159544 h 531019"/>
              <a:gd name="connsiteX21" fmla="*/ 588169 w 881112"/>
              <a:gd name="connsiteY21" fmla="*/ 176213 h 531019"/>
              <a:gd name="connsiteX22" fmla="*/ 595313 w 881112"/>
              <a:gd name="connsiteY22" fmla="*/ 183357 h 531019"/>
              <a:gd name="connsiteX23" fmla="*/ 602457 w 881112"/>
              <a:gd name="connsiteY23" fmla="*/ 185738 h 531019"/>
              <a:gd name="connsiteX24" fmla="*/ 607219 w 881112"/>
              <a:gd name="connsiteY24" fmla="*/ 192882 h 531019"/>
              <a:gd name="connsiteX25" fmla="*/ 604838 w 881112"/>
              <a:gd name="connsiteY25" fmla="*/ 214313 h 531019"/>
              <a:gd name="connsiteX26" fmla="*/ 619125 w 881112"/>
              <a:gd name="connsiteY26" fmla="*/ 219075 h 531019"/>
              <a:gd name="connsiteX27" fmla="*/ 661988 w 881112"/>
              <a:gd name="connsiteY27" fmla="*/ 221457 h 531019"/>
              <a:gd name="connsiteX28" fmla="*/ 666750 w 881112"/>
              <a:gd name="connsiteY28" fmla="*/ 228600 h 531019"/>
              <a:gd name="connsiteX29" fmla="*/ 671513 w 881112"/>
              <a:gd name="connsiteY29" fmla="*/ 245269 h 531019"/>
              <a:gd name="connsiteX30" fmla="*/ 683419 w 881112"/>
              <a:gd name="connsiteY30" fmla="*/ 242888 h 531019"/>
              <a:gd name="connsiteX31" fmla="*/ 697707 w 881112"/>
              <a:gd name="connsiteY31" fmla="*/ 238125 h 531019"/>
              <a:gd name="connsiteX32" fmla="*/ 759619 w 881112"/>
              <a:gd name="connsiteY32" fmla="*/ 240507 h 531019"/>
              <a:gd name="connsiteX33" fmla="*/ 757238 w 881112"/>
              <a:gd name="connsiteY33" fmla="*/ 264319 h 531019"/>
              <a:gd name="connsiteX34" fmla="*/ 769144 w 881112"/>
              <a:gd name="connsiteY34" fmla="*/ 276225 h 531019"/>
              <a:gd name="connsiteX35" fmla="*/ 783432 w 881112"/>
              <a:gd name="connsiteY35" fmla="*/ 285750 h 531019"/>
              <a:gd name="connsiteX36" fmla="*/ 790575 w 881112"/>
              <a:gd name="connsiteY36" fmla="*/ 290513 h 531019"/>
              <a:gd name="connsiteX37" fmla="*/ 800100 w 881112"/>
              <a:gd name="connsiteY37" fmla="*/ 292894 h 531019"/>
              <a:gd name="connsiteX38" fmla="*/ 795338 w 881112"/>
              <a:gd name="connsiteY38" fmla="*/ 300038 h 531019"/>
              <a:gd name="connsiteX39" fmla="*/ 792957 w 881112"/>
              <a:gd name="connsiteY39" fmla="*/ 307182 h 531019"/>
              <a:gd name="connsiteX40" fmla="*/ 795338 w 881112"/>
              <a:gd name="connsiteY40" fmla="*/ 352425 h 531019"/>
              <a:gd name="connsiteX41" fmla="*/ 802482 w 881112"/>
              <a:gd name="connsiteY41" fmla="*/ 354807 h 531019"/>
              <a:gd name="connsiteX42" fmla="*/ 804863 w 881112"/>
              <a:gd name="connsiteY42" fmla="*/ 361950 h 531019"/>
              <a:gd name="connsiteX43" fmla="*/ 807244 w 881112"/>
              <a:gd name="connsiteY43" fmla="*/ 373857 h 531019"/>
              <a:gd name="connsiteX44" fmla="*/ 814388 w 881112"/>
              <a:gd name="connsiteY44" fmla="*/ 376238 h 531019"/>
              <a:gd name="connsiteX45" fmla="*/ 812007 w 881112"/>
              <a:gd name="connsiteY45" fmla="*/ 385763 h 531019"/>
              <a:gd name="connsiteX46" fmla="*/ 809625 w 881112"/>
              <a:gd name="connsiteY46" fmla="*/ 392907 h 531019"/>
              <a:gd name="connsiteX47" fmla="*/ 816769 w 881112"/>
              <a:gd name="connsiteY47" fmla="*/ 400050 h 531019"/>
              <a:gd name="connsiteX48" fmla="*/ 821532 w 881112"/>
              <a:gd name="connsiteY48" fmla="*/ 435769 h 531019"/>
              <a:gd name="connsiteX49" fmla="*/ 826294 w 881112"/>
              <a:gd name="connsiteY49" fmla="*/ 450057 h 531019"/>
              <a:gd name="connsiteX50" fmla="*/ 828675 w 881112"/>
              <a:gd name="connsiteY50" fmla="*/ 459582 h 531019"/>
              <a:gd name="connsiteX51" fmla="*/ 840582 w 881112"/>
              <a:gd name="connsiteY51" fmla="*/ 471488 h 531019"/>
              <a:gd name="connsiteX52" fmla="*/ 847725 w 881112"/>
              <a:gd name="connsiteY52" fmla="*/ 502444 h 531019"/>
              <a:gd name="connsiteX53" fmla="*/ 854869 w 881112"/>
              <a:gd name="connsiteY53" fmla="*/ 507207 h 531019"/>
              <a:gd name="connsiteX54" fmla="*/ 873919 w 881112"/>
              <a:gd name="connsiteY54" fmla="*/ 509588 h 531019"/>
              <a:gd name="connsiteX55" fmla="*/ 876300 w 881112"/>
              <a:gd name="connsiteY55" fmla="*/ 519113 h 531019"/>
              <a:gd name="connsiteX56" fmla="*/ 881063 w 881112"/>
              <a:gd name="connsiteY56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188119 w 881112"/>
              <a:gd name="connsiteY8" fmla="*/ 57150 h 531019"/>
              <a:gd name="connsiteX9" fmla="*/ 421482 w 881112"/>
              <a:gd name="connsiteY9" fmla="*/ 71438 h 531019"/>
              <a:gd name="connsiteX10" fmla="*/ 423863 w 881112"/>
              <a:gd name="connsiteY10" fmla="*/ 80963 h 531019"/>
              <a:gd name="connsiteX11" fmla="*/ 435769 w 881112"/>
              <a:gd name="connsiteY11" fmla="*/ 95250 h 531019"/>
              <a:gd name="connsiteX12" fmla="*/ 440532 w 881112"/>
              <a:gd name="connsiteY12" fmla="*/ 102394 h 531019"/>
              <a:gd name="connsiteX13" fmla="*/ 442913 w 881112"/>
              <a:gd name="connsiteY13" fmla="*/ 111919 h 531019"/>
              <a:gd name="connsiteX14" fmla="*/ 454819 w 881112"/>
              <a:gd name="connsiteY14" fmla="*/ 130969 h 531019"/>
              <a:gd name="connsiteX15" fmla="*/ 490538 w 881112"/>
              <a:gd name="connsiteY15" fmla="*/ 133350 h 531019"/>
              <a:gd name="connsiteX16" fmla="*/ 497682 w 881112"/>
              <a:gd name="connsiteY16" fmla="*/ 140494 h 531019"/>
              <a:gd name="connsiteX17" fmla="*/ 564357 w 881112"/>
              <a:gd name="connsiteY17" fmla="*/ 147638 h 531019"/>
              <a:gd name="connsiteX18" fmla="*/ 590550 w 881112"/>
              <a:gd name="connsiteY18" fmla="*/ 150019 h 531019"/>
              <a:gd name="connsiteX19" fmla="*/ 592932 w 881112"/>
              <a:gd name="connsiteY19" fmla="*/ 159544 h 531019"/>
              <a:gd name="connsiteX20" fmla="*/ 588169 w 881112"/>
              <a:gd name="connsiteY20" fmla="*/ 176213 h 531019"/>
              <a:gd name="connsiteX21" fmla="*/ 595313 w 881112"/>
              <a:gd name="connsiteY21" fmla="*/ 183357 h 531019"/>
              <a:gd name="connsiteX22" fmla="*/ 602457 w 881112"/>
              <a:gd name="connsiteY22" fmla="*/ 185738 h 531019"/>
              <a:gd name="connsiteX23" fmla="*/ 607219 w 881112"/>
              <a:gd name="connsiteY23" fmla="*/ 192882 h 531019"/>
              <a:gd name="connsiteX24" fmla="*/ 604838 w 881112"/>
              <a:gd name="connsiteY24" fmla="*/ 214313 h 531019"/>
              <a:gd name="connsiteX25" fmla="*/ 619125 w 881112"/>
              <a:gd name="connsiteY25" fmla="*/ 219075 h 531019"/>
              <a:gd name="connsiteX26" fmla="*/ 661988 w 881112"/>
              <a:gd name="connsiteY26" fmla="*/ 221457 h 531019"/>
              <a:gd name="connsiteX27" fmla="*/ 666750 w 881112"/>
              <a:gd name="connsiteY27" fmla="*/ 228600 h 531019"/>
              <a:gd name="connsiteX28" fmla="*/ 671513 w 881112"/>
              <a:gd name="connsiteY28" fmla="*/ 245269 h 531019"/>
              <a:gd name="connsiteX29" fmla="*/ 683419 w 881112"/>
              <a:gd name="connsiteY29" fmla="*/ 242888 h 531019"/>
              <a:gd name="connsiteX30" fmla="*/ 697707 w 881112"/>
              <a:gd name="connsiteY30" fmla="*/ 238125 h 531019"/>
              <a:gd name="connsiteX31" fmla="*/ 759619 w 881112"/>
              <a:gd name="connsiteY31" fmla="*/ 240507 h 531019"/>
              <a:gd name="connsiteX32" fmla="*/ 757238 w 881112"/>
              <a:gd name="connsiteY32" fmla="*/ 264319 h 531019"/>
              <a:gd name="connsiteX33" fmla="*/ 769144 w 881112"/>
              <a:gd name="connsiteY33" fmla="*/ 276225 h 531019"/>
              <a:gd name="connsiteX34" fmla="*/ 783432 w 881112"/>
              <a:gd name="connsiteY34" fmla="*/ 285750 h 531019"/>
              <a:gd name="connsiteX35" fmla="*/ 790575 w 881112"/>
              <a:gd name="connsiteY35" fmla="*/ 290513 h 531019"/>
              <a:gd name="connsiteX36" fmla="*/ 800100 w 881112"/>
              <a:gd name="connsiteY36" fmla="*/ 292894 h 531019"/>
              <a:gd name="connsiteX37" fmla="*/ 795338 w 881112"/>
              <a:gd name="connsiteY37" fmla="*/ 300038 h 531019"/>
              <a:gd name="connsiteX38" fmla="*/ 792957 w 881112"/>
              <a:gd name="connsiteY38" fmla="*/ 307182 h 531019"/>
              <a:gd name="connsiteX39" fmla="*/ 795338 w 881112"/>
              <a:gd name="connsiteY39" fmla="*/ 352425 h 531019"/>
              <a:gd name="connsiteX40" fmla="*/ 802482 w 881112"/>
              <a:gd name="connsiteY40" fmla="*/ 354807 h 531019"/>
              <a:gd name="connsiteX41" fmla="*/ 804863 w 881112"/>
              <a:gd name="connsiteY41" fmla="*/ 361950 h 531019"/>
              <a:gd name="connsiteX42" fmla="*/ 807244 w 881112"/>
              <a:gd name="connsiteY42" fmla="*/ 373857 h 531019"/>
              <a:gd name="connsiteX43" fmla="*/ 814388 w 881112"/>
              <a:gd name="connsiteY43" fmla="*/ 376238 h 531019"/>
              <a:gd name="connsiteX44" fmla="*/ 812007 w 881112"/>
              <a:gd name="connsiteY44" fmla="*/ 385763 h 531019"/>
              <a:gd name="connsiteX45" fmla="*/ 809625 w 881112"/>
              <a:gd name="connsiteY45" fmla="*/ 392907 h 531019"/>
              <a:gd name="connsiteX46" fmla="*/ 816769 w 881112"/>
              <a:gd name="connsiteY46" fmla="*/ 400050 h 531019"/>
              <a:gd name="connsiteX47" fmla="*/ 821532 w 881112"/>
              <a:gd name="connsiteY47" fmla="*/ 435769 h 531019"/>
              <a:gd name="connsiteX48" fmla="*/ 826294 w 881112"/>
              <a:gd name="connsiteY48" fmla="*/ 450057 h 531019"/>
              <a:gd name="connsiteX49" fmla="*/ 828675 w 881112"/>
              <a:gd name="connsiteY49" fmla="*/ 459582 h 531019"/>
              <a:gd name="connsiteX50" fmla="*/ 840582 w 881112"/>
              <a:gd name="connsiteY50" fmla="*/ 471488 h 531019"/>
              <a:gd name="connsiteX51" fmla="*/ 847725 w 881112"/>
              <a:gd name="connsiteY51" fmla="*/ 502444 h 531019"/>
              <a:gd name="connsiteX52" fmla="*/ 854869 w 881112"/>
              <a:gd name="connsiteY52" fmla="*/ 507207 h 531019"/>
              <a:gd name="connsiteX53" fmla="*/ 873919 w 881112"/>
              <a:gd name="connsiteY53" fmla="*/ 509588 h 531019"/>
              <a:gd name="connsiteX54" fmla="*/ 876300 w 881112"/>
              <a:gd name="connsiteY54" fmla="*/ 519113 h 531019"/>
              <a:gd name="connsiteX55" fmla="*/ 881063 w 881112"/>
              <a:gd name="connsiteY55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21482 w 881112"/>
              <a:gd name="connsiteY8" fmla="*/ 71438 h 531019"/>
              <a:gd name="connsiteX9" fmla="*/ 423863 w 881112"/>
              <a:gd name="connsiteY9" fmla="*/ 80963 h 531019"/>
              <a:gd name="connsiteX10" fmla="*/ 435769 w 881112"/>
              <a:gd name="connsiteY10" fmla="*/ 95250 h 531019"/>
              <a:gd name="connsiteX11" fmla="*/ 440532 w 881112"/>
              <a:gd name="connsiteY11" fmla="*/ 102394 h 531019"/>
              <a:gd name="connsiteX12" fmla="*/ 442913 w 881112"/>
              <a:gd name="connsiteY12" fmla="*/ 111919 h 531019"/>
              <a:gd name="connsiteX13" fmla="*/ 454819 w 881112"/>
              <a:gd name="connsiteY13" fmla="*/ 130969 h 531019"/>
              <a:gd name="connsiteX14" fmla="*/ 490538 w 881112"/>
              <a:gd name="connsiteY14" fmla="*/ 133350 h 531019"/>
              <a:gd name="connsiteX15" fmla="*/ 497682 w 881112"/>
              <a:gd name="connsiteY15" fmla="*/ 140494 h 531019"/>
              <a:gd name="connsiteX16" fmla="*/ 564357 w 881112"/>
              <a:gd name="connsiteY16" fmla="*/ 147638 h 531019"/>
              <a:gd name="connsiteX17" fmla="*/ 590550 w 881112"/>
              <a:gd name="connsiteY17" fmla="*/ 150019 h 531019"/>
              <a:gd name="connsiteX18" fmla="*/ 592932 w 881112"/>
              <a:gd name="connsiteY18" fmla="*/ 159544 h 531019"/>
              <a:gd name="connsiteX19" fmla="*/ 588169 w 881112"/>
              <a:gd name="connsiteY19" fmla="*/ 176213 h 531019"/>
              <a:gd name="connsiteX20" fmla="*/ 595313 w 881112"/>
              <a:gd name="connsiteY20" fmla="*/ 183357 h 531019"/>
              <a:gd name="connsiteX21" fmla="*/ 602457 w 881112"/>
              <a:gd name="connsiteY21" fmla="*/ 185738 h 531019"/>
              <a:gd name="connsiteX22" fmla="*/ 607219 w 881112"/>
              <a:gd name="connsiteY22" fmla="*/ 192882 h 531019"/>
              <a:gd name="connsiteX23" fmla="*/ 604838 w 881112"/>
              <a:gd name="connsiteY23" fmla="*/ 214313 h 531019"/>
              <a:gd name="connsiteX24" fmla="*/ 619125 w 881112"/>
              <a:gd name="connsiteY24" fmla="*/ 219075 h 531019"/>
              <a:gd name="connsiteX25" fmla="*/ 661988 w 881112"/>
              <a:gd name="connsiteY25" fmla="*/ 221457 h 531019"/>
              <a:gd name="connsiteX26" fmla="*/ 666750 w 881112"/>
              <a:gd name="connsiteY26" fmla="*/ 228600 h 531019"/>
              <a:gd name="connsiteX27" fmla="*/ 671513 w 881112"/>
              <a:gd name="connsiteY27" fmla="*/ 245269 h 531019"/>
              <a:gd name="connsiteX28" fmla="*/ 683419 w 881112"/>
              <a:gd name="connsiteY28" fmla="*/ 242888 h 531019"/>
              <a:gd name="connsiteX29" fmla="*/ 697707 w 881112"/>
              <a:gd name="connsiteY29" fmla="*/ 238125 h 531019"/>
              <a:gd name="connsiteX30" fmla="*/ 759619 w 881112"/>
              <a:gd name="connsiteY30" fmla="*/ 240507 h 531019"/>
              <a:gd name="connsiteX31" fmla="*/ 757238 w 881112"/>
              <a:gd name="connsiteY31" fmla="*/ 264319 h 531019"/>
              <a:gd name="connsiteX32" fmla="*/ 769144 w 881112"/>
              <a:gd name="connsiteY32" fmla="*/ 276225 h 531019"/>
              <a:gd name="connsiteX33" fmla="*/ 783432 w 881112"/>
              <a:gd name="connsiteY33" fmla="*/ 285750 h 531019"/>
              <a:gd name="connsiteX34" fmla="*/ 790575 w 881112"/>
              <a:gd name="connsiteY34" fmla="*/ 290513 h 531019"/>
              <a:gd name="connsiteX35" fmla="*/ 800100 w 881112"/>
              <a:gd name="connsiteY35" fmla="*/ 292894 h 531019"/>
              <a:gd name="connsiteX36" fmla="*/ 795338 w 881112"/>
              <a:gd name="connsiteY36" fmla="*/ 300038 h 531019"/>
              <a:gd name="connsiteX37" fmla="*/ 792957 w 881112"/>
              <a:gd name="connsiteY37" fmla="*/ 307182 h 531019"/>
              <a:gd name="connsiteX38" fmla="*/ 795338 w 881112"/>
              <a:gd name="connsiteY38" fmla="*/ 352425 h 531019"/>
              <a:gd name="connsiteX39" fmla="*/ 802482 w 881112"/>
              <a:gd name="connsiteY39" fmla="*/ 354807 h 531019"/>
              <a:gd name="connsiteX40" fmla="*/ 804863 w 881112"/>
              <a:gd name="connsiteY40" fmla="*/ 361950 h 531019"/>
              <a:gd name="connsiteX41" fmla="*/ 807244 w 881112"/>
              <a:gd name="connsiteY41" fmla="*/ 373857 h 531019"/>
              <a:gd name="connsiteX42" fmla="*/ 814388 w 881112"/>
              <a:gd name="connsiteY42" fmla="*/ 376238 h 531019"/>
              <a:gd name="connsiteX43" fmla="*/ 812007 w 881112"/>
              <a:gd name="connsiteY43" fmla="*/ 385763 h 531019"/>
              <a:gd name="connsiteX44" fmla="*/ 809625 w 881112"/>
              <a:gd name="connsiteY44" fmla="*/ 392907 h 531019"/>
              <a:gd name="connsiteX45" fmla="*/ 816769 w 881112"/>
              <a:gd name="connsiteY45" fmla="*/ 400050 h 531019"/>
              <a:gd name="connsiteX46" fmla="*/ 821532 w 881112"/>
              <a:gd name="connsiteY46" fmla="*/ 435769 h 531019"/>
              <a:gd name="connsiteX47" fmla="*/ 826294 w 881112"/>
              <a:gd name="connsiteY47" fmla="*/ 450057 h 531019"/>
              <a:gd name="connsiteX48" fmla="*/ 828675 w 881112"/>
              <a:gd name="connsiteY48" fmla="*/ 459582 h 531019"/>
              <a:gd name="connsiteX49" fmla="*/ 840582 w 881112"/>
              <a:gd name="connsiteY49" fmla="*/ 471488 h 531019"/>
              <a:gd name="connsiteX50" fmla="*/ 847725 w 881112"/>
              <a:gd name="connsiteY50" fmla="*/ 502444 h 531019"/>
              <a:gd name="connsiteX51" fmla="*/ 854869 w 881112"/>
              <a:gd name="connsiteY51" fmla="*/ 507207 h 531019"/>
              <a:gd name="connsiteX52" fmla="*/ 873919 w 881112"/>
              <a:gd name="connsiteY52" fmla="*/ 509588 h 531019"/>
              <a:gd name="connsiteX53" fmla="*/ 876300 w 881112"/>
              <a:gd name="connsiteY53" fmla="*/ 519113 h 531019"/>
              <a:gd name="connsiteX54" fmla="*/ 881063 w 881112"/>
              <a:gd name="connsiteY54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5769 w 881112"/>
              <a:gd name="connsiteY10" fmla="*/ 95250 h 531019"/>
              <a:gd name="connsiteX11" fmla="*/ 440532 w 881112"/>
              <a:gd name="connsiteY11" fmla="*/ 102394 h 531019"/>
              <a:gd name="connsiteX12" fmla="*/ 442913 w 881112"/>
              <a:gd name="connsiteY12" fmla="*/ 111919 h 531019"/>
              <a:gd name="connsiteX13" fmla="*/ 454819 w 881112"/>
              <a:gd name="connsiteY13" fmla="*/ 130969 h 531019"/>
              <a:gd name="connsiteX14" fmla="*/ 490538 w 881112"/>
              <a:gd name="connsiteY14" fmla="*/ 133350 h 531019"/>
              <a:gd name="connsiteX15" fmla="*/ 497682 w 881112"/>
              <a:gd name="connsiteY15" fmla="*/ 140494 h 531019"/>
              <a:gd name="connsiteX16" fmla="*/ 564357 w 881112"/>
              <a:gd name="connsiteY16" fmla="*/ 147638 h 531019"/>
              <a:gd name="connsiteX17" fmla="*/ 590550 w 881112"/>
              <a:gd name="connsiteY17" fmla="*/ 150019 h 531019"/>
              <a:gd name="connsiteX18" fmla="*/ 592932 w 881112"/>
              <a:gd name="connsiteY18" fmla="*/ 159544 h 531019"/>
              <a:gd name="connsiteX19" fmla="*/ 588169 w 881112"/>
              <a:gd name="connsiteY19" fmla="*/ 176213 h 531019"/>
              <a:gd name="connsiteX20" fmla="*/ 595313 w 881112"/>
              <a:gd name="connsiteY20" fmla="*/ 183357 h 531019"/>
              <a:gd name="connsiteX21" fmla="*/ 602457 w 881112"/>
              <a:gd name="connsiteY21" fmla="*/ 185738 h 531019"/>
              <a:gd name="connsiteX22" fmla="*/ 607219 w 881112"/>
              <a:gd name="connsiteY22" fmla="*/ 192882 h 531019"/>
              <a:gd name="connsiteX23" fmla="*/ 604838 w 881112"/>
              <a:gd name="connsiteY23" fmla="*/ 214313 h 531019"/>
              <a:gd name="connsiteX24" fmla="*/ 619125 w 881112"/>
              <a:gd name="connsiteY24" fmla="*/ 219075 h 531019"/>
              <a:gd name="connsiteX25" fmla="*/ 661988 w 881112"/>
              <a:gd name="connsiteY25" fmla="*/ 221457 h 531019"/>
              <a:gd name="connsiteX26" fmla="*/ 666750 w 881112"/>
              <a:gd name="connsiteY26" fmla="*/ 228600 h 531019"/>
              <a:gd name="connsiteX27" fmla="*/ 671513 w 881112"/>
              <a:gd name="connsiteY27" fmla="*/ 245269 h 531019"/>
              <a:gd name="connsiteX28" fmla="*/ 683419 w 881112"/>
              <a:gd name="connsiteY28" fmla="*/ 242888 h 531019"/>
              <a:gd name="connsiteX29" fmla="*/ 697707 w 881112"/>
              <a:gd name="connsiteY29" fmla="*/ 238125 h 531019"/>
              <a:gd name="connsiteX30" fmla="*/ 759619 w 881112"/>
              <a:gd name="connsiteY30" fmla="*/ 240507 h 531019"/>
              <a:gd name="connsiteX31" fmla="*/ 757238 w 881112"/>
              <a:gd name="connsiteY31" fmla="*/ 264319 h 531019"/>
              <a:gd name="connsiteX32" fmla="*/ 769144 w 881112"/>
              <a:gd name="connsiteY32" fmla="*/ 276225 h 531019"/>
              <a:gd name="connsiteX33" fmla="*/ 783432 w 881112"/>
              <a:gd name="connsiteY33" fmla="*/ 285750 h 531019"/>
              <a:gd name="connsiteX34" fmla="*/ 790575 w 881112"/>
              <a:gd name="connsiteY34" fmla="*/ 290513 h 531019"/>
              <a:gd name="connsiteX35" fmla="*/ 800100 w 881112"/>
              <a:gd name="connsiteY35" fmla="*/ 292894 h 531019"/>
              <a:gd name="connsiteX36" fmla="*/ 795338 w 881112"/>
              <a:gd name="connsiteY36" fmla="*/ 300038 h 531019"/>
              <a:gd name="connsiteX37" fmla="*/ 792957 w 881112"/>
              <a:gd name="connsiteY37" fmla="*/ 307182 h 531019"/>
              <a:gd name="connsiteX38" fmla="*/ 795338 w 881112"/>
              <a:gd name="connsiteY38" fmla="*/ 352425 h 531019"/>
              <a:gd name="connsiteX39" fmla="*/ 802482 w 881112"/>
              <a:gd name="connsiteY39" fmla="*/ 354807 h 531019"/>
              <a:gd name="connsiteX40" fmla="*/ 804863 w 881112"/>
              <a:gd name="connsiteY40" fmla="*/ 361950 h 531019"/>
              <a:gd name="connsiteX41" fmla="*/ 807244 w 881112"/>
              <a:gd name="connsiteY41" fmla="*/ 373857 h 531019"/>
              <a:gd name="connsiteX42" fmla="*/ 814388 w 881112"/>
              <a:gd name="connsiteY42" fmla="*/ 376238 h 531019"/>
              <a:gd name="connsiteX43" fmla="*/ 812007 w 881112"/>
              <a:gd name="connsiteY43" fmla="*/ 385763 h 531019"/>
              <a:gd name="connsiteX44" fmla="*/ 809625 w 881112"/>
              <a:gd name="connsiteY44" fmla="*/ 392907 h 531019"/>
              <a:gd name="connsiteX45" fmla="*/ 816769 w 881112"/>
              <a:gd name="connsiteY45" fmla="*/ 400050 h 531019"/>
              <a:gd name="connsiteX46" fmla="*/ 821532 w 881112"/>
              <a:gd name="connsiteY46" fmla="*/ 435769 h 531019"/>
              <a:gd name="connsiteX47" fmla="*/ 826294 w 881112"/>
              <a:gd name="connsiteY47" fmla="*/ 450057 h 531019"/>
              <a:gd name="connsiteX48" fmla="*/ 828675 w 881112"/>
              <a:gd name="connsiteY48" fmla="*/ 459582 h 531019"/>
              <a:gd name="connsiteX49" fmla="*/ 840582 w 881112"/>
              <a:gd name="connsiteY49" fmla="*/ 471488 h 531019"/>
              <a:gd name="connsiteX50" fmla="*/ 847725 w 881112"/>
              <a:gd name="connsiteY50" fmla="*/ 502444 h 531019"/>
              <a:gd name="connsiteX51" fmla="*/ 854869 w 881112"/>
              <a:gd name="connsiteY51" fmla="*/ 507207 h 531019"/>
              <a:gd name="connsiteX52" fmla="*/ 873919 w 881112"/>
              <a:gd name="connsiteY52" fmla="*/ 509588 h 531019"/>
              <a:gd name="connsiteX53" fmla="*/ 876300 w 881112"/>
              <a:gd name="connsiteY53" fmla="*/ 519113 h 531019"/>
              <a:gd name="connsiteX54" fmla="*/ 881063 w 881112"/>
              <a:gd name="connsiteY54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40532 w 881112"/>
              <a:gd name="connsiteY10" fmla="*/ 102394 h 531019"/>
              <a:gd name="connsiteX11" fmla="*/ 442913 w 881112"/>
              <a:gd name="connsiteY11" fmla="*/ 111919 h 531019"/>
              <a:gd name="connsiteX12" fmla="*/ 454819 w 881112"/>
              <a:gd name="connsiteY12" fmla="*/ 130969 h 531019"/>
              <a:gd name="connsiteX13" fmla="*/ 490538 w 881112"/>
              <a:gd name="connsiteY13" fmla="*/ 133350 h 531019"/>
              <a:gd name="connsiteX14" fmla="*/ 497682 w 881112"/>
              <a:gd name="connsiteY14" fmla="*/ 140494 h 531019"/>
              <a:gd name="connsiteX15" fmla="*/ 564357 w 881112"/>
              <a:gd name="connsiteY15" fmla="*/ 147638 h 531019"/>
              <a:gd name="connsiteX16" fmla="*/ 590550 w 881112"/>
              <a:gd name="connsiteY16" fmla="*/ 150019 h 531019"/>
              <a:gd name="connsiteX17" fmla="*/ 592932 w 881112"/>
              <a:gd name="connsiteY17" fmla="*/ 159544 h 531019"/>
              <a:gd name="connsiteX18" fmla="*/ 588169 w 881112"/>
              <a:gd name="connsiteY18" fmla="*/ 176213 h 531019"/>
              <a:gd name="connsiteX19" fmla="*/ 595313 w 881112"/>
              <a:gd name="connsiteY19" fmla="*/ 183357 h 531019"/>
              <a:gd name="connsiteX20" fmla="*/ 602457 w 881112"/>
              <a:gd name="connsiteY20" fmla="*/ 185738 h 531019"/>
              <a:gd name="connsiteX21" fmla="*/ 607219 w 881112"/>
              <a:gd name="connsiteY21" fmla="*/ 192882 h 531019"/>
              <a:gd name="connsiteX22" fmla="*/ 604838 w 881112"/>
              <a:gd name="connsiteY22" fmla="*/ 214313 h 531019"/>
              <a:gd name="connsiteX23" fmla="*/ 619125 w 881112"/>
              <a:gd name="connsiteY23" fmla="*/ 219075 h 531019"/>
              <a:gd name="connsiteX24" fmla="*/ 661988 w 881112"/>
              <a:gd name="connsiteY24" fmla="*/ 221457 h 531019"/>
              <a:gd name="connsiteX25" fmla="*/ 666750 w 881112"/>
              <a:gd name="connsiteY25" fmla="*/ 228600 h 531019"/>
              <a:gd name="connsiteX26" fmla="*/ 671513 w 881112"/>
              <a:gd name="connsiteY26" fmla="*/ 245269 h 531019"/>
              <a:gd name="connsiteX27" fmla="*/ 683419 w 881112"/>
              <a:gd name="connsiteY27" fmla="*/ 242888 h 531019"/>
              <a:gd name="connsiteX28" fmla="*/ 697707 w 881112"/>
              <a:gd name="connsiteY28" fmla="*/ 238125 h 531019"/>
              <a:gd name="connsiteX29" fmla="*/ 759619 w 881112"/>
              <a:gd name="connsiteY29" fmla="*/ 240507 h 531019"/>
              <a:gd name="connsiteX30" fmla="*/ 757238 w 881112"/>
              <a:gd name="connsiteY30" fmla="*/ 264319 h 531019"/>
              <a:gd name="connsiteX31" fmla="*/ 769144 w 881112"/>
              <a:gd name="connsiteY31" fmla="*/ 276225 h 531019"/>
              <a:gd name="connsiteX32" fmla="*/ 783432 w 881112"/>
              <a:gd name="connsiteY32" fmla="*/ 285750 h 531019"/>
              <a:gd name="connsiteX33" fmla="*/ 790575 w 881112"/>
              <a:gd name="connsiteY33" fmla="*/ 290513 h 531019"/>
              <a:gd name="connsiteX34" fmla="*/ 800100 w 881112"/>
              <a:gd name="connsiteY34" fmla="*/ 292894 h 531019"/>
              <a:gd name="connsiteX35" fmla="*/ 795338 w 881112"/>
              <a:gd name="connsiteY35" fmla="*/ 300038 h 531019"/>
              <a:gd name="connsiteX36" fmla="*/ 792957 w 881112"/>
              <a:gd name="connsiteY36" fmla="*/ 307182 h 531019"/>
              <a:gd name="connsiteX37" fmla="*/ 795338 w 881112"/>
              <a:gd name="connsiteY37" fmla="*/ 352425 h 531019"/>
              <a:gd name="connsiteX38" fmla="*/ 802482 w 881112"/>
              <a:gd name="connsiteY38" fmla="*/ 354807 h 531019"/>
              <a:gd name="connsiteX39" fmla="*/ 804863 w 881112"/>
              <a:gd name="connsiteY39" fmla="*/ 361950 h 531019"/>
              <a:gd name="connsiteX40" fmla="*/ 807244 w 881112"/>
              <a:gd name="connsiteY40" fmla="*/ 373857 h 531019"/>
              <a:gd name="connsiteX41" fmla="*/ 814388 w 881112"/>
              <a:gd name="connsiteY41" fmla="*/ 376238 h 531019"/>
              <a:gd name="connsiteX42" fmla="*/ 812007 w 881112"/>
              <a:gd name="connsiteY42" fmla="*/ 385763 h 531019"/>
              <a:gd name="connsiteX43" fmla="*/ 809625 w 881112"/>
              <a:gd name="connsiteY43" fmla="*/ 392907 h 531019"/>
              <a:gd name="connsiteX44" fmla="*/ 816769 w 881112"/>
              <a:gd name="connsiteY44" fmla="*/ 400050 h 531019"/>
              <a:gd name="connsiteX45" fmla="*/ 821532 w 881112"/>
              <a:gd name="connsiteY45" fmla="*/ 435769 h 531019"/>
              <a:gd name="connsiteX46" fmla="*/ 826294 w 881112"/>
              <a:gd name="connsiteY46" fmla="*/ 450057 h 531019"/>
              <a:gd name="connsiteX47" fmla="*/ 828675 w 881112"/>
              <a:gd name="connsiteY47" fmla="*/ 459582 h 531019"/>
              <a:gd name="connsiteX48" fmla="*/ 840582 w 881112"/>
              <a:gd name="connsiteY48" fmla="*/ 471488 h 531019"/>
              <a:gd name="connsiteX49" fmla="*/ 847725 w 881112"/>
              <a:gd name="connsiteY49" fmla="*/ 502444 h 531019"/>
              <a:gd name="connsiteX50" fmla="*/ 854869 w 881112"/>
              <a:gd name="connsiteY50" fmla="*/ 507207 h 531019"/>
              <a:gd name="connsiteX51" fmla="*/ 873919 w 881112"/>
              <a:gd name="connsiteY51" fmla="*/ 509588 h 531019"/>
              <a:gd name="connsiteX52" fmla="*/ 876300 w 881112"/>
              <a:gd name="connsiteY52" fmla="*/ 519113 h 531019"/>
              <a:gd name="connsiteX53" fmla="*/ 881063 w 881112"/>
              <a:gd name="connsiteY53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28626 w 881112"/>
              <a:gd name="connsiteY10" fmla="*/ 95250 h 531019"/>
              <a:gd name="connsiteX11" fmla="*/ 442913 w 881112"/>
              <a:gd name="connsiteY11" fmla="*/ 111919 h 531019"/>
              <a:gd name="connsiteX12" fmla="*/ 454819 w 881112"/>
              <a:gd name="connsiteY12" fmla="*/ 130969 h 531019"/>
              <a:gd name="connsiteX13" fmla="*/ 490538 w 881112"/>
              <a:gd name="connsiteY13" fmla="*/ 133350 h 531019"/>
              <a:gd name="connsiteX14" fmla="*/ 497682 w 881112"/>
              <a:gd name="connsiteY14" fmla="*/ 140494 h 531019"/>
              <a:gd name="connsiteX15" fmla="*/ 564357 w 881112"/>
              <a:gd name="connsiteY15" fmla="*/ 147638 h 531019"/>
              <a:gd name="connsiteX16" fmla="*/ 590550 w 881112"/>
              <a:gd name="connsiteY16" fmla="*/ 150019 h 531019"/>
              <a:gd name="connsiteX17" fmla="*/ 592932 w 881112"/>
              <a:gd name="connsiteY17" fmla="*/ 159544 h 531019"/>
              <a:gd name="connsiteX18" fmla="*/ 588169 w 881112"/>
              <a:gd name="connsiteY18" fmla="*/ 176213 h 531019"/>
              <a:gd name="connsiteX19" fmla="*/ 595313 w 881112"/>
              <a:gd name="connsiteY19" fmla="*/ 183357 h 531019"/>
              <a:gd name="connsiteX20" fmla="*/ 602457 w 881112"/>
              <a:gd name="connsiteY20" fmla="*/ 185738 h 531019"/>
              <a:gd name="connsiteX21" fmla="*/ 607219 w 881112"/>
              <a:gd name="connsiteY21" fmla="*/ 192882 h 531019"/>
              <a:gd name="connsiteX22" fmla="*/ 604838 w 881112"/>
              <a:gd name="connsiteY22" fmla="*/ 214313 h 531019"/>
              <a:gd name="connsiteX23" fmla="*/ 619125 w 881112"/>
              <a:gd name="connsiteY23" fmla="*/ 219075 h 531019"/>
              <a:gd name="connsiteX24" fmla="*/ 661988 w 881112"/>
              <a:gd name="connsiteY24" fmla="*/ 221457 h 531019"/>
              <a:gd name="connsiteX25" fmla="*/ 666750 w 881112"/>
              <a:gd name="connsiteY25" fmla="*/ 228600 h 531019"/>
              <a:gd name="connsiteX26" fmla="*/ 671513 w 881112"/>
              <a:gd name="connsiteY26" fmla="*/ 245269 h 531019"/>
              <a:gd name="connsiteX27" fmla="*/ 683419 w 881112"/>
              <a:gd name="connsiteY27" fmla="*/ 242888 h 531019"/>
              <a:gd name="connsiteX28" fmla="*/ 697707 w 881112"/>
              <a:gd name="connsiteY28" fmla="*/ 238125 h 531019"/>
              <a:gd name="connsiteX29" fmla="*/ 759619 w 881112"/>
              <a:gd name="connsiteY29" fmla="*/ 240507 h 531019"/>
              <a:gd name="connsiteX30" fmla="*/ 757238 w 881112"/>
              <a:gd name="connsiteY30" fmla="*/ 264319 h 531019"/>
              <a:gd name="connsiteX31" fmla="*/ 769144 w 881112"/>
              <a:gd name="connsiteY31" fmla="*/ 276225 h 531019"/>
              <a:gd name="connsiteX32" fmla="*/ 783432 w 881112"/>
              <a:gd name="connsiteY32" fmla="*/ 285750 h 531019"/>
              <a:gd name="connsiteX33" fmla="*/ 790575 w 881112"/>
              <a:gd name="connsiteY33" fmla="*/ 290513 h 531019"/>
              <a:gd name="connsiteX34" fmla="*/ 800100 w 881112"/>
              <a:gd name="connsiteY34" fmla="*/ 292894 h 531019"/>
              <a:gd name="connsiteX35" fmla="*/ 795338 w 881112"/>
              <a:gd name="connsiteY35" fmla="*/ 300038 h 531019"/>
              <a:gd name="connsiteX36" fmla="*/ 792957 w 881112"/>
              <a:gd name="connsiteY36" fmla="*/ 307182 h 531019"/>
              <a:gd name="connsiteX37" fmla="*/ 795338 w 881112"/>
              <a:gd name="connsiteY37" fmla="*/ 352425 h 531019"/>
              <a:gd name="connsiteX38" fmla="*/ 802482 w 881112"/>
              <a:gd name="connsiteY38" fmla="*/ 354807 h 531019"/>
              <a:gd name="connsiteX39" fmla="*/ 804863 w 881112"/>
              <a:gd name="connsiteY39" fmla="*/ 361950 h 531019"/>
              <a:gd name="connsiteX40" fmla="*/ 807244 w 881112"/>
              <a:gd name="connsiteY40" fmla="*/ 373857 h 531019"/>
              <a:gd name="connsiteX41" fmla="*/ 814388 w 881112"/>
              <a:gd name="connsiteY41" fmla="*/ 376238 h 531019"/>
              <a:gd name="connsiteX42" fmla="*/ 812007 w 881112"/>
              <a:gd name="connsiteY42" fmla="*/ 385763 h 531019"/>
              <a:gd name="connsiteX43" fmla="*/ 809625 w 881112"/>
              <a:gd name="connsiteY43" fmla="*/ 392907 h 531019"/>
              <a:gd name="connsiteX44" fmla="*/ 816769 w 881112"/>
              <a:gd name="connsiteY44" fmla="*/ 400050 h 531019"/>
              <a:gd name="connsiteX45" fmla="*/ 821532 w 881112"/>
              <a:gd name="connsiteY45" fmla="*/ 435769 h 531019"/>
              <a:gd name="connsiteX46" fmla="*/ 826294 w 881112"/>
              <a:gd name="connsiteY46" fmla="*/ 450057 h 531019"/>
              <a:gd name="connsiteX47" fmla="*/ 828675 w 881112"/>
              <a:gd name="connsiteY47" fmla="*/ 459582 h 531019"/>
              <a:gd name="connsiteX48" fmla="*/ 840582 w 881112"/>
              <a:gd name="connsiteY48" fmla="*/ 471488 h 531019"/>
              <a:gd name="connsiteX49" fmla="*/ 847725 w 881112"/>
              <a:gd name="connsiteY49" fmla="*/ 502444 h 531019"/>
              <a:gd name="connsiteX50" fmla="*/ 854869 w 881112"/>
              <a:gd name="connsiteY50" fmla="*/ 507207 h 531019"/>
              <a:gd name="connsiteX51" fmla="*/ 873919 w 881112"/>
              <a:gd name="connsiteY51" fmla="*/ 509588 h 531019"/>
              <a:gd name="connsiteX52" fmla="*/ 876300 w 881112"/>
              <a:gd name="connsiteY52" fmla="*/ 519113 h 531019"/>
              <a:gd name="connsiteX53" fmla="*/ 881063 w 881112"/>
              <a:gd name="connsiteY53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5770 w 881112"/>
              <a:gd name="connsiteY10" fmla="*/ 100013 h 531019"/>
              <a:gd name="connsiteX11" fmla="*/ 442913 w 881112"/>
              <a:gd name="connsiteY11" fmla="*/ 111919 h 531019"/>
              <a:gd name="connsiteX12" fmla="*/ 454819 w 881112"/>
              <a:gd name="connsiteY12" fmla="*/ 130969 h 531019"/>
              <a:gd name="connsiteX13" fmla="*/ 490538 w 881112"/>
              <a:gd name="connsiteY13" fmla="*/ 133350 h 531019"/>
              <a:gd name="connsiteX14" fmla="*/ 497682 w 881112"/>
              <a:gd name="connsiteY14" fmla="*/ 140494 h 531019"/>
              <a:gd name="connsiteX15" fmla="*/ 564357 w 881112"/>
              <a:gd name="connsiteY15" fmla="*/ 147638 h 531019"/>
              <a:gd name="connsiteX16" fmla="*/ 590550 w 881112"/>
              <a:gd name="connsiteY16" fmla="*/ 150019 h 531019"/>
              <a:gd name="connsiteX17" fmla="*/ 592932 w 881112"/>
              <a:gd name="connsiteY17" fmla="*/ 159544 h 531019"/>
              <a:gd name="connsiteX18" fmla="*/ 588169 w 881112"/>
              <a:gd name="connsiteY18" fmla="*/ 176213 h 531019"/>
              <a:gd name="connsiteX19" fmla="*/ 595313 w 881112"/>
              <a:gd name="connsiteY19" fmla="*/ 183357 h 531019"/>
              <a:gd name="connsiteX20" fmla="*/ 602457 w 881112"/>
              <a:gd name="connsiteY20" fmla="*/ 185738 h 531019"/>
              <a:gd name="connsiteX21" fmla="*/ 607219 w 881112"/>
              <a:gd name="connsiteY21" fmla="*/ 192882 h 531019"/>
              <a:gd name="connsiteX22" fmla="*/ 604838 w 881112"/>
              <a:gd name="connsiteY22" fmla="*/ 214313 h 531019"/>
              <a:gd name="connsiteX23" fmla="*/ 619125 w 881112"/>
              <a:gd name="connsiteY23" fmla="*/ 219075 h 531019"/>
              <a:gd name="connsiteX24" fmla="*/ 661988 w 881112"/>
              <a:gd name="connsiteY24" fmla="*/ 221457 h 531019"/>
              <a:gd name="connsiteX25" fmla="*/ 666750 w 881112"/>
              <a:gd name="connsiteY25" fmla="*/ 228600 h 531019"/>
              <a:gd name="connsiteX26" fmla="*/ 671513 w 881112"/>
              <a:gd name="connsiteY26" fmla="*/ 245269 h 531019"/>
              <a:gd name="connsiteX27" fmla="*/ 683419 w 881112"/>
              <a:gd name="connsiteY27" fmla="*/ 242888 h 531019"/>
              <a:gd name="connsiteX28" fmla="*/ 697707 w 881112"/>
              <a:gd name="connsiteY28" fmla="*/ 238125 h 531019"/>
              <a:gd name="connsiteX29" fmla="*/ 759619 w 881112"/>
              <a:gd name="connsiteY29" fmla="*/ 240507 h 531019"/>
              <a:gd name="connsiteX30" fmla="*/ 757238 w 881112"/>
              <a:gd name="connsiteY30" fmla="*/ 264319 h 531019"/>
              <a:gd name="connsiteX31" fmla="*/ 769144 w 881112"/>
              <a:gd name="connsiteY31" fmla="*/ 276225 h 531019"/>
              <a:gd name="connsiteX32" fmla="*/ 783432 w 881112"/>
              <a:gd name="connsiteY32" fmla="*/ 285750 h 531019"/>
              <a:gd name="connsiteX33" fmla="*/ 790575 w 881112"/>
              <a:gd name="connsiteY33" fmla="*/ 290513 h 531019"/>
              <a:gd name="connsiteX34" fmla="*/ 800100 w 881112"/>
              <a:gd name="connsiteY34" fmla="*/ 292894 h 531019"/>
              <a:gd name="connsiteX35" fmla="*/ 795338 w 881112"/>
              <a:gd name="connsiteY35" fmla="*/ 300038 h 531019"/>
              <a:gd name="connsiteX36" fmla="*/ 792957 w 881112"/>
              <a:gd name="connsiteY36" fmla="*/ 307182 h 531019"/>
              <a:gd name="connsiteX37" fmla="*/ 795338 w 881112"/>
              <a:gd name="connsiteY37" fmla="*/ 352425 h 531019"/>
              <a:gd name="connsiteX38" fmla="*/ 802482 w 881112"/>
              <a:gd name="connsiteY38" fmla="*/ 354807 h 531019"/>
              <a:gd name="connsiteX39" fmla="*/ 804863 w 881112"/>
              <a:gd name="connsiteY39" fmla="*/ 361950 h 531019"/>
              <a:gd name="connsiteX40" fmla="*/ 807244 w 881112"/>
              <a:gd name="connsiteY40" fmla="*/ 373857 h 531019"/>
              <a:gd name="connsiteX41" fmla="*/ 814388 w 881112"/>
              <a:gd name="connsiteY41" fmla="*/ 376238 h 531019"/>
              <a:gd name="connsiteX42" fmla="*/ 812007 w 881112"/>
              <a:gd name="connsiteY42" fmla="*/ 385763 h 531019"/>
              <a:gd name="connsiteX43" fmla="*/ 809625 w 881112"/>
              <a:gd name="connsiteY43" fmla="*/ 392907 h 531019"/>
              <a:gd name="connsiteX44" fmla="*/ 816769 w 881112"/>
              <a:gd name="connsiteY44" fmla="*/ 400050 h 531019"/>
              <a:gd name="connsiteX45" fmla="*/ 821532 w 881112"/>
              <a:gd name="connsiteY45" fmla="*/ 435769 h 531019"/>
              <a:gd name="connsiteX46" fmla="*/ 826294 w 881112"/>
              <a:gd name="connsiteY46" fmla="*/ 450057 h 531019"/>
              <a:gd name="connsiteX47" fmla="*/ 828675 w 881112"/>
              <a:gd name="connsiteY47" fmla="*/ 459582 h 531019"/>
              <a:gd name="connsiteX48" fmla="*/ 840582 w 881112"/>
              <a:gd name="connsiteY48" fmla="*/ 471488 h 531019"/>
              <a:gd name="connsiteX49" fmla="*/ 847725 w 881112"/>
              <a:gd name="connsiteY49" fmla="*/ 502444 h 531019"/>
              <a:gd name="connsiteX50" fmla="*/ 854869 w 881112"/>
              <a:gd name="connsiteY50" fmla="*/ 507207 h 531019"/>
              <a:gd name="connsiteX51" fmla="*/ 873919 w 881112"/>
              <a:gd name="connsiteY51" fmla="*/ 509588 h 531019"/>
              <a:gd name="connsiteX52" fmla="*/ 876300 w 881112"/>
              <a:gd name="connsiteY52" fmla="*/ 519113 h 531019"/>
              <a:gd name="connsiteX53" fmla="*/ 881063 w 881112"/>
              <a:gd name="connsiteY53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5770 w 881112"/>
              <a:gd name="connsiteY10" fmla="*/ 100013 h 531019"/>
              <a:gd name="connsiteX11" fmla="*/ 445294 w 881112"/>
              <a:gd name="connsiteY11" fmla="*/ 114300 h 531019"/>
              <a:gd name="connsiteX12" fmla="*/ 454819 w 881112"/>
              <a:gd name="connsiteY12" fmla="*/ 130969 h 531019"/>
              <a:gd name="connsiteX13" fmla="*/ 490538 w 881112"/>
              <a:gd name="connsiteY13" fmla="*/ 133350 h 531019"/>
              <a:gd name="connsiteX14" fmla="*/ 497682 w 881112"/>
              <a:gd name="connsiteY14" fmla="*/ 140494 h 531019"/>
              <a:gd name="connsiteX15" fmla="*/ 564357 w 881112"/>
              <a:gd name="connsiteY15" fmla="*/ 147638 h 531019"/>
              <a:gd name="connsiteX16" fmla="*/ 590550 w 881112"/>
              <a:gd name="connsiteY16" fmla="*/ 150019 h 531019"/>
              <a:gd name="connsiteX17" fmla="*/ 592932 w 881112"/>
              <a:gd name="connsiteY17" fmla="*/ 159544 h 531019"/>
              <a:gd name="connsiteX18" fmla="*/ 588169 w 881112"/>
              <a:gd name="connsiteY18" fmla="*/ 176213 h 531019"/>
              <a:gd name="connsiteX19" fmla="*/ 595313 w 881112"/>
              <a:gd name="connsiteY19" fmla="*/ 183357 h 531019"/>
              <a:gd name="connsiteX20" fmla="*/ 602457 w 881112"/>
              <a:gd name="connsiteY20" fmla="*/ 185738 h 531019"/>
              <a:gd name="connsiteX21" fmla="*/ 607219 w 881112"/>
              <a:gd name="connsiteY21" fmla="*/ 192882 h 531019"/>
              <a:gd name="connsiteX22" fmla="*/ 604838 w 881112"/>
              <a:gd name="connsiteY22" fmla="*/ 214313 h 531019"/>
              <a:gd name="connsiteX23" fmla="*/ 619125 w 881112"/>
              <a:gd name="connsiteY23" fmla="*/ 219075 h 531019"/>
              <a:gd name="connsiteX24" fmla="*/ 661988 w 881112"/>
              <a:gd name="connsiteY24" fmla="*/ 221457 h 531019"/>
              <a:gd name="connsiteX25" fmla="*/ 666750 w 881112"/>
              <a:gd name="connsiteY25" fmla="*/ 228600 h 531019"/>
              <a:gd name="connsiteX26" fmla="*/ 671513 w 881112"/>
              <a:gd name="connsiteY26" fmla="*/ 245269 h 531019"/>
              <a:gd name="connsiteX27" fmla="*/ 683419 w 881112"/>
              <a:gd name="connsiteY27" fmla="*/ 242888 h 531019"/>
              <a:gd name="connsiteX28" fmla="*/ 697707 w 881112"/>
              <a:gd name="connsiteY28" fmla="*/ 238125 h 531019"/>
              <a:gd name="connsiteX29" fmla="*/ 759619 w 881112"/>
              <a:gd name="connsiteY29" fmla="*/ 240507 h 531019"/>
              <a:gd name="connsiteX30" fmla="*/ 757238 w 881112"/>
              <a:gd name="connsiteY30" fmla="*/ 264319 h 531019"/>
              <a:gd name="connsiteX31" fmla="*/ 769144 w 881112"/>
              <a:gd name="connsiteY31" fmla="*/ 276225 h 531019"/>
              <a:gd name="connsiteX32" fmla="*/ 783432 w 881112"/>
              <a:gd name="connsiteY32" fmla="*/ 285750 h 531019"/>
              <a:gd name="connsiteX33" fmla="*/ 790575 w 881112"/>
              <a:gd name="connsiteY33" fmla="*/ 290513 h 531019"/>
              <a:gd name="connsiteX34" fmla="*/ 800100 w 881112"/>
              <a:gd name="connsiteY34" fmla="*/ 292894 h 531019"/>
              <a:gd name="connsiteX35" fmla="*/ 795338 w 881112"/>
              <a:gd name="connsiteY35" fmla="*/ 300038 h 531019"/>
              <a:gd name="connsiteX36" fmla="*/ 792957 w 881112"/>
              <a:gd name="connsiteY36" fmla="*/ 307182 h 531019"/>
              <a:gd name="connsiteX37" fmla="*/ 795338 w 881112"/>
              <a:gd name="connsiteY37" fmla="*/ 352425 h 531019"/>
              <a:gd name="connsiteX38" fmla="*/ 802482 w 881112"/>
              <a:gd name="connsiteY38" fmla="*/ 354807 h 531019"/>
              <a:gd name="connsiteX39" fmla="*/ 804863 w 881112"/>
              <a:gd name="connsiteY39" fmla="*/ 361950 h 531019"/>
              <a:gd name="connsiteX40" fmla="*/ 807244 w 881112"/>
              <a:gd name="connsiteY40" fmla="*/ 373857 h 531019"/>
              <a:gd name="connsiteX41" fmla="*/ 814388 w 881112"/>
              <a:gd name="connsiteY41" fmla="*/ 376238 h 531019"/>
              <a:gd name="connsiteX42" fmla="*/ 812007 w 881112"/>
              <a:gd name="connsiteY42" fmla="*/ 385763 h 531019"/>
              <a:gd name="connsiteX43" fmla="*/ 809625 w 881112"/>
              <a:gd name="connsiteY43" fmla="*/ 392907 h 531019"/>
              <a:gd name="connsiteX44" fmla="*/ 816769 w 881112"/>
              <a:gd name="connsiteY44" fmla="*/ 400050 h 531019"/>
              <a:gd name="connsiteX45" fmla="*/ 821532 w 881112"/>
              <a:gd name="connsiteY45" fmla="*/ 435769 h 531019"/>
              <a:gd name="connsiteX46" fmla="*/ 826294 w 881112"/>
              <a:gd name="connsiteY46" fmla="*/ 450057 h 531019"/>
              <a:gd name="connsiteX47" fmla="*/ 828675 w 881112"/>
              <a:gd name="connsiteY47" fmla="*/ 459582 h 531019"/>
              <a:gd name="connsiteX48" fmla="*/ 840582 w 881112"/>
              <a:gd name="connsiteY48" fmla="*/ 471488 h 531019"/>
              <a:gd name="connsiteX49" fmla="*/ 847725 w 881112"/>
              <a:gd name="connsiteY49" fmla="*/ 502444 h 531019"/>
              <a:gd name="connsiteX50" fmla="*/ 854869 w 881112"/>
              <a:gd name="connsiteY50" fmla="*/ 507207 h 531019"/>
              <a:gd name="connsiteX51" fmla="*/ 873919 w 881112"/>
              <a:gd name="connsiteY51" fmla="*/ 509588 h 531019"/>
              <a:gd name="connsiteX52" fmla="*/ 876300 w 881112"/>
              <a:gd name="connsiteY52" fmla="*/ 519113 h 531019"/>
              <a:gd name="connsiteX53" fmla="*/ 881063 w 881112"/>
              <a:gd name="connsiteY53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5770 w 881112"/>
              <a:gd name="connsiteY10" fmla="*/ 100013 h 531019"/>
              <a:gd name="connsiteX11" fmla="*/ 445294 w 881112"/>
              <a:gd name="connsiteY11" fmla="*/ 114300 h 531019"/>
              <a:gd name="connsiteX12" fmla="*/ 442913 w 881112"/>
              <a:gd name="connsiteY12" fmla="*/ 130969 h 531019"/>
              <a:gd name="connsiteX13" fmla="*/ 490538 w 881112"/>
              <a:gd name="connsiteY13" fmla="*/ 133350 h 531019"/>
              <a:gd name="connsiteX14" fmla="*/ 497682 w 881112"/>
              <a:gd name="connsiteY14" fmla="*/ 140494 h 531019"/>
              <a:gd name="connsiteX15" fmla="*/ 564357 w 881112"/>
              <a:gd name="connsiteY15" fmla="*/ 147638 h 531019"/>
              <a:gd name="connsiteX16" fmla="*/ 590550 w 881112"/>
              <a:gd name="connsiteY16" fmla="*/ 150019 h 531019"/>
              <a:gd name="connsiteX17" fmla="*/ 592932 w 881112"/>
              <a:gd name="connsiteY17" fmla="*/ 159544 h 531019"/>
              <a:gd name="connsiteX18" fmla="*/ 588169 w 881112"/>
              <a:gd name="connsiteY18" fmla="*/ 176213 h 531019"/>
              <a:gd name="connsiteX19" fmla="*/ 595313 w 881112"/>
              <a:gd name="connsiteY19" fmla="*/ 183357 h 531019"/>
              <a:gd name="connsiteX20" fmla="*/ 602457 w 881112"/>
              <a:gd name="connsiteY20" fmla="*/ 185738 h 531019"/>
              <a:gd name="connsiteX21" fmla="*/ 607219 w 881112"/>
              <a:gd name="connsiteY21" fmla="*/ 192882 h 531019"/>
              <a:gd name="connsiteX22" fmla="*/ 604838 w 881112"/>
              <a:gd name="connsiteY22" fmla="*/ 214313 h 531019"/>
              <a:gd name="connsiteX23" fmla="*/ 619125 w 881112"/>
              <a:gd name="connsiteY23" fmla="*/ 219075 h 531019"/>
              <a:gd name="connsiteX24" fmla="*/ 661988 w 881112"/>
              <a:gd name="connsiteY24" fmla="*/ 221457 h 531019"/>
              <a:gd name="connsiteX25" fmla="*/ 666750 w 881112"/>
              <a:gd name="connsiteY25" fmla="*/ 228600 h 531019"/>
              <a:gd name="connsiteX26" fmla="*/ 671513 w 881112"/>
              <a:gd name="connsiteY26" fmla="*/ 245269 h 531019"/>
              <a:gd name="connsiteX27" fmla="*/ 683419 w 881112"/>
              <a:gd name="connsiteY27" fmla="*/ 242888 h 531019"/>
              <a:gd name="connsiteX28" fmla="*/ 697707 w 881112"/>
              <a:gd name="connsiteY28" fmla="*/ 238125 h 531019"/>
              <a:gd name="connsiteX29" fmla="*/ 759619 w 881112"/>
              <a:gd name="connsiteY29" fmla="*/ 240507 h 531019"/>
              <a:gd name="connsiteX30" fmla="*/ 757238 w 881112"/>
              <a:gd name="connsiteY30" fmla="*/ 264319 h 531019"/>
              <a:gd name="connsiteX31" fmla="*/ 769144 w 881112"/>
              <a:gd name="connsiteY31" fmla="*/ 276225 h 531019"/>
              <a:gd name="connsiteX32" fmla="*/ 783432 w 881112"/>
              <a:gd name="connsiteY32" fmla="*/ 285750 h 531019"/>
              <a:gd name="connsiteX33" fmla="*/ 790575 w 881112"/>
              <a:gd name="connsiteY33" fmla="*/ 290513 h 531019"/>
              <a:gd name="connsiteX34" fmla="*/ 800100 w 881112"/>
              <a:gd name="connsiteY34" fmla="*/ 292894 h 531019"/>
              <a:gd name="connsiteX35" fmla="*/ 795338 w 881112"/>
              <a:gd name="connsiteY35" fmla="*/ 300038 h 531019"/>
              <a:gd name="connsiteX36" fmla="*/ 792957 w 881112"/>
              <a:gd name="connsiteY36" fmla="*/ 307182 h 531019"/>
              <a:gd name="connsiteX37" fmla="*/ 795338 w 881112"/>
              <a:gd name="connsiteY37" fmla="*/ 352425 h 531019"/>
              <a:gd name="connsiteX38" fmla="*/ 802482 w 881112"/>
              <a:gd name="connsiteY38" fmla="*/ 354807 h 531019"/>
              <a:gd name="connsiteX39" fmla="*/ 804863 w 881112"/>
              <a:gd name="connsiteY39" fmla="*/ 361950 h 531019"/>
              <a:gd name="connsiteX40" fmla="*/ 807244 w 881112"/>
              <a:gd name="connsiteY40" fmla="*/ 373857 h 531019"/>
              <a:gd name="connsiteX41" fmla="*/ 814388 w 881112"/>
              <a:gd name="connsiteY41" fmla="*/ 376238 h 531019"/>
              <a:gd name="connsiteX42" fmla="*/ 812007 w 881112"/>
              <a:gd name="connsiteY42" fmla="*/ 385763 h 531019"/>
              <a:gd name="connsiteX43" fmla="*/ 809625 w 881112"/>
              <a:gd name="connsiteY43" fmla="*/ 392907 h 531019"/>
              <a:gd name="connsiteX44" fmla="*/ 816769 w 881112"/>
              <a:gd name="connsiteY44" fmla="*/ 400050 h 531019"/>
              <a:gd name="connsiteX45" fmla="*/ 821532 w 881112"/>
              <a:gd name="connsiteY45" fmla="*/ 435769 h 531019"/>
              <a:gd name="connsiteX46" fmla="*/ 826294 w 881112"/>
              <a:gd name="connsiteY46" fmla="*/ 450057 h 531019"/>
              <a:gd name="connsiteX47" fmla="*/ 828675 w 881112"/>
              <a:gd name="connsiteY47" fmla="*/ 459582 h 531019"/>
              <a:gd name="connsiteX48" fmla="*/ 840582 w 881112"/>
              <a:gd name="connsiteY48" fmla="*/ 471488 h 531019"/>
              <a:gd name="connsiteX49" fmla="*/ 847725 w 881112"/>
              <a:gd name="connsiteY49" fmla="*/ 502444 h 531019"/>
              <a:gd name="connsiteX50" fmla="*/ 854869 w 881112"/>
              <a:gd name="connsiteY50" fmla="*/ 507207 h 531019"/>
              <a:gd name="connsiteX51" fmla="*/ 873919 w 881112"/>
              <a:gd name="connsiteY51" fmla="*/ 509588 h 531019"/>
              <a:gd name="connsiteX52" fmla="*/ 876300 w 881112"/>
              <a:gd name="connsiteY52" fmla="*/ 519113 h 531019"/>
              <a:gd name="connsiteX53" fmla="*/ 881063 w 881112"/>
              <a:gd name="connsiteY53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5770 w 881112"/>
              <a:gd name="connsiteY10" fmla="*/ 100013 h 531019"/>
              <a:gd name="connsiteX11" fmla="*/ 442913 w 881112"/>
              <a:gd name="connsiteY11" fmla="*/ 130969 h 531019"/>
              <a:gd name="connsiteX12" fmla="*/ 490538 w 881112"/>
              <a:gd name="connsiteY12" fmla="*/ 133350 h 531019"/>
              <a:gd name="connsiteX13" fmla="*/ 497682 w 881112"/>
              <a:gd name="connsiteY13" fmla="*/ 140494 h 531019"/>
              <a:gd name="connsiteX14" fmla="*/ 564357 w 881112"/>
              <a:gd name="connsiteY14" fmla="*/ 147638 h 531019"/>
              <a:gd name="connsiteX15" fmla="*/ 590550 w 881112"/>
              <a:gd name="connsiteY15" fmla="*/ 150019 h 531019"/>
              <a:gd name="connsiteX16" fmla="*/ 592932 w 881112"/>
              <a:gd name="connsiteY16" fmla="*/ 159544 h 531019"/>
              <a:gd name="connsiteX17" fmla="*/ 588169 w 881112"/>
              <a:gd name="connsiteY17" fmla="*/ 176213 h 531019"/>
              <a:gd name="connsiteX18" fmla="*/ 595313 w 881112"/>
              <a:gd name="connsiteY18" fmla="*/ 183357 h 531019"/>
              <a:gd name="connsiteX19" fmla="*/ 602457 w 881112"/>
              <a:gd name="connsiteY19" fmla="*/ 185738 h 531019"/>
              <a:gd name="connsiteX20" fmla="*/ 607219 w 881112"/>
              <a:gd name="connsiteY20" fmla="*/ 192882 h 531019"/>
              <a:gd name="connsiteX21" fmla="*/ 604838 w 881112"/>
              <a:gd name="connsiteY21" fmla="*/ 214313 h 531019"/>
              <a:gd name="connsiteX22" fmla="*/ 619125 w 881112"/>
              <a:gd name="connsiteY22" fmla="*/ 219075 h 531019"/>
              <a:gd name="connsiteX23" fmla="*/ 661988 w 881112"/>
              <a:gd name="connsiteY23" fmla="*/ 221457 h 531019"/>
              <a:gd name="connsiteX24" fmla="*/ 666750 w 881112"/>
              <a:gd name="connsiteY24" fmla="*/ 228600 h 531019"/>
              <a:gd name="connsiteX25" fmla="*/ 671513 w 881112"/>
              <a:gd name="connsiteY25" fmla="*/ 245269 h 531019"/>
              <a:gd name="connsiteX26" fmla="*/ 683419 w 881112"/>
              <a:gd name="connsiteY26" fmla="*/ 242888 h 531019"/>
              <a:gd name="connsiteX27" fmla="*/ 697707 w 881112"/>
              <a:gd name="connsiteY27" fmla="*/ 238125 h 531019"/>
              <a:gd name="connsiteX28" fmla="*/ 759619 w 881112"/>
              <a:gd name="connsiteY28" fmla="*/ 240507 h 531019"/>
              <a:gd name="connsiteX29" fmla="*/ 757238 w 881112"/>
              <a:gd name="connsiteY29" fmla="*/ 264319 h 531019"/>
              <a:gd name="connsiteX30" fmla="*/ 769144 w 881112"/>
              <a:gd name="connsiteY30" fmla="*/ 276225 h 531019"/>
              <a:gd name="connsiteX31" fmla="*/ 783432 w 881112"/>
              <a:gd name="connsiteY31" fmla="*/ 285750 h 531019"/>
              <a:gd name="connsiteX32" fmla="*/ 790575 w 881112"/>
              <a:gd name="connsiteY32" fmla="*/ 290513 h 531019"/>
              <a:gd name="connsiteX33" fmla="*/ 800100 w 881112"/>
              <a:gd name="connsiteY33" fmla="*/ 292894 h 531019"/>
              <a:gd name="connsiteX34" fmla="*/ 795338 w 881112"/>
              <a:gd name="connsiteY34" fmla="*/ 300038 h 531019"/>
              <a:gd name="connsiteX35" fmla="*/ 792957 w 881112"/>
              <a:gd name="connsiteY35" fmla="*/ 307182 h 531019"/>
              <a:gd name="connsiteX36" fmla="*/ 795338 w 881112"/>
              <a:gd name="connsiteY36" fmla="*/ 352425 h 531019"/>
              <a:gd name="connsiteX37" fmla="*/ 802482 w 881112"/>
              <a:gd name="connsiteY37" fmla="*/ 354807 h 531019"/>
              <a:gd name="connsiteX38" fmla="*/ 804863 w 881112"/>
              <a:gd name="connsiteY38" fmla="*/ 361950 h 531019"/>
              <a:gd name="connsiteX39" fmla="*/ 807244 w 881112"/>
              <a:gd name="connsiteY39" fmla="*/ 373857 h 531019"/>
              <a:gd name="connsiteX40" fmla="*/ 814388 w 881112"/>
              <a:gd name="connsiteY40" fmla="*/ 376238 h 531019"/>
              <a:gd name="connsiteX41" fmla="*/ 812007 w 881112"/>
              <a:gd name="connsiteY41" fmla="*/ 385763 h 531019"/>
              <a:gd name="connsiteX42" fmla="*/ 809625 w 881112"/>
              <a:gd name="connsiteY42" fmla="*/ 392907 h 531019"/>
              <a:gd name="connsiteX43" fmla="*/ 816769 w 881112"/>
              <a:gd name="connsiteY43" fmla="*/ 400050 h 531019"/>
              <a:gd name="connsiteX44" fmla="*/ 821532 w 881112"/>
              <a:gd name="connsiteY44" fmla="*/ 435769 h 531019"/>
              <a:gd name="connsiteX45" fmla="*/ 826294 w 881112"/>
              <a:gd name="connsiteY45" fmla="*/ 450057 h 531019"/>
              <a:gd name="connsiteX46" fmla="*/ 828675 w 881112"/>
              <a:gd name="connsiteY46" fmla="*/ 459582 h 531019"/>
              <a:gd name="connsiteX47" fmla="*/ 840582 w 881112"/>
              <a:gd name="connsiteY47" fmla="*/ 471488 h 531019"/>
              <a:gd name="connsiteX48" fmla="*/ 847725 w 881112"/>
              <a:gd name="connsiteY48" fmla="*/ 502444 h 531019"/>
              <a:gd name="connsiteX49" fmla="*/ 854869 w 881112"/>
              <a:gd name="connsiteY49" fmla="*/ 507207 h 531019"/>
              <a:gd name="connsiteX50" fmla="*/ 873919 w 881112"/>
              <a:gd name="connsiteY50" fmla="*/ 509588 h 531019"/>
              <a:gd name="connsiteX51" fmla="*/ 876300 w 881112"/>
              <a:gd name="connsiteY51" fmla="*/ 519113 h 531019"/>
              <a:gd name="connsiteX52" fmla="*/ 881063 w 881112"/>
              <a:gd name="connsiteY52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1008 w 881112"/>
              <a:gd name="connsiteY10" fmla="*/ 102394 h 531019"/>
              <a:gd name="connsiteX11" fmla="*/ 442913 w 881112"/>
              <a:gd name="connsiteY11" fmla="*/ 130969 h 531019"/>
              <a:gd name="connsiteX12" fmla="*/ 490538 w 881112"/>
              <a:gd name="connsiteY12" fmla="*/ 133350 h 531019"/>
              <a:gd name="connsiteX13" fmla="*/ 497682 w 881112"/>
              <a:gd name="connsiteY13" fmla="*/ 140494 h 531019"/>
              <a:gd name="connsiteX14" fmla="*/ 564357 w 881112"/>
              <a:gd name="connsiteY14" fmla="*/ 147638 h 531019"/>
              <a:gd name="connsiteX15" fmla="*/ 590550 w 881112"/>
              <a:gd name="connsiteY15" fmla="*/ 150019 h 531019"/>
              <a:gd name="connsiteX16" fmla="*/ 592932 w 881112"/>
              <a:gd name="connsiteY16" fmla="*/ 159544 h 531019"/>
              <a:gd name="connsiteX17" fmla="*/ 588169 w 881112"/>
              <a:gd name="connsiteY17" fmla="*/ 176213 h 531019"/>
              <a:gd name="connsiteX18" fmla="*/ 595313 w 881112"/>
              <a:gd name="connsiteY18" fmla="*/ 183357 h 531019"/>
              <a:gd name="connsiteX19" fmla="*/ 602457 w 881112"/>
              <a:gd name="connsiteY19" fmla="*/ 185738 h 531019"/>
              <a:gd name="connsiteX20" fmla="*/ 607219 w 881112"/>
              <a:gd name="connsiteY20" fmla="*/ 192882 h 531019"/>
              <a:gd name="connsiteX21" fmla="*/ 604838 w 881112"/>
              <a:gd name="connsiteY21" fmla="*/ 214313 h 531019"/>
              <a:gd name="connsiteX22" fmla="*/ 619125 w 881112"/>
              <a:gd name="connsiteY22" fmla="*/ 219075 h 531019"/>
              <a:gd name="connsiteX23" fmla="*/ 661988 w 881112"/>
              <a:gd name="connsiteY23" fmla="*/ 221457 h 531019"/>
              <a:gd name="connsiteX24" fmla="*/ 666750 w 881112"/>
              <a:gd name="connsiteY24" fmla="*/ 228600 h 531019"/>
              <a:gd name="connsiteX25" fmla="*/ 671513 w 881112"/>
              <a:gd name="connsiteY25" fmla="*/ 245269 h 531019"/>
              <a:gd name="connsiteX26" fmla="*/ 683419 w 881112"/>
              <a:gd name="connsiteY26" fmla="*/ 242888 h 531019"/>
              <a:gd name="connsiteX27" fmla="*/ 697707 w 881112"/>
              <a:gd name="connsiteY27" fmla="*/ 238125 h 531019"/>
              <a:gd name="connsiteX28" fmla="*/ 759619 w 881112"/>
              <a:gd name="connsiteY28" fmla="*/ 240507 h 531019"/>
              <a:gd name="connsiteX29" fmla="*/ 757238 w 881112"/>
              <a:gd name="connsiteY29" fmla="*/ 264319 h 531019"/>
              <a:gd name="connsiteX30" fmla="*/ 769144 w 881112"/>
              <a:gd name="connsiteY30" fmla="*/ 276225 h 531019"/>
              <a:gd name="connsiteX31" fmla="*/ 783432 w 881112"/>
              <a:gd name="connsiteY31" fmla="*/ 285750 h 531019"/>
              <a:gd name="connsiteX32" fmla="*/ 790575 w 881112"/>
              <a:gd name="connsiteY32" fmla="*/ 290513 h 531019"/>
              <a:gd name="connsiteX33" fmla="*/ 800100 w 881112"/>
              <a:gd name="connsiteY33" fmla="*/ 292894 h 531019"/>
              <a:gd name="connsiteX34" fmla="*/ 795338 w 881112"/>
              <a:gd name="connsiteY34" fmla="*/ 300038 h 531019"/>
              <a:gd name="connsiteX35" fmla="*/ 792957 w 881112"/>
              <a:gd name="connsiteY35" fmla="*/ 307182 h 531019"/>
              <a:gd name="connsiteX36" fmla="*/ 795338 w 881112"/>
              <a:gd name="connsiteY36" fmla="*/ 352425 h 531019"/>
              <a:gd name="connsiteX37" fmla="*/ 802482 w 881112"/>
              <a:gd name="connsiteY37" fmla="*/ 354807 h 531019"/>
              <a:gd name="connsiteX38" fmla="*/ 804863 w 881112"/>
              <a:gd name="connsiteY38" fmla="*/ 361950 h 531019"/>
              <a:gd name="connsiteX39" fmla="*/ 807244 w 881112"/>
              <a:gd name="connsiteY39" fmla="*/ 373857 h 531019"/>
              <a:gd name="connsiteX40" fmla="*/ 814388 w 881112"/>
              <a:gd name="connsiteY40" fmla="*/ 376238 h 531019"/>
              <a:gd name="connsiteX41" fmla="*/ 812007 w 881112"/>
              <a:gd name="connsiteY41" fmla="*/ 385763 h 531019"/>
              <a:gd name="connsiteX42" fmla="*/ 809625 w 881112"/>
              <a:gd name="connsiteY42" fmla="*/ 392907 h 531019"/>
              <a:gd name="connsiteX43" fmla="*/ 816769 w 881112"/>
              <a:gd name="connsiteY43" fmla="*/ 400050 h 531019"/>
              <a:gd name="connsiteX44" fmla="*/ 821532 w 881112"/>
              <a:gd name="connsiteY44" fmla="*/ 435769 h 531019"/>
              <a:gd name="connsiteX45" fmla="*/ 826294 w 881112"/>
              <a:gd name="connsiteY45" fmla="*/ 450057 h 531019"/>
              <a:gd name="connsiteX46" fmla="*/ 828675 w 881112"/>
              <a:gd name="connsiteY46" fmla="*/ 459582 h 531019"/>
              <a:gd name="connsiteX47" fmla="*/ 840582 w 881112"/>
              <a:gd name="connsiteY47" fmla="*/ 471488 h 531019"/>
              <a:gd name="connsiteX48" fmla="*/ 847725 w 881112"/>
              <a:gd name="connsiteY48" fmla="*/ 502444 h 531019"/>
              <a:gd name="connsiteX49" fmla="*/ 854869 w 881112"/>
              <a:gd name="connsiteY49" fmla="*/ 507207 h 531019"/>
              <a:gd name="connsiteX50" fmla="*/ 873919 w 881112"/>
              <a:gd name="connsiteY50" fmla="*/ 509588 h 531019"/>
              <a:gd name="connsiteX51" fmla="*/ 876300 w 881112"/>
              <a:gd name="connsiteY51" fmla="*/ 519113 h 531019"/>
              <a:gd name="connsiteX52" fmla="*/ 881063 w 881112"/>
              <a:gd name="connsiteY52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1008 w 881112"/>
              <a:gd name="connsiteY10" fmla="*/ 102394 h 531019"/>
              <a:gd name="connsiteX11" fmla="*/ 442913 w 881112"/>
              <a:gd name="connsiteY11" fmla="*/ 130969 h 531019"/>
              <a:gd name="connsiteX12" fmla="*/ 490538 w 881112"/>
              <a:gd name="connsiteY12" fmla="*/ 133350 h 531019"/>
              <a:gd name="connsiteX13" fmla="*/ 502444 w 881112"/>
              <a:gd name="connsiteY13" fmla="*/ 159544 h 531019"/>
              <a:gd name="connsiteX14" fmla="*/ 564357 w 881112"/>
              <a:gd name="connsiteY14" fmla="*/ 147638 h 531019"/>
              <a:gd name="connsiteX15" fmla="*/ 590550 w 881112"/>
              <a:gd name="connsiteY15" fmla="*/ 150019 h 531019"/>
              <a:gd name="connsiteX16" fmla="*/ 592932 w 881112"/>
              <a:gd name="connsiteY16" fmla="*/ 159544 h 531019"/>
              <a:gd name="connsiteX17" fmla="*/ 588169 w 881112"/>
              <a:gd name="connsiteY17" fmla="*/ 176213 h 531019"/>
              <a:gd name="connsiteX18" fmla="*/ 595313 w 881112"/>
              <a:gd name="connsiteY18" fmla="*/ 183357 h 531019"/>
              <a:gd name="connsiteX19" fmla="*/ 602457 w 881112"/>
              <a:gd name="connsiteY19" fmla="*/ 185738 h 531019"/>
              <a:gd name="connsiteX20" fmla="*/ 607219 w 881112"/>
              <a:gd name="connsiteY20" fmla="*/ 192882 h 531019"/>
              <a:gd name="connsiteX21" fmla="*/ 604838 w 881112"/>
              <a:gd name="connsiteY21" fmla="*/ 214313 h 531019"/>
              <a:gd name="connsiteX22" fmla="*/ 619125 w 881112"/>
              <a:gd name="connsiteY22" fmla="*/ 219075 h 531019"/>
              <a:gd name="connsiteX23" fmla="*/ 661988 w 881112"/>
              <a:gd name="connsiteY23" fmla="*/ 221457 h 531019"/>
              <a:gd name="connsiteX24" fmla="*/ 666750 w 881112"/>
              <a:gd name="connsiteY24" fmla="*/ 228600 h 531019"/>
              <a:gd name="connsiteX25" fmla="*/ 671513 w 881112"/>
              <a:gd name="connsiteY25" fmla="*/ 245269 h 531019"/>
              <a:gd name="connsiteX26" fmla="*/ 683419 w 881112"/>
              <a:gd name="connsiteY26" fmla="*/ 242888 h 531019"/>
              <a:gd name="connsiteX27" fmla="*/ 697707 w 881112"/>
              <a:gd name="connsiteY27" fmla="*/ 238125 h 531019"/>
              <a:gd name="connsiteX28" fmla="*/ 759619 w 881112"/>
              <a:gd name="connsiteY28" fmla="*/ 240507 h 531019"/>
              <a:gd name="connsiteX29" fmla="*/ 757238 w 881112"/>
              <a:gd name="connsiteY29" fmla="*/ 264319 h 531019"/>
              <a:gd name="connsiteX30" fmla="*/ 769144 w 881112"/>
              <a:gd name="connsiteY30" fmla="*/ 276225 h 531019"/>
              <a:gd name="connsiteX31" fmla="*/ 783432 w 881112"/>
              <a:gd name="connsiteY31" fmla="*/ 285750 h 531019"/>
              <a:gd name="connsiteX32" fmla="*/ 790575 w 881112"/>
              <a:gd name="connsiteY32" fmla="*/ 290513 h 531019"/>
              <a:gd name="connsiteX33" fmla="*/ 800100 w 881112"/>
              <a:gd name="connsiteY33" fmla="*/ 292894 h 531019"/>
              <a:gd name="connsiteX34" fmla="*/ 795338 w 881112"/>
              <a:gd name="connsiteY34" fmla="*/ 300038 h 531019"/>
              <a:gd name="connsiteX35" fmla="*/ 792957 w 881112"/>
              <a:gd name="connsiteY35" fmla="*/ 307182 h 531019"/>
              <a:gd name="connsiteX36" fmla="*/ 795338 w 881112"/>
              <a:gd name="connsiteY36" fmla="*/ 352425 h 531019"/>
              <a:gd name="connsiteX37" fmla="*/ 802482 w 881112"/>
              <a:gd name="connsiteY37" fmla="*/ 354807 h 531019"/>
              <a:gd name="connsiteX38" fmla="*/ 804863 w 881112"/>
              <a:gd name="connsiteY38" fmla="*/ 361950 h 531019"/>
              <a:gd name="connsiteX39" fmla="*/ 807244 w 881112"/>
              <a:gd name="connsiteY39" fmla="*/ 373857 h 531019"/>
              <a:gd name="connsiteX40" fmla="*/ 814388 w 881112"/>
              <a:gd name="connsiteY40" fmla="*/ 376238 h 531019"/>
              <a:gd name="connsiteX41" fmla="*/ 812007 w 881112"/>
              <a:gd name="connsiteY41" fmla="*/ 385763 h 531019"/>
              <a:gd name="connsiteX42" fmla="*/ 809625 w 881112"/>
              <a:gd name="connsiteY42" fmla="*/ 392907 h 531019"/>
              <a:gd name="connsiteX43" fmla="*/ 816769 w 881112"/>
              <a:gd name="connsiteY43" fmla="*/ 400050 h 531019"/>
              <a:gd name="connsiteX44" fmla="*/ 821532 w 881112"/>
              <a:gd name="connsiteY44" fmla="*/ 435769 h 531019"/>
              <a:gd name="connsiteX45" fmla="*/ 826294 w 881112"/>
              <a:gd name="connsiteY45" fmla="*/ 450057 h 531019"/>
              <a:gd name="connsiteX46" fmla="*/ 828675 w 881112"/>
              <a:gd name="connsiteY46" fmla="*/ 459582 h 531019"/>
              <a:gd name="connsiteX47" fmla="*/ 840582 w 881112"/>
              <a:gd name="connsiteY47" fmla="*/ 471488 h 531019"/>
              <a:gd name="connsiteX48" fmla="*/ 847725 w 881112"/>
              <a:gd name="connsiteY48" fmla="*/ 502444 h 531019"/>
              <a:gd name="connsiteX49" fmla="*/ 854869 w 881112"/>
              <a:gd name="connsiteY49" fmla="*/ 507207 h 531019"/>
              <a:gd name="connsiteX50" fmla="*/ 873919 w 881112"/>
              <a:gd name="connsiteY50" fmla="*/ 509588 h 531019"/>
              <a:gd name="connsiteX51" fmla="*/ 876300 w 881112"/>
              <a:gd name="connsiteY51" fmla="*/ 519113 h 531019"/>
              <a:gd name="connsiteX52" fmla="*/ 881063 w 881112"/>
              <a:gd name="connsiteY52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1008 w 881112"/>
              <a:gd name="connsiteY10" fmla="*/ 102394 h 531019"/>
              <a:gd name="connsiteX11" fmla="*/ 442913 w 881112"/>
              <a:gd name="connsiteY11" fmla="*/ 130969 h 531019"/>
              <a:gd name="connsiteX12" fmla="*/ 490538 w 881112"/>
              <a:gd name="connsiteY12" fmla="*/ 133350 h 531019"/>
              <a:gd name="connsiteX13" fmla="*/ 502444 w 881112"/>
              <a:gd name="connsiteY13" fmla="*/ 159544 h 531019"/>
              <a:gd name="connsiteX14" fmla="*/ 564357 w 881112"/>
              <a:gd name="connsiteY14" fmla="*/ 147638 h 531019"/>
              <a:gd name="connsiteX15" fmla="*/ 590550 w 881112"/>
              <a:gd name="connsiteY15" fmla="*/ 150019 h 531019"/>
              <a:gd name="connsiteX16" fmla="*/ 592932 w 881112"/>
              <a:gd name="connsiteY16" fmla="*/ 159544 h 531019"/>
              <a:gd name="connsiteX17" fmla="*/ 588169 w 881112"/>
              <a:gd name="connsiteY17" fmla="*/ 176213 h 531019"/>
              <a:gd name="connsiteX18" fmla="*/ 595313 w 881112"/>
              <a:gd name="connsiteY18" fmla="*/ 183357 h 531019"/>
              <a:gd name="connsiteX19" fmla="*/ 602457 w 881112"/>
              <a:gd name="connsiteY19" fmla="*/ 185738 h 531019"/>
              <a:gd name="connsiteX20" fmla="*/ 607219 w 881112"/>
              <a:gd name="connsiteY20" fmla="*/ 192882 h 531019"/>
              <a:gd name="connsiteX21" fmla="*/ 604838 w 881112"/>
              <a:gd name="connsiteY21" fmla="*/ 214313 h 531019"/>
              <a:gd name="connsiteX22" fmla="*/ 619125 w 881112"/>
              <a:gd name="connsiteY22" fmla="*/ 219075 h 531019"/>
              <a:gd name="connsiteX23" fmla="*/ 661988 w 881112"/>
              <a:gd name="connsiteY23" fmla="*/ 221457 h 531019"/>
              <a:gd name="connsiteX24" fmla="*/ 666750 w 881112"/>
              <a:gd name="connsiteY24" fmla="*/ 228600 h 531019"/>
              <a:gd name="connsiteX25" fmla="*/ 671513 w 881112"/>
              <a:gd name="connsiteY25" fmla="*/ 245269 h 531019"/>
              <a:gd name="connsiteX26" fmla="*/ 683419 w 881112"/>
              <a:gd name="connsiteY26" fmla="*/ 242888 h 531019"/>
              <a:gd name="connsiteX27" fmla="*/ 697707 w 881112"/>
              <a:gd name="connsiteY27" fmla="*/ 238125 h 531019"/>
              <a:gd name="connsiteX28" fmla="*/ 759619 w 881112"/>
              <a:gd name="connsiteY28" fmla="*/ 240507 h 531019"/>
              <a:gd name="connsiteX29" fmla="*/ 757238 w 881112"/>
              <a:gd name="connsiteY29" fmla="*/ 264319 h 531019"/>
              <a:gd name="connsiteX30" fmla="*/ 769144 w 881112"/>
              <a:gd name="connsiteY30" fmla="*/ 276225 h 531019"/>
              <a:gd name="connsiteX31" fmla="*/ 783432 w 881112"/>
              <a:gd name="connsiteY31" fmla="*/ 285750 h 531019"/>
              <a:gd name="connsiteX32" fmla="*/ 790575 w 881112"/>
              <a:gd name="connsiteY32" fmla="*/ 290513 h 531019"/>
              <a:gd name="connsiteX33" fmla="*/ 800100 w 881112"/>
              <a:gd name="connsiteY33" fmla="*/ 292894 h 531019"/>
              <a:gd name="connsiteX34" fmla="*/ 795338 w 881112"/>
              <a:gd name="connsiteY34" fmla="*/ 300038 h 531019"/>
              <a:gd name="connsiteX35" fmla="*/ 792957 w 881112"/>
              <a:gd name="connsiteY35" fmla="*/ 307182 h 531019"/>
              <a:gd name="connsiteX36" fmla="*/ 795338 w 881112"/>
              <a:gd name="connsiteY36" fmla="*/ 352425 h 531019"/>
              <a:gd name="connsiteX37" fmla="*/ 802482 w 881112"/>
              <a:gd name="connsiteY37" fmla="*/ 354807 h 531019"/>
              <a:gd name="connsiteX38" fmla="*/ 804863 w 881112"/>
              <a:gd name="connsiteY38" fmla="*/ 361950 h 531019"/>
              <a:gd name="connsiteX39" fmla="*/ 807244 w 881112"/>
              <a:gd name="connsiteY39" fmla="*/ 373857 h 531019"/>
              <a:gd name="connsiteX40" fmla="*/ 814388 w 881112"/>
              <a:gd name="connsiteY40" fmla="*/ 376238 h 531019"/>
              <a:gd name="connsiteX41" fmla="*/ 812007 w 881112"/>
              <a:gd name="connsiteY41" fmla="*/ 385763 h 531019"/>
              <a:gd name="connsiteX42" fmla="*/ 809625 w 881112"/>
              <a:gd name="connsiteY42" fmla="*/ 392907 h 531019"/>
              <a:gd name="connsiteX43" fmla="*/ 816769 w 881112"/>
              <a:gd name="connsiteY43" fmla="*/ 400050 h 531019"/>
              <a:gd name="connsiteX44" fmla="*/ 821532 w 881112"/>
              <a:gd name="connsiteY44" fmla="*/ 435769 h 531019"/>
              <a:gd name="connsiteX45" fmla="*/ 826294 w 881112"/>
              <a:gd name="connsiteY45" fmla="*/ 450057 h 531019"/>
              <a:gd name="connsiteX46" fmla="*/ 828675 w 881112"/>
              <a:gd name="connsiteY46" fmla="*/ 459582 h 531019"/>
              <a:gd name="connsiteX47" fmla="*/ 840582 w 881112"/>
              <a:gd name="connsiteY47" fmla="*/ 471488 h 531019"/>
              <a:gd name="connsiteX48" fmla="*/ 847725 w 881112"/>
              <a:gd name="connsiteY48" fmla="*/ 502444 h 531019"/>
              <a:gd name="connsiteX49" fmla="*/ 854869 w 881112"/>
              <a:gd name="connsiteY49" fmla="*/ 507207 h 531019"/>
              <a:gd name="connsiteX50" fmla="*/ 873919 w 881112"/>
              <a:gd name="connsiteY50" fmla="*/ 509588 h 531019"/>
              <a:gd name="connsiteX51" fmla="*/ 876300 w 881112"/>
              <a:gd name="connsiteY51" fmla="*/ 519113 h 531019"/>
              <a:gd name="connsiteX52" fmla="*/ 881063 w 881112"/>
              <a:gd name="connsiteY52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1008 w 881112"/>
              <a:gd name="connsiteY10" fmla="*/ 102394 h 531019"/>
              <a:gd name="connsiteX11" fmla="*/ 442913 w 881112"/>
              <a:gd name="connsiteY11" fmla="*/ 130969 h 531019"/>
              <a:gd name="connsiteX12" fmla="*/ 490538 w 881112"/>
              <a:gd name="connsiteY12" fmla="*/ 133350 h 531019"/>
              <a:gd name="connsiteX13" fmla="*/ 502444 w 881112"/>
              <a:gd name="connsiteY13" fmla="*/ 159544 h 531019"/>
              <a:gd name="connsiteX14" fmla="*/ 564357 w 881112"/>
              <a:gd name="connsiteY14" fmla="*/ 147638 h 531019"/>
              <a:gd name="connsiteX15" fmla="*/ 590550 w 881112"/>
              <a:gd name="connsiteY15" fmla="*/ 150019 h 531019"/>
              <a:gd name="connsiteX16" fmla="*/ 592932 w 881112"/>
              <a:gd name="connsiteY16" fmla="*/ 159544 h 531019"/>
              <a:gd name="connsiteX17" fmla="*/ 588169 w 881112"/>
              <a:gd name="connsiteY17" fmla="*/ 176213 h 531019"/>
              <a:gd name="connsiteX18" fmla="*/ 595313 w 881112"/>
              <a:gd name="connsiteY18" fmla="*/ 183357 h 531019"/>
              <a:gd name="connsiteX19" fmla="*/ 602457 w 881112"/>
              <a:gd name="connsiteY19" fmla="*/ 185738 h 531019"/>
              <a:gd name="connsiteX20" fmla="*/ 607219 w 881112"/>
              <a:gd name="connsiteY20" fmla="*/ 192882 h 531019"/>
              <a:gd name="connsiteX21" fmla="*/ 604838 w 881112"/>
              <a:gd name="connsiteY21" fmla="*/ 214313 h 531019"/>
              <a:gd name="connsiteX22" fmla="*/ 619125 w 881112"/>
              <a:gd name="connsiteY22" fmla="*/ 219075 h 531019"/>
              <a:gd name="connsiteX23" fmla="*/ 661988 w 881112"/>
              <a:gd name="connsiteY23" fmla="*/ 221457 h 531019"/>
              <a:gd name="connsiteX24" fmla="*/ 666750 w 881112"/>
              <a:gd name="connsiteY24" fmla="*/ 228600 h 531019"/>
              <a:gd name="connsiteX25" fmla="*/ 671513 w 881112"/>
              <a:gd name="connsiteY25" fmla="*/ 245269 h 531019"/>
              <a:gd name="connsiteX26" fmla="*/ 683419 w 881112"/>
              <a:gd name="connsiteY26" fmla="*/ 242888 h 531019"/>
              <a:gd name="connsiteX27" fmla="*/ 697707 w 881112"/>
              <a:gd name="connsiteY27" fmla="*/ 238125 h 531019"/>
              <a:gd name="connsiteX28" fmla="*/ 759619 w 881112"/>
              <a:gd name="connsiteY28" fmla="*/ 240507 h 531019"/>
              <a:gd name="connsiteX29" fmla="*/ 757238 w 881112"/>
              <a:gd name="connsiteY29" fmla="*/ 264319 h 531019"/>
              <a:gd name="connsiteX30" fmla="*/ 769144 w 881112"/>
              <a:gd name="connsiteY30" fmla="*/ 276225 h 531019"/>
              <a:gd name="connsiteX31" fmla="*/ 783432 w 881112"/>
              <a:gd name="connsiteY31" fmla="*/ 285750 h 531019"/>
              <a:gd name="connsiteX32" fmla="*/ 790575 w 881112"/>
              <a:gd name="connsiteY32" fmla="*/ 290513 h 531019"/>
              <a:gd name="connsiteX33" fmla="*/ 800100 w 881112"/>
              <a:gd name="connsiteY33" fmla="*/ 292894 h 531019"/>
              <a:gd name="connsiteX34" fmla="*/ 795338 w 881112"/>
              <a:gd name="connsiteY34" fmla="*/ 300038 h 531019"/>
              <a:gd name="connsiteX35" fmla="*/ 792957 w 881112"/>
              <a:gd name="connsiteY35" fmla="*/ 307182 h 531019"/>
              <a:gd name="connsiteX36" fmla="*/ 795338 w 881112"/>
              <a:gd name="connsiteY36" fmla="*/ 352425 h 531019"/>
              <a:gd name="connsiteX37" fmla="*/ 802482 w 881112"/>
              <a:gd name="connsiteY37" fmla="*/ 354807 h 531019"/>
              <a:gd name="connsiteX38" fmla="*/ 804863 w 881112"/>
              <a:gd name="connsiteY38" fmla="*/ 361950 h 531019"/>
              <a:gd name="connsiteX39" fmla="*/ 807244 w 881112"/>
              <a:gd name="connsiteY39" fmla="*/ 373857 h 531019"/>
              <a:gd name="connsiteX40" fmla="*/ 814388 w 881112"/>
              <a:gd name="connsiteY40" fmla="*/ 376238 h 531019"/>
              <a:gd name="connsiteX41" fmla="*/ 812007 w 881112"/>
              <a:gd name="connsiteY41" fmla="*/ 385763 h 531019"/>
              <a:gd name="connsiteX42" fmla="*/ 809625 w 881112"/>
              <a:gd name="connsiteY42" fmla="*/ 392907 h 531019"/>
              <a:gd name="connsiteX43" fmla="*/ 816769 w 881112"/>
              <a:gd name="connsiteY43" fmla="*/ 400050 h 531019"/>
              <a:gd name="connsiteX44" fmla="*/ 821532 w 881112"/>
              <a:gd name="connsiteY44" fmla="*/ 435769 h 531019"/>
              <a:gd name="connsiteX45" fmla="*/ 826294 w 881112"/>
              <a:gd name="connsiteY45" fmla="*/ 450057 h 531019"/>
              <a:gd name="connsiteX46" fmla="*/ 828675 w 881112"/>
              <a:gd name="connsiteY46" fmla="*/ 459582 h 531019"/>
              <a:gd name="connsiteX47" fmla="*/ 840582 w 881112"/>
              <a:gd name="connsiteY47" fmla="*/ 471488 h 531019"/>
              <a:gd name="connsiteX48" fmla="*/ 847725 w 881112"/>
              <a:gd name="connsiteY48" fmla="*/ 502444 h 531019"/>
              <a:gd name="connsiteX49" fmla="*/ 854869 w 881112"/>
              <a:gd name="connsiteY49" fmla="*/ 507207 h 531019"/>
              <a:gd name="connsiteX50" fmla="*/ 873919 w 881112"/>
              <a:gd name="connsiteY50" fmla="*/ 509588 h 531019"/>
              <a:gd name="connsiteX51" fmla="*/ 876300 w 881112"/>
              <a:gd name="connsiteY51" fmla="*/ 519113 h 531019"/>
              <a:gd name="connsiteX52" fmla="*/ 881063 w 881112"/>
              <a:gd name="connsiteY52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1008 w 881112"/>
              <a:gd name="connsiteY10" fmla="*/ 102394 h 531019"/>
              <a:gd name="connsiteX11" fmla="*/ 442913 w 881112"/>
              <a:gd name="connsiteY11" fmla="*/ 130969 h 531019"/>
              <a:gd name="connsiteX12" fmla="*/ 490538 w 881112"/>
              <a:gd name="connsiteY12" fmla="*/ 133350 h 531019"/>
              <a:gd name="connsiteX13" fmla="*/ 490538 w 881112"/>
              <a:gd name="connsiteY13" fmla="*/ 147637 h 531019"/>
              <a:gd name="connsiteX14" fmla="*/ 564357 w 881112"/>
              <a:gd name="connsiteY14" fmla="*/ 147638 h 531019"/>
              <a:gd name="connsiteX15" fmla="*/ 590550 w 881112"/>
              <a:gd name="connsiteY15" fmla="*/ 150019 h 531019"/>
              <a:gd name="connsiteX16" fmla="*/ 592932 w 881112"/>
              <a:gd name="connsiteY16" fmla="*/ 159544 h 531019"/>
              <a:gd name="connsiteX17" fmla="*/ 588169 w 881112"/>
              <a:gd name="connsiteY17" fmla="*/ 176213 h 531019"/>
              <a:gd name="connsiteX18" fmla="*/ 595313 w 881112"/>
              <a:gd name="connsiteY18" fmla="*/ 183357 h 531019"/>
              <a:gd name="connsiteX19" fmla="*/ 602457 w 881112"/>
              <a:gd name="connsiteY19" fmla="*/ 185738 h 531019"/>
              <a:gd name="connsiteX20" fmla="*/ 607219 w 881112"/>
              <a:gd name="connsiteY20" fmla="*/ 192882 h 531019"/>
              <a:gd name="connsiteX21" fmla="*/ 604838 w 881112"/>
              <a:gd name="connsiteY21" fmla="*/ 214313 h 531019"/>
              <a:gd name="connsiteX22" fmla="*/ 619125 w 881112"/>
              <a:gd name="connsiteY22" fmla="*/ 219075 h 531019"/>
              <a:gd name="connsiteX23" fmla="*/ 661988 w 881112"/>
              <a:gd name="connsiteY23" fmla="*/ 221457 h 531019"/>
              <a:gd name="connsiteX24" fmla="*/ 666750 w 881112"/>
              <a:gd name="connsiteY24" fmla="*/ 228600 h 531019"/>
              <a:gd name="connsiteX25" fmla="*/ 671513 w 881112"/>
              <a:gd name="connsiteY25" fmla="*/ 245269 h 531019"/>
              <a:gd name="connsiteX26" fmla="*/ 683419 w 881112"/>
              <a:gd name="connsiteY26" fmla="*/ 242888 h 531019"/>
              <a:gd name="connsiteX27" fmla="*/ 697707 w 881112"/>
              <a:gd name="connsiteY27" fmla="*/ 238125 h 531019"/>
              <a:gd name="connsiteX28" fmla="*/ 759619 w 881112"/>
              <a:gd name="connsiteY28" fmla="*/ 240507 h 531019"/>
              <a:gd name="connsiteX29" fmla="*/ 757238 w 881112"/>
              <a:gd name="connsiteY29" fmla="*/ 264319 h 531019"/>
              <a:gd name="connsiteX30" fmla="*/ 769144 w 881112"/>
              <a:gd name="connsiteY30" fmla="*/ 276225 h 531019"/>
              <a:gd name="connsiteX31" fmla="*/ 783432 w 881112"/>
              <a:gd name="connsiteY31" fmla="*/ 285750 h 531019"/>
              <a:gd name="connsiteX32" fmla="*/ 790575 w 881112"/>
              <a:gd name="connsiteY32" fmla="*/ 290513 h 531019"/>
              <a:gd name="connsiteX33" fmla="*/ 800100 w 881112"/>
              <a:gd name="connsiteY33" fmla="*/ 292894 h 531019"/>
              <a:gd name="connsiteX34" fmla="*/ 795338 w 881112"/>
              <a:gd name="connsiteY34" fmla="*/ 300038 h 531019"/>
              <a:gd name="connsiteX35" fmla="*/ 792957 w 881112"/>
              <a:gd name="connsiteY35" fmla="*/ 307182 h 531019"/>
              <a:gd name="connsiteX36" fmla="*/ 795338 w 881112"/>
              <a:gd name="connsiteY36" fmla="*/ 352425 h 531019"/>
              <a:gd name="connsiteX37" fmla="*/ 802482 w 881112"/>
              <a:gd name="connsiteY37" fmla="*/ 354807 h 531019"/>
              <a:gd name="connsiteX38" fmla="*/ 804863 w 881112"/>
              <a:gd name="connsiteY38" fmla="*/ 361950 h 531019"/>
              <a:gd name="connsiteX39" fmla="*/ 807244 w 881112"/>
              <a:gd name="connsiteY39" fmla="*/ 373857 h 531019"/>
              <a:gd name="connsiteX40" fmla="*/ 814388 w 881112"/>
              <a:gd name="connsiteY40" fmla="*/ 376238 h 531019"/>
              <a:gd name="connsiteX41" fmla="*/ 812007 w 881112"/>
              <a:gd name="connsiteY41" fmla="*/ 385763 h 531019"/>
              <a:gd name="connsiteX42" fmla="*/ 809625 w 881112"/>
              <a:gd name="connsiteY42" fmla="*/ 392907 h 531019"/>
              <a:gd name="connsiteX43" fmla="*/ 816769 w 881112"/>
              <a:gd name="connsiteY43" fmla="*/ 400050 h 531019"/>
              <a:gd name="connsiteX44" fmla="*/ 821532 w 881112"/>
              <a:gd name="connsiteY44" fmla="*/ 435769 h 531019"/>
              <a:gd name="connsiteX45" fmla="*/ 826294 w 881112"/>
              <a:gd name="connsiteY45" fmla="*/ 450057 h 531019"/>
              <a:gd name="connsiteX46" fmla="*/ 828675 w 881112"/>
              <a:gd name="connsiteY46" fmla="*/ 459582 h 531019"/>
              <a:gd name="connsiteX47" fmla="*/ 840582 w 881112"/>
              <a:gd name="connsiteY47" fmla="*/ 471488 h 531019"/>
              <a:gd name="connsiteX48" fmla="*/ 847725 w 881112"/>
              <a:gd name="connsiteY48" fmla="*/ 502444 h 531019"/>
              <a:gd name="connsiteX49" fmla="*/ 854869 w 881112"/>
              <a:gd name="connsiteY49" fmla="*/ 507207 h 531019"/>
              <a:gd name="connsiteX50" fmla="*/ 873919 w 881112"/>
              <a:gd name="connsiteY50" fmla="*/ 509588 h 531019"/>
              <a:gd name="connsiteX51" fmla="*/ 876300 w 881112"/>
              <a:gd name="connsiteY51" fmla="*/ 519113 h 531019"/>
              <a:gd name="connsiteX52" fmla="*/ 881063 w 881112"/>
              <a:gd name="connsiteY52" fmla="*/ 531019 h 531019"/>
              <a:gd name="connsiteX0" fmla="*/ 0 w 881112"/>
              <a:gd name="connsiteY0" fmla="*/ 0 h 531019"/>
              <a:gd name="connsiteX1" fmla="*/ 9525 w 881112"/>
              <a:gd name="connsiteY1" fmla="*/ 19050 h 531019"/>
              <a:gd name="connsiteX2" fmla="*/ 16669 w 881112"/>
              <a:gd name="connsiteY2" fmla="*/ 26194 h 531019"/>
              <a:gd name="connsiteX3" fmla="*/ 71438 w 881112"/>
              <a:gd name="connsiteY3" fmla="*/ 28575 h 531019"/>
              <a:gd name="connsiteX4" fmla="*/ 85725 w 881112"/>
              <a:gd name="connsiteY4" fmla="*/ 30957 h 531019"/>
              <a:gd name="connsiteX5" fmla="*/ 102394 w 881112"/>
              <a:gd name="connsiteY5" fmla="*/ 35719 h 531019"/>
              <a:gd name="connsiteX6" fmla="*/ 109538 w 881112"/>
              <a:gd name="connsiteY6" fmla="*/ 40482 h 531019"/>
              <a:gd name="connsiteX7" fmla="*/ 121444 w 881112"/>
              <a:gd name="connsiteY7" fmla="*/ 52388 h 531019"/>
              <a:gd name="connsiteX8" fmla="*/ 419101 w 881112"/>
              <a:gd name="connsiteY8" fmla="*/ 54769 h 531019"/>
              <a:gd name="connsiteX9" fmla="*/ 423863 w 881112"/>
              <a:gd name="connsiteY9" fmla="*/ 80963 h 531019"/>
              <a:gd name="connsiteX10" fmla="*/ 431008 w 881112"/>
              <a:gd name="connsiteY10" fmla="*/ 102394 h 531019"/>
              <a:gd name="connsiteX11" fmla="*/ 442913 w 881112"/>
              <a:gd name="connsiteY11" fmla="*/ 130969 h 531019"/>
              <a:gd name="connsiteX12" fmla="*/ 490538 w 881112"/>
              <a:gd name="connsiteY12" fmla="*/ 133350 h 531019"/>
              <a:gd name="connsiteX13" fmla="*/ 490538 w 881112"/>
              <a:gd name="connsiteY13" fmla="*/ 147637 h 531019"/>
              <a:gd name="connsiteX14" fmla="*/ 564357 w 881112"/>
              <a:gd name="connsiteY14" fmla="*/ 147638 h 531019"/>
              <a:gd name="connsiteX15" fmla="*/ 590550 w 881112"/>
              <a:gd name="connsiteY15" fmla="*/ 150019 h 531019"/>
              <a:gd name="connsiteX16" fmla="*/ 592932 w 881112"/>
              <a:gd name="connsiteY16" fmla="*/ 159544 h 531019"/>
              <a:gd name="connsiteX17" fmla="*/ 588169 w 881112"/>
              <a:gd name="connsiteY17" fmla="*/ 176213 h 531019"/>
              <a:gd name="connsiteX18" fmla="*/ 595313 w 881112"/>
              <a:gd name="connsiteY18" fmla="*/ 183357 h 531019"/>
              <a:gd name="connsiteX19" fmla="*/ 602457 w 881112"/>
              <a:gd name="connsiteY19" fmla="*/ 185738 h 531019"/>
              <a:gd name="connsiteX20" fmla="*/ 607219 w 881112"/>
              <a:gd name="connsiteY20" fmla="*/ 192882 h 531019"/>
              <a:gd name="connsiteX21" fmla="*/ 604838 w 881112"/>
              <a:gd name="connsiteY21" fmla="*/ 214313 h 531019"/>
              <a:gd name="connsiteX22" fmla="*/ 619125 w 881112"/>
              <a:gd name="connsiteY22" fmla="*/ 219075 h 531019"/>
              <a:gd name="connsiteX23" fmla="*/ 661988 w 881112"/>
              <a:gd name="connsiteY23" fmla="*/ 221457 h 531019"/>
              <a:gd name="connsiteX24" fmla="*/ 666750 w 881112"/>
              <a:gd name="connsiteY24" fmla="*/ 228600 h 531019"/>
              <a:gd name="connsiteX25" fmla="*/ 671513 w 881112"/>
              <a:gd name="connsiteY25" fmla="*/ 245269 h 531019"/>
              <a:gd name="connsiteX26" fmla="*/ 683419 w 881112"/>
              <a:gd name="connsiteY26" fmla="*/ 242888 h 531019"/>
              <a:gd name="connsiteX27" fmla="*/ 697707 w 881112"/>
              <a:gd name="connsiteY27" fmla="*/ 238125 h 531019"/>
              <a:gd name="connsiteX28" fmla="*/ 759619 w 881112"/>
              <a:gd name="connsiteY28" fmla="*/ 240507 h 531019"/>
              <a:gd name="connsiteX29" fmla="*/ 757238 w 881112"/>
              <a:gd name="connsiteY29" fmla="*/ 264319 h 531019"/>
              <a:gd name="connsiteX30" fmla="*/ 769144 w 881112"/>
              <a:gd name="connsiteY30" fmla="*/ 276225 h 531019"/>
              <a:gd name="connsiteX31" fmla="*/ 783432 w 881112"/>
              <a:gd name="connsiteY31" fmla="*/ 285750 h 531019"/>
              <a:gd name="connsiteX32" fmla="*/ 790575 w 881112"/>
              <a:gd name="connsiteY32" fmla="*/ 290513 h 531019"/>
              <a:gd name="connsiteX33" fmla="*/ 795338 w 881112"/>
              <a:gd name="connsiteY33" fmla="*/ 300038 h 531019"/>
              <a:gd name="connsiteX34" fmla="*/ 792957 w 881112"/>
              <a:gd name="connsiteY34" fmla="*/ 307182 h 531019"/>
              <a:gd name="connsiteX35" fmla="*/ 795338 w 881112"/>
              <a:gd name="connsiteY35" fmla="*/ 352425 h 531019"/>
              <a:gd name="connsiteX36" fmla="*/ 802482 w 881112"/>
              <a:gd name="connsiteY36" fmla="*/ 354807 h 531019"/>
              <a:gd name="connsiteX37" fmla="*/ 804863 w 881112"/>
              <a:gd name="connsiteY37" fmla="*/ 361950 h 531019"/>
              <a:gd name="connsiteX38" fmla="*/ 807244 w 881112"/>
              <a:gd name="connsiteY38" fmla="*/ 373857 h 531019"/>
              <a:gd name="connsiteX39" fmla="*/ 814388 w 881112"/>
              <a:gd name="connsiteY39" fmla="*/ 376238 h 531019"/>
              <a:gd name="connsiteX40" fmla="*/ 812007 w 881112"/>
              <a:gd name="connsiteY40" fmla="*/ 385763 h 531019"/>
              <a:gd name="connsiteX41" fmla="*/ 809625 w 881112"/>
              <a:gd name="connsiteY41" fmla="*/ 392907 h 531019"/>
              <a:gd name="connsiteX42" fmla="*/ 816769 w 881112"/>
              <a:gd name="connsiteY42" fmla="*/ 400050 h 531019"/>
              <a:gd name="connsiteX43" fmla="*/ 821532 w 881112"/>
              <a:gd name="connsiteY43" fmla="*/ 435769 h 531019"/>
              <a:gd name="connsiteX44" fmla="*/ 826294 w 881112"/>
              <a:gd name="connsiteY44" fmla="*/ 450057 h 531019"/>
              <a:gd name="connsiteX45" fmla="*/ 828675 w 881112"/>
              <a:gd name="connsiteY45" fmla="*/ 459582 h 531019"/>
              <a:gd name="connsiteX46" fmla="*/ 840582 w 881112"/>
              <a:gd name="connsiteY46" fmla="*/ 471488 h 531019"/>
              <a:gd name="connsiteX47" fmla="*/ 847725 w 881112"/>
              <a:gd name="connsiteY47" fmla="*/ 502444 h 531019"/>
              <a:gd name="connsiteX48" fmla="*/ 854869 w 881112"/>
              <a:gd name="connsiteY48" fmla="*/ 507207 h 531019"/>
              <a:gd name="connsiteX49" fmla="*/ 873919 w 881112"/>
              <a:gd name="connsiteY49" fmla="*/ 509588 h 531019"/>
              <a:gd name="connsiteX50" fmla="*/ 876300 w 881112"/>
              <a:gd name="connsiteY50" fmla="*/ 519113 h 531019"/>
              <a:gd name="connsiteX51" fmla="*/ 881063 w 881112"/>
              <a:gd name="connsiteY51" fmla="*/ 531019 h 531019"/>
              <a:gd name="connsiteX0" fmla="*/ 0 w 876300"/>
              <a:gd name="connsiteY0" fmla="*/ 0 h 519113"/>
              <a:gd name="connsiteX1" fmla="*/ 9525 w 876300"/>
              <a:gd name="connsiteY1" fmla="*/ 19050 h 519113"/>
              <a:gd name="connsiteX2" fmla="*/ 16669 w 876300"/>
              <a:gd name="connsiteY2" fmla="*/ 26194 h 519113"/>
              <a:gd name="connsiteX3" fmla="*/ 71438 w 876300"/>
              <a:gd name="connsiteY3" fmla="*/ 28575 h 519113"/>
              <a:gd name="connsiteX4" fmla="*/ 85725 w 876300"/>
              <a:gd name="connsiteY4" fmla="*/ 30957 h 519113"/>
              <a:gd name="connsiteX5" fmla="*/ 102394 w 876300"/>
              <a:gd name="connsiteY5" fmla="*/ 35719 h 519113"/>
              <a:gd name="connsiteX6" fmla="*/ 109538 w 876300"/>
              <a:gd name="connsiteY6" fmla="*/ 40482 h 519113"/>
              <a:gd name="connsiteX7" fmla="*/ 121444 w 876300"/>
              <a:gd name="connsiteY7" fmla="*/ 52388 h 519113"/>
              <a:gd name="connsiteX8" fmla="*/ 419101 w 876300"/>
              <a:gd name="connsiteY8" fmla="*/ 54769 h 519113"/>
              <a:gd name="connsiteX9" fmla="*/ 423863 w 876300"/>
              <a:gd name="connsiteY9" fmla="*/ 80963 h 519113"/>
              <a:gd name="connsiteX10" fmla="*/ 431008 w 876300"/>
              <a:gd name="connsiteY10" fmla="*/ 102394 h 519113"/>
              <a:gd name="connsiteX11" fmla="*/ 442913 w 876300"/>
              <a:gd name="connsiteY11" fmla="*/ 130969 h 519113"/>
              <a:gd name="connsiteX12" fmla="*/ 490538 w 876300"/>
              <a:gd name="connsiteY12" fmla="*/ 133350 h 519113"/>
              <a:gd name="connsiteX13" fmla="*/ 490538 w 876300"/>
              <a:gd name="connsiteY13" fmla="*/ 147637 h 519113"/>
              <a:gd name="connsiteX14" fmla="*/ 564357 w 876300"/>
              <a:gd name="connsiteY14" fmla="*/ 147638 h 519113"/>
              <a:gd name="connsiteX15" fmla="*/ 590550 w 876300"/>
              <a:gd name="connsiteY15" fmla="*/ 150019 h 519113"/>
              <a:gd name="connsiteX16" fmla="*/ 592932 w 876300"/>
              <a:gd name="connsiteY16" fmla="*/ 159544 h 519113"/>
              <a:gd name="connsiteX17" fmla="*/ 588169 w 876300"/>
              <a:gd name="connsiteY17" fmla="*/ 176213 h 519113"/>
              <a:gd name="connsiteX18" fmla="*/ 595313 w 876300"/>
              <a:gd name="connsiteY18" fmla="*/ 183357 h 519113"/>
              <a:gd name="connsiteX19" fmla="*/ 602457 w 876300"/>
              <a:gd name="connsiteY19" fmla="*/ 185738 h 519113"/>
              <a:gd name="connsiteX20" fmla="*/ 607219 w 876300"/>
              <a:gd name="connsiteY20" fmla="*/ 192882 h 519113"/>
              <a:gd name="connsiteX21" fmla="*/ 604838 w 876300"/>
              <a:gd name="connsiteY21" fmla="*/ 214313 h 519113"/>
              <a:gd name="connsiteX22" fmla="*/ 619125 w 876300"/>
              <a:gd name="connsiteY22" fmla="*/ 219075 h 519113"/>
              <a:gd name="connsiteX23" fmla="*/ 661988 w 876300"/>
              <a:gd name="connsiteY23" fmla="*/ 221457 h 519113"/>
              <a:gd name="connsiteX24" fmla="*/ 666750 w 876300"/>
              <a:gd name="connsiteY24" fmla="*/ 228600 h 519113"/>
              <a:gd name="connsiteX25" fmla="*/ 671513 w 876300"/>
              <a:gd name="connsiteY25" fmla="*/ 245269 h 519113"/>
              <a:gd name="connsiteX26" fmla="*/ 683419 w 876300"/>
              <a:gd name="connsiteY26" fmla="*/ 242888 h 519113"/>
              <a:gd name="connsiteX27" fmla="*/ 697707 w 876300"/>
              <a:gd name="connsiteY27" fmla="*/ 238125 h 519113"/>
              <a:gd name="connsiteX28" fmla="*/ 759619 w 876300"/>
              <a:gd name="connsiteY28" fmla="*/ 240507 h 519113"/>
              <a:gd name="connsiteX29" fmla="*/ 757238 w 876300"/>
              <a:gd name="connsiteY29" fmla="*/ 264319 h 519113"/>
              <a:gd name="connsiteX30" fmla="*/ 769144 w 876300"/>
              <a:gd name="connsiteY30" fmla="*/ 276225 h 519113"/>
              <a:gd name="connsiteX31" fmla="*/ 783432 w 876300"/>
              <a:gd name="connsiteY31" fmla="*/ 285750 h 519113"/>
              <a:gd name="connsiteX32" fmla="*/ 790575 w 876300"/>
              <a:gd name="connsiteY32" fmla="*/ 290513 h 519113"/>
              <a:gd name="connsiteX33" fmla="*/ 795338 w 876300"/>
              <a:gd name="connsiteY33" fmla="*/ 300038 h 519113"/>
              <a:gd name="connsiteX34" fmla="*/ 792957 w 876300"/>
              <a:gd name="connsiteY34" fmla="*/ 307182 h 519113"/>
              <a:gd name="connsiteX35" fmla="*/ 795338 w 876300"/>
              <a:gd name="connsiteY35" fmla="*/ 352425 h 519113"/>
              <a:gd name="connsiteX36" fmla="*/ 802482 w 876300"/>
              <a:gd name="connsiteY36" fmla="*/ 354807 h 519113"/>
              <a:gd name="connsiteX37" fmla="*/ 804863 w 876300"/>
              <a:gd name="connsiteY37" fmla="*/ 361950 h 519113"/>
              <a:gd name="connsiteX38" fmla="*/ 807244 w 876300"/>
              <a:gd name="connsiteY38" fmla="*/ 373857 h 519113"/>
              <a:gd name="connsiteX39" fmla="*/ 814388 w 876300"/>
              <a:gd name="connsiteY39" fmla="*/ 376238 h 519113"/>
              <a:gd name="connsiteX40" fmla="*/ 812007 w 876300"/>
              <a:gd name="connsiteY40" fmla="*/ 385763 h 519113"/>
              <a:gd name="connsiteX41" fmla="*/ 809625 w 876300"/>
              <a:gd name="connsiteY41" fmla="*/ 392907 h 519113"/>
              <a:gd name="connsiteX42" fmla="*/ 816769 w 876300"/>
              <a:gd name="connsiteY42" fmla="*/ 400050 h 519113"/>
              <a:gd name="connsiteX43" fmla="*/ 821532 w 876300"/>
              <a:gd name="connsiteY43" fmla="*/ 435769 h 519113"/>
              <a:gd name="connsiteX44" fmla="*/ 826294 w 876300"/>
              <a:gd name="connsiteY44" fmla="*/ 450057 h 519113"/>
              <a:gd name="connsiteX45" fmla="*/ 828675 w 876300"/>
              <a:gd name="connsiteY45" fmla="*/ 459582 h 519113"/>
              <a:gd name="connsiteX46" fmla="*/ 840582 w 876300"/>
              <a:gd name="connsiteY46" fmla="*/ 471488 h 519113"/>
              <a:gd name="connsiteX47" fmla="*/ 847725 w 876300"/>
              <a:gd name="connsiteY47" fmla="*/ 502444 h 519113"/>
              <a:gd name="connsiteX48" fmla="*/ 854869 w 876300"/>
              <a:gd name="connsiteY48" fmla="*/ 507207 h 519113"/>
              <a:gd name="connsiteX49" fmla="*/ 873919 w 876300"/>
              <a:gd name="connsiteY49" fmla="*/ 509588 h 519113"/>
              <a:gd name="connsiteX50" fmla="*/ 876300 w 876300"/>
              <a:gd name="connsiteY50" fmla="*/ 519113 h 519113"/>
              <a:gd name="connsiteX0" fmla="*/ 0 w 873967"/>
              <a:gd name="connsiteY0" fmla="*/ 0 h 531019"/>
              <a:gd name="connsiteX1" fmla="*/ 9525 w 873967"/>
              <a:gd name="connsiteY1" fmla="*/ 19050 h 531019"/>
              <a:gd name="connsiteX2" fmla="*/ 16669 w 873967"/>
              <a:gd name="connsiteY2" fmla="*/ 26194 h 531019"/>
              <a:gd name="connsiteX3" fmla="*/ 71438 w 873967"/>
              <a:gd name="connsiteY3" fmla="*/ 28575 h 531019"/>
              <a:gd name="connsiteX4" fmla="*/ 85725 w 873967"/>
              <a:gd name="connsiteY4" fmla="*/ 30957 h 531019"/>
              <a:gd name="connsiteX5" fmla="*/ 102394 w 873967"/>
              <a:gd name="connsiteY5" fmla="*/ 35719 h 531019"/>
              <a:gd name="connsiteX6" fmla="*/ 109538 w 873967"/>
              <a:gd name="connsiteY6" fmla="*/ 40482 h 531019"/>
              <a:gd name="connsiteX7" fmla="*/ 121444 w 873967"/>
              <a:gd name="connsiteY7" fmla="*/ 52388 h 531019"/>
              <a:gd name="connsiteX8" fmla="*/ 419101 w 873967"/>
              <a:gd name="connsiteY8" fmla="*/ 54769 h 531019"/>
              <a:gd name="connsiteX9" fmla="*/ 423863 w 873967"/>
              <a:gd name="connsiteY9" fmla="*/ 80963 h 531019"/>
              <a:gd name="connsiteX10" fmla="*/ 431008 w 873967"/>
              <a:gd name="connsiteY10" fmla="*/ 102394 h 531019"/>
              <a:gd name="connsiteX11" fmla="*/ 442913 w 873967"/>
              <a:gd name="connsiteY11" fmla="*/ 130969 h 531019"/>
              <a:gd name="connsiteX12" fmla="*/ 490538 w 873967"/>
              <a:gd name="connsiteY12" fmla="*/ 133350 h 531019"/>
              <a:gd name="connsiteX13" fmla="*/ 490538 w 873967"/>
              <a:gd name="connsiteY13" fmla="*/ 147637 h 531019"/>
              <a:gd name="connsiteX14" fmla="*/ 564357 w 873967"/>
              <a:gd name="connsiteY14" fmla="*/ 147638 h 531019"/>
              <a:gd name="connsiteX15" fmla="*/ 590550 w 873967"/>
              <a:gd name="connsiteY15" fmla="*/ 150019 h 531019"/>
              <a:gd name="connsiteX16" fmla="*/ 592932 w 873967"/>
              <a:gd name="connsiteY16" fmla="*/ 159544 h 531019"/>
              <a:gd name="connsiteX17" fmla="*/ 588169 w 873967"/>
              <a:gd name="connsiteY17" fmla="*/ 176213 h 531019"/>
              <a:gd name="connsiteX18" fmla="*/ 595313 w 873967"/>
              <a:gd name="connsiteY18" fmla="*/ 183357 h 531019"/>
              <a:gd name="connsiteX19" fmla="*/ 602457 w 873967"/>
              <a:gd name="connsiteY19" fmla="*/ 185738 h 531019"/>
              <a:gd name="connsiteX20" fmla="*/ 607219 w 873967"/>
              <a:gd name="connsiteY20" fmla="*/ 192882 h 531019"/>
              <a:gd name="connsiteX21" fmla="*/ 604838 w 873967"/>
              <a:gd name="connsiteY21" fmla="*/ 214313 h 531019"/>
              <a:gd name="connsiteX22" fmla="*/ 619125 w 873967"/>
              <a:gd name="connsiteY22" fmla="*/ 219075 h 531019"/>
              <a:gd name="connsiteX23" fmla="*/ 661988 w 873967"/>
              <a:gd name="connsiteY23" fmla="*/ 221457 h 531019"/>
              <a:gd name="connsiteX24" fmla="*/ 666750 w 873967"/>
              <a:gd name="connsiteY24" fmla="*/ 228600 h 531019"/>
              <a:gd name="connsiteX25" fmla="*/ 671513 w 873967"/>
              <a:gd name="connsiteY25" fmla="*/ 245269 h 531019"/>
              <a:gd name="connsiteX26" fmla="*/ 683419 w 873967"/>
              <a:gd name="connsiteY26" fmla="*/ 242888 h 531019"/>
              <a:gd name="connsiteX27" fmla="*/ 697707 w 873967"/>
              <a:gd name="connsiteY27" fmla="*/ 238125 h 531019"/>
              <a:gd name="connsiteX28" fmla="*/ 759619 w 873967"/>
              <a:gd name="connsiteY28" fmla="*/ 240507 h 531019"/>
              <a:gd name="connsiteX29" fmla="*/ 757238 w 873967"/>
              <a:gd name="connsiteY29" fmla="*/ 264319 h 531019"/>
              <a:gd name="connsiteX30" fmla="*/ 769144 w 873967"/>
              <a:gd name="connsiteY30" fmla="*/ 276225 h 531019"/>
              <a:gd name="connsiteX31" fmla="*/ 783432 w 873967"/>
              <a:gd name="connsiteY31" fmla="*/ 285750 h 531019"/>
              <a:gd name="connsiteX32" fmla="*/ 790575 w 873967"/>
              <a:gd name="connsiteY32" fmla="*/ 290513 h 531019"/>
              <a:gd name="connsiteX33" fmla="*/ 795338 w 873967"/>
              <a:gd name="connsiteY33" fmla="*/ 300038 h 531019"/>
              <a:gd name="connsiteX34" fmla="*/ 792957 w 873967"/>
              <a:gd name="connsiteY34" fmla="*/ 307182 h 531019"/>
              <a:gd name="connsiteX35" fmla="*/ 795338 w 873967"/>
              <a:gd name="connsiteY35" fmla="*/ 352425 h 531019"/>
              <a:gd name="connsiteX36" fmla="*/ 802482 w 873967"/>
              <a:gd name="connsiteY36" fmla="*/ 354807 h 531019"/>
              <a:gd name="connsiteX37" fmla="*/ 804863 w 873967"/>
              <a:gd name="connsiteY37" fmla="*/ 361950 h 531019"/>
              <a:gd name="connsiteX38" fmla="*/ 807244 w 873967"/>
              <a:gd name="connsiteY38" fmla="*/ 373857 h 531019"/>
              <a:gd name="connsiteX39" fmla="*/ 814388 w 873967"/>
              <a:gd name="connsiteY39" fmla="*/ 376238 h 531019"/>
              <a:gd name="connsiteX40" fmla="*/ 812007 w 873967"/>
              <a:gd name="connsiteY40" fmla="*/ 385763 h 531019"/>
              <a:gd name="connsiteX41" fmla="*/ 809625 w 873967"/>
              <a:gd name="connsiteY41" fmla="*/ 392907 h 531019"/>
              <a:gd name="connsiteX42" fmla="*/ 816769 w 873967"/>
              <a:gd name="connsiteY42" fmla="*/ 400050 h 531019"/>
              <a:gd name="connsiteX43" fmla="*/ 821532 w 873967"/>
              <a:gd name="connsiteY43" fmla="*/ 435769 h 531019"/>
              <a:gd name="connsiteX44" fmla="*/ 826294 w 873967"/>
              <a:gd name="connsiteY44" fmla="*/ 450057 h 531019"/>
              <a:gd name="connsiteX45" fmla="*/ 828675 w 873967"/>
              <a:gd name="connsiteY45" fmla="*/ 459582 h 531019"/>
              <a:gd name="connsiteX46" fmla="*/ 840582 w 873967"/>
              <a:gd name="connsiteY46" fmla="*/ 471488 h 531019"/>
              <a:gd name="connsiteX47" fmla="*/ 847725 w 873967"/>
              <a:gd name="connsiteY47" fmla="*/ 502444 h 531019"/>
              <a:gd name="connsiteX48" fmla="*/ 854869 w 873967"/>
              <a:gd name="connsiteY48" fmla="*/ 507207 h 531019"/>
              <a:gd name="connsiteX49" fmla="*/ 873919 w 873967"/>
              <a:gd name="connsiteY49" fmla="*/ 509588 h 531019"/>
              <a:gd name="connsiteX50" fmla="*/ 866775 w 873967"/>
              <a:gd name="connsiteY50" fmla="*/ 531019 h 531019"/>
              <a:gd name="connsiteX0" fmla="*/ 0 w 869252"/>
              <a:gd name="connsiteY0" fmla="*/ 0 h 531019"/>
              <a:gd name="connsiteX1" fmla="*/ 9525 w 869252"/>
              <a:gd name="connsiteY1" fmla="*/ 19050 h 531019"/>
              <a:gd name="connsiteX2" fmla="*/ 16669 w 869252"/>
              <a:gd name="connsiteY2" fmla="*/ 26194 h 531019"/>
              <a:gd name="connsiteX3" fmla="*/ 71438 w 869252"/>
              <a:gd name="connsiteY3" fmla="*/ 28575 h 531019"/>
              <a:gd name="connsiteX4" fmla="*/ 85725 w 869252"/>
              <a:gd name="connsiteY4" fmla="*/ 30957 h 531019"/>
              <a:gd name="connsiteX5" fmla="*/ 102394 w 869252"/>
              <a:gd name="connsiteY5" fmla="*/ 35719 h 531019"/>
              <a:gd name="connsiteX6" fmla="*/ 109538 w 869252"/>
              <a:gd name="connsiteY6" fmla="*/ 40482 h 531019"/>
              <a:gd name="connsiteX7" fmla="*/ 121444 w 869252"/>
              <a:gd name="connsiteY7" fmla="*/ 52388 h 531019"/>
              <a:gd name="connsiteX8" fmla="*/ 419101 w 869252"/>
              <a:gd name="connsiteY8" fmla="*/ 54769 h 531019"/>
              <a:gd name="connsiteX9" fmla="*/ 423863 w 869252"/>
              <a:gd name="connsiteY9" fmla="*/ 80963 h 531019"/>
              <a:gd name="connsiteX10" fmla="*/ 431008 w 869252"/>
              <a:gd name="connsiteY10" fmla="*/ 102394 h 531019"/>
              <a:gd name="connsiteX11" fmla="*/ 442913 w 869252"/>
              <a:gd name="connsiteY11" fmla="*/ 130969 h 531019"/>
              <a:gd name="connsiteX12" fmla="*/ 490538 w 869252"/>
              <a:gd name="connsiteY12" fmla="*/ 133350 h 531019"/>
              <a:gd name="connsiteX13" fmla="*/ 490538 w 869252"/>
              <a:gd name="connsiteY13" fmla="*/ 147637 h 531019"/>
              <a:gd name="connsiteX14" fmla="*/ 564357 w 869252"/>
              <a:gd name="connsiteY14" fmla="*/ 147638 h 531019"/>
              <a:gd name="connsiteX15" fmla="*/ 590550 w 869252"/>
              <a:gd name="connsiteY15" fmla="*/ 150019 h 531019"/>
              <a:gd name="connsiteX16" fmla="*/ 592932 w 869252"/>
              <a:gd name="connsiteY16" fmla="*/ 159544 h 531019"/>
              <a:gd name="connsiteX17" fmla="*/ 588169 w 869252"/>
              <a:gd name="connsiteY17" fmla="*/ 176213 h 531019"/>
              <a:gd name="connsiteX18" fmla="*/ 595313 w 869252"/>
              <a:gd name="connsiteY18" fmla="*/ 183357 h 531019"/>
              <a:gd name="connsiteX19" fmla="*/ 602457 w 869252"/>
              <a:gd name="connsiteY19" fmla="*/ 185738 h 531019"/>
              <a:gd name="connsiteX20" fmla="*/ 607219 w 869252"/>
              <a:gd name="connsiteY20" fmla="*/ 192882 h 531019"/>
              <a:gd name="connsiteX21" fmla="*/ 604838 w 869252"/>
              <a:gd name="connsiteY21" fmla="*/ 214313 h 531019"/>
              <a:gd name="connsiteX22" fmla="*/ 619125 w 869252"/>
              <a:gd name="connsiteY22" fmla="*/ 219075 h 531019"/>
              <a:gd name="connsiteX23" fmla="*/ 661988 w 869252"/>
              <a:gd name="connsiteY23" fmla="*/ 221457 h 531019"/>
              <a:gd name="connsiteX24" fmla="*/ 666750 w 869252"/>
              <a:gd name="connsiteY24" fmla="*/ 228600 h 531019"/>
              <a:gd name="connsiteX25" fmla="*/ 671513 w 869252"/>
              <a:gd name="connsiteY25" fmla="*/ 245269 h 531019"/>
              <a:gd name="connsiteX26" fmla="*/ 683419 w 869252"/>
              <a:gd name="connsiteY26" fmla="*/ 242888 h 531019"/>
              <a:gd name="connsiteX27" fmla="*/ 697707 w 869252"/>
              <a:gd name="connsiteY27" fmla="*/ 238125 h 531019"/>
              <a:gd name="connsiteX28" fmla="*/ 759619 w 869252"/>
              <a:gd name="connsiteY28" fmla="*/ 240507 h 531019"/>
              <a:gd name="connsiteX29" fmla="*/ 757238 w 869252"/>
              <a:gd name="connsiteY29" fmla="*/ 264319 h 531019"/>
              <a:gd name="connsiteX30" fmla="*/ 769144 w 869252"/>
              <a:gd name="connsiteY30" fmla="*/ 276225 h 531019"/>
              <a:gd name="connsiteX31" fmla="*/ 783432 w 869252"/>
              <a:gd name="connsiteY31" fmla="*/ 285750 h 531019"/>
              <a:gd name="connsiteX32" fmla="*/ 790575 w 869252"/>
              <a:gd name="connsiteY32" fmla="*/ 290513 h 531019"/>
              <a:gd name="connsiteX33" fmla="*/ 795338 w 869252"/>
              <a:gd name="connsiteY33" fmla="*/ 300038 h 531019"/>
              <a:gd name="connsiteX34" fmla="*/ 792957 w 869252"/>
              <a:gd name="connsiteY34" fmla="*/ 307182 h 531019"/>
              <a:gd name="connsiteX35" fmla="*/ 795338 w 869252"/>
              <a:gd name="connsiteY35" fmla="*/ 352425 h 531019"/>
              <a:gd name="connsiteX36" fmla="*/ 802482 w 869252"/>
              <a:gd name="connsiteY36" fmla="*/ 354807 h 531019"/>
              <a:gd name="connsiteX37" fmla="*/ 804863 w 869252"/>
              <a:gd name="connsiteY37" fmla="*/ 361950 h 531019"/>
              <a:gd name="connsiteX38" fmla="*/ 807244 w 869252"/>
              <a:gd name="connsiteY38" fmla="*/ 373857 h 531019"/>
              <a:gd name="connsiteX39" fmla="*/ 814388 w 869252"/>
              <a:gd name="connsiteY39" fmla="*/ 376238 h 531019"/>
              <a:gd name="connsiteX40" fmla="*/ 812007 w 869252"/>
              <a:gd name="connsiteY40" fmla="*/ 385763 h 531019"/>
              <a:gd name="connsiteX41" fmla="*/ 809625 w 869252"/>
              <a:gd name="connsiteY41" fmla="*/ 392907 h 531019"/>
              <a:gd name="connsiteX42" fmla="*/ 816769 w 869252"/>
              <a:gd name="connsiteY42" fmla="*/ 400050 h 531019"/>
              <a:gd name="connsiteX43" fmla="*/ 821532 w 869252"/>
              <a:gd name="connsiteY43" fmla="*/ 435769 h 531019"/>
              <a:gd name="connsiteX44" fmla="*/ 826294 w 869252"/>
              <a:gd name="connsiteY44" fmla="*/ 450057 h 531019"/>
              <a:gd name="connsiteX45" fmla="*/ 828675 w 869252"/>
              <a:gd name="connsiteY45" fmla="*/ 459582 h 531019"/>
              <a:gd name="connsiteX46" fmla="*/ 840582 w 869252"/>
              <a:gd name="connsiteY46" fmla="*/ 471488 h 531019"/>
              <a:gd name="connsiteX47" fmla="*/ 847725 w 869252"/>
              <a:gd name="connsiteY47" fmla="*/ 502444 h 531019"/>
              <a:gd name="connsiteX48" fmla="*/ 854869 w 869252"/>
              <a:gd name="connsiteY48" fmla="*/ 507207 h 531019"/>
              <a:gd name="connsiteX49" fmla="*/ 869157 w 869252"/>
              <a:gd name="connsiteY49" fmla="*/ 507206 h 531019"/>
              <a:gd name="connsiteX50" fmla="*/ 866775 w 869252"/>
              <a:gd name="connsiteY50" fmla="*/ 531019 h 531019"/>
              <a:gd name="connsiteX0" fmla="*/ 0 w 869252"/>
              <a:gd name="connsiteY0" fmla="*/ 0 h 531019"/>
              <a:gd name="connsiteX1" fmla="*/ 9525 w 869252"/>
              <a:gd name="connsiteY1" fmla="*/ 19050 h 531019"/>
              <a:gd name="connsiteX2" fmla="*/ 16669 w 869252"/>
              <a:gd name="connsiteY2" fmla="*/ 26194 h 531019"/>
              <a:gd name="connsiteX3" fmla="*/ 71438 w 869252"/>
              <a:gd name="connsiteY3" fmla="*/ 28575 h 531019"/>
              <a:gd name="connsiteX4" fmla="*/ 85725 w 869252"/>
              <a:gd name="connsiteY4" fmla="*/ 30957 h 531019"/>
              <a:gd name="connsiteX5" fmla="*/ 102394 w 869252"/>
              <a:gd name="connsiteY5" fmla="*/ 35719 h 531019"/>
              <a:gd name="connsiteX6" fmla="*/ 109538 w 869252"/>
              <a:gd name="connsiteY6" fmla="*/ 40482 h 531019"/>
              <a:gd name="connsiteX7" fmla="*/ 121444 w 869252"/>
              <a:gd name="connsiteY7" fmla="*/ 52388 h 531019"/>
              <a:gd name="connsiteX8" fmla="*/ 419101 w 869252"/>
              <a:gd name="connsiteY8" fmla="*/ 54769 h 531019"/>
              <a:gd name="connsiteX9" fmla="*/ 423863 w 869252"/>
              <a:gd name="connsiteY9" fmla="*/ 80963 h 531019"/>
              <a:gd name="connsiteX10" fmla="*/ 431008 w 869252"/>
              <a:gd name="connsiteY10" fmla="*/ 102394 h 531019"/>
              <a:gd name="connsiteX11" fmla="*/ 442913 w 869252"/>
              <a:gd name="connsiteY11" fmla="*/ 130969 h 531019"/>
              <a:gd name="connsiteX12" fmla="*/ 490538 w 869252"/>
              <a:gd name="connsiteY12" fmla="*/ 133350 h 531019"/>
              <a:gd name="connsiteX13" fmla="*/ 490538 w 869252"/>
              <a:gd name="connsiteY13" fmla="*/ 147637 h 531019"/>
              <a:gd name="connsiteX14" fmla="*/ 564357 w 869252"/>
              <a:gd name="connsiteY14" fmla="*/ 147638 h 531019"/>
              <a:gd name="connsiteX15" fmla="*/ 590550 w 869252"/>
              <a:gd name="connsiteY15" fmla="*/ 150019 h 531019"/>
              <a:gd name="connsiteX16" fmla="*/ 592932 w 869252"/>
              <a:gd name="connsiteY16" fmla="*/ 159544 h 531019"/>
              <a:gd name="connsiteX17" fmla="*/ 588169 w 869252"/>
              <a:gd name="connsiteY17" fmla="*/ 176213 h 531019"/>
              <a:gd name="connsiteX18" fmla="*/ 595313 w 869252"/>
              <a:gd name="connsiteY18" fmla="*/ 183357 h 531019"/>
              <a:gd name="connsiteX19" fmla="*/ 602457 w 869252"/>
              <a:gd name="connsiteY19" fmla="*/ 185738 h 531019"/>
              <a:gd name="connsiteX20" fmla="*/ 607219 w 869252"/>
              <a:gd name="connsiteY20" fmla="*/ 192882 h 531019"/>
              <a:gd name="connsiteX21" fmla="*/ 604838 w 869252"/>
              <a:gd name="connsiteY21" fmla="*/ 214313 h 531019"/>
              <a:gd name="connsiteX22" fmla="*/ 619125 w 869252"/>
              <a:gd name="connsiteY22" fmla="*/ 219075 h 531019"/>
              <a:gd name="connsiteX23" fmla="*/ 661988 w 869252"/>
              <a:gd name="connsiteY23" fmla="*/ 221457 h 531019"/>
              <a:gd name="connsiteX24" fmla="*/ 666750 w 869252"/>
              <a:gd name="connsiteY24" fmla="*/ 228600 h 531019"/>
              <a:gd name="connsiteX25" fmla="*/ 671513 w 869252"/>
              <a:gd name="connsiteY25" fmla="*/ 245269 h 531019"/>
              <a:gd name="connsiteX26" fmla="*/ 683419 w 869252"/>
              <a:gd name="connsiteY26" fmla="*/ 242888 h 531019"/>
              <a:gd name="connsiteX27" fmla="*/ 697707 w 869252"/>
              <a:gd name="connsiteY27" fmla="*/ 238125 h 531019"/>
              <a:gd name="connsiteX28" fmla="*/ 759619 w 869252"/>
              <a:gd name="connsiteY28" fmla="*/ 240507 h 531019"/>
              <a:gd name="connsiteX29" fmla="*/ 757238 w 869252"/>
              <a:gd name="connsiteY29" fmla="*/ 264319 h 531019"/>
              <a:gd name="connsiteX30" fmla="*/ 769144 w 869252"/>
              <a:gd name="connsiteY30" fmla="*/ 276225 h 531019"/>
              <a:gd name="connsiteX31" fmla="*/ 783432 w 869252"/>
              <a:gd name="connsiteY31" fmla="*/ 285750 h 531019"/>
              <a:gd name="connsiteX32" fmla="*/ 790575 w 869252"/>
              <a:gd name="connsiteY32" fmla="*/ 290513 h 531019"/>
              <a:gd name="connsiteX33" fmla="*/ 795338 w 869252"/>
              <a:gd name="connsiteY33" fmla="*/ 300038 h 531019"/>
              <a:gd name="connsiteX34" fmla="*/ 792957 w 869252"/>
              <a:gd name="connsiteY34" fmla="*/ 307182 h 531019"/>
              <a:gd name="connsiteX35" fmla="*/ 795338 w 869252"/>
              <a:gd name="connsiteY35" fmla="*/ 352425 h 531019"/>
              <a:gd name="connsiteX36" fmla="*/ 802482 w 869252"/>
              <a:gd name="connsiteY36" fmla="*/ 354807 h 531019"/>
              <a:gd name="connsiteX37" fmla="*/ 804863 w 869252"/>
              <a:gd name="connsiteY37" fmla="*/ 361950 h 531019"/>
              <a:gd name="connsiteX38" fmla="*/ 807244 w 869252"/>
              <a:gd name="connsiteY38" fmla="*/ 373857 h 531019"/>
              <a:gd name="connsiteX39" fmla="*/ 814388 w 869252"/>
              <a:gd name="connsiteY39" fmla="*/ 376238 h 531019"/>
              <a:gd name="connsiteX40" fmla="*/ 812007 w 869252"/>
              <a:gd name="connsiteY40" fmla="*/ 385763 h 531019"/>
              <a:gd name="connsiteX41" fmla="*/ 809625 w 869252"/>
              <a:gd name="connsiteY41" fmla="*/ 392907 h 531019"/>
              <a:gd name="connsiteX42" fmla="*/ 816769 w 869252"/>
              <a:gd name="connsiteY42" fmla="*/ 400050 h 531019"/>
              <a:gd name="connsiteX43" fmla="*/ 821532 w 869252"/>
              <a:gd name="connsiteY43" fmla="*/ 435769 h 531019"/>
              <a:gd name="connsiteX44" fmla="*/ 826294 w 869252"/>
              <a:gd name="connsiteY44" fmla="*/ 450057 h 531019"/>
              <a:gd name="connsiteX45" fmla="*/ 828675 w 869252"/>
              <a:gd name="connsiteY45" fmla="*/ 459582 h 531019"/>
              <a:gd name="connsiteX46" fmla="*/ 840582 w 869252"/>
              <a:gd name="connsiteY46" fmla="*/ 471488 h 531019"/>
              <a:gd name="connsiteX47" fmla="*/ 847725 w 869252"/>
              <a:gd name="connsiteY47" fmla="*/ 502444 h 531019"/>
              <a:gd name="connsiteX48" fmla="*/ 869157 w 869252"/>
              <a:gd name="connsiteY48" fmla="*/ 507206 h 531019"/>
              <a:gd name="connsiteX49" fmla="*/ 866775 w 869252"/>
              <a:gd name="connsiteY49" fmla="*/ 531019 h 531019"/>
              <a:gd name="connsiteX0" fmla="*/ 0 w 866775"/>
              <a:gd name="connsiteY0" fmla="*/ 0 h 531019"/>
              <a:gd name="connsiteX1" fmla="*/ 9525 w 866775"/>
              <a:gd name="connsiteY1" fmla="*/ 19050 h 531019"/>
              <a:gd name="connsiteX2" fmla="*/ 16669 w 866775"/>
              <a:gd name="connsiteY2" fmla="*/ 26194 h 531019"/>
              <a:gd name="connsiteX3" fmla="*/ 71438 w 866775"/>
              <a:gd name="connsiteY3" fmla="*/ 28575 h 531019"/>
              <a:gd name="connsiteX4" fmla="*/ 85725 w 866775"/>
              <a:gd name="connsiteY4" fmla="*/ 30957 h 531019"/>
              <a:gd name="connsiteX5" fmla="*/ 102394 w 866775"/>
              <a:gd name="connsiteY5" fmla="*/ 35719 h 531019"/>
              <a:gd name="connsiteX6" fmla="*/ 109538 w 866775"/>
              <a:gd name="connsiteY6" fmla="*/ 40482 h 531019"/>
              <a:gd name="connsiteX7" fmla="*/ 121444 w 866775"/>
              <a:gd name="connsiteY7" fmla="*/ 52388 h 531019"/>
              <a:gd name="connsiteX8" fmla="*/ 419101 w 866775"/>
              <a:gd name="connsiteY8" fmla="*/ 54769 h 531019"/>
              <a:gd name="connsiteX9" fmla="*/ 423863 w 866775"/>
              <a:gd name="connsiteY9" fmla="*/ 80963 h 531019"/>
              <a:gd name="connsiteX10" fmla="*/ 431008 w 866775"/>
              <a:gd name="connsiteY10" fmla="*/ 102394 h 531019"/>
              <a:gd name="connsiteX11" fmla="*/ 442913 w 866775"/>
              <a:gd name="connsiteY11" fmla="*/ 130969 h 531019"/>
              <a:gd name="connsiteX12" fmla="*/ 490538 w 866775"/>
              <a:gd name="connsiteY12" fmla="*/ 133350 h 531019"/>
              <a:gd name="connsiteX13" fmla="*/ 490538 w 866775"/>
              <a:gd name="connsiteY13" fmla="*/ 147637 h 531019"/>
              <a:gd name="connsiteX14" fmla="*/ 564357 w 866775"/>
              <a:gd name="connsiteY14" fmla="*/ 147638 h 531019"/>
              <a:gd name="connsiteX15" fmla="*/ 590550 w 866775"/>
              <a:gd name="connsiteY15" fmla="*/ 150019 h 531019"/>
              <a:gd name="connsiteX16" fmla="*/ 592932 w 866775"/>
              <a:gd name="connsiteY16" fmla="*/ 159544 h 531019"/>
              <a:gd name="connsiteX17" fmla="*/ 588169 w 866775"/>
              <a:gd name="connsiteY17" fmla="*/ 176213 h 531019"/>
              <a:gd name="connsiteX18" fmla="*/ 595313 w 866775"/>
              <a:gd name="connsiteY18" fmla="*/ 183357 h 531019"/>
              <a:gd name="connsiteX19" fmla="*/ 602457 w 866775"/>
              <a:gd name="connsiteY19" fmla="*/ 185738 h 531019"/>
              <a:gd name="connsiteX20" fmla="*/ 607219 w 866775"/>
              <a:gd name="connsiteY20" fmla="*/ 192882 h 531019"/>
              <a:gd name="connsiteX21" fmla="*/ 604838 w 866775"/>
              <a:gd name="connsiteY21" fmla="*/ 214313 h 531019"/>
              <a:gd name="connsiteX22" fmla="*/ 619125 w 866775"/>
              <a:gd name="connsiteY22" fmla="*/ 219075 h 531019"/>
              <a:gd name="connsiteX23" fmla="*/ 661988 w 866775"/>
              <a:gd name="connsiteY23" fmla="*/ 221457 h 531019"/>
              <a:gd name="connsiteX24" fmla="*/ 666750 w 866775"/>
              <a:gd name="connsiteY24" fmla="*/ 228600 h 531019"/>
              <a:gd name="connsiteX25" fmla="*/ 671513 w 866775"/>
              <a:gd name="connsiteY25" fmla="*/ 245269 h 531019"/>
              <a:gd name="connsiteX26" fmla="*/ 683419 w 866775"/>
              <a:gd name="connsiteY26" fmla="*/ 242888 h 531019"/>
              <a:gd name="connsiteX27" fmla="*/ 697707 w 866775"/>
              <a:gd name="connsiteY27" fmla="*/ 238125 h 531019"/>
              <a:gd name="connsiteX28" fmla="*/ 759619 w 866775"/>
              <a:gd name="connsiteY28" fmla="*/ 240507 h 531019"/>
              <a:gd name="connsiteX29" fmla="*/ 757238 w 866775"/>
              <a:gd name="connsiteY29" fmla="*/ 264319 h 531019"/>
              <a:gd name="connsiteX30" fmla="*/ 769144 w 866775"/>
              <a:gd name="connsiteY30" fmla="*/ 276225 h 531019"/>
              <a:gd name="connsiteX31" fmla="*/ 783432 w 866775"/>
              <a:gd name="connsiteY31" fmla="*/ 285750 h 531019"/>
              <a:gd name="connsiteX32" fmla="*/ 790575 w 866775"/>
              <a:gd name="connsiteY32" fmla="*/ 290513 h 531019"/>
              <a:gd name="connsiteX33" fmla="*/ 795338 w 866775"/>
              <a:gd name="connsiteY33" fmla="*/ 300038 h 531019"/>
              <a:gd name="connsiteX34" fmla="*/ 792957 w 866775"/>
              <a:gd name="connsiteY34" fmla="*/ 307182 h 531019"/>
              <a:gd name="connsiteX35" fmla="*/ 795338 w 866775"/>
              <a:gd name="connsiteY35" fmla="*/ 352425 h 531019"/>
              <a:gd name="connsiteX36" fmla="*/ 802482 w 866775"/>
              <a:gd name="connsiteY36" fmla="*/ 354807 h 531019"/>
              <a:gd name="connsiteX37" fmla="*/ 804863 w 866775"/>
              <a:gd name="connsiteY37" fmla="*/ 361950 h 531019"/>
              <a:gd name="connsiteX38" fmla="*/ 807244 w 866775"/>
              <a:gd name="connsiteY38" fmla="*/ 373857 h 531019"/>
              <a:gd name="connsiteX39" fmla="*/ 814388 w 866775"/>
              <a:gd name="connsiteY39" fmla="*/ 376238 h 531019"/>
              <a:gd name="connsiteX40" fmla="*/ 812007 w 866775"/>
              <a:gd name="connsiteY40" fmla="*/ 385763 h 531019"/>
              <a:gd name="connsiteX41" fmla="*/ 809625 w 866775"/>
              <a:gd name="connsiteY41" fmla="*/ 392907 h 531019"/>
              <a:gd name="connsiteX42" fmla="*/ 816769 w 866775"/>
              <a:gd name="connsiteY42" fmla="*/ 400050 h 531019"/>
              <a:gd name="connsiteX43" fmla="*/ 821532 w 866775"/>
              <a:gd name="connsiteY43" fmla="*/ 435769 h 531019"/>
              <a:gd name="connsiteX44" fmla="*/ 826294 w 866775"/>
              <a:gd name="connsiteY44" fmla="*/ 450057 h 531019"/>
              <a:gd name="connsiteX45" fmla="*/ 828675 w 866775"/>
              <a:gd name="connsiteY45" fmla="*/ 459582 h 531019"/>
              <a:gd name="connsiteX46" fmla="*/ 840582 w 866775"/>
              <a:gd name="connsiteY46" fmla="*/ 471488 h 531019"/>
              <a:gd name="connsiteX47" fmla="*/ 847725 w 866775"/>
              <a:gd name="connsiteY47" fmla="*/ 502444 h 531019"/>
              <a:gd name="connsiteX48" fmla="*/ 862013 w 866775"/>
              <a:gd name="connsiteY48" fmla="*/ 502443 h 531019"/>
              <a:gd name="connsiteX49" fmla="*/ 866775 w 866775"/>
              <a:gd name="connsiteY49" fmla="*/ 531019 h 531019"/>
              <a:gd name="connsiteX0" fmla="*/ 0 w 866961"/>
              <a:gd name="connsiteY0" fmla="*/ 0 h 531019"/>
              <a:gd name="connsiteX1" fmla="*/ 9525 w 866961"/>
              <a:gd name="connsiteY1" fmla="*/ 19050 h 531019"/>
              <a:gd name="connsiteX2" fmla="*/ 16669 w 866961"/>
              <a:gd name="connsiteY2" fmla="*/ 26194 h 531019"/>
              <a:gd name="connsiteX3" fmla="*/ 71438 w 866961"/>
              <a:gd name="connsiteY3" fmla="*/ 28575 h 531019"/>
              <a:gd name="connsiteX4" fmla="*/ 85725 w 866961"/>
              <a:gd name="connsiteY4" fmla="*/ 30957 h 531019"/>
              <a:gd name="connsiteX5" fmla="*/ 102394 w 866961"/>
              <a:gd name="connsiteY5" fmla="*/ 35719 h 531019"/>
              <a:gd name="connsiteX6" fmla="*/ 109538 w 866961"/>
              <a:gd name="connsiteY6" fmla="*/ 40482 h 531019"/>
              <a:gd name="connsiteX7" fmla="*/ 121444 w 866961"/>
              <a:gd name="connsiteY7" fmla="*/ 52388 h 531019"/>
              <a:gd name="connsiteX8" fmla="*/ 419101 w 866961"/>
              <a:gd name="connsiteY8" fmla="*/ 54769 h 531019"/>
              <a:gd name="connsiteX9" fmla="*/ 423863 w 866961"/>
              <a:gd name="connsiteY9" fmla="*/ 80963 h 531019"/>
              <a:gd name="connsiteX10" fmla="*/ 431008 w 866961"/>
              <a:gd name="connsiteY10" fmla="*/ 102394 h 531019"/>
              <a:gd name="connsiteX11" fmla="*/ 442913 w 866961"/>
              <a:gd name="connsiteY11" fmla="*/ 130969 h 531019"/>
              <a:gd name="connsiteX12" fmla="*/ 490538 w 866961"/>
              <a:gd name="connsiteY12" fmla="*/ 133350 h 531019"/>
              <a:gd name="connsiteX13" fmla="*/ 490538 w 866961"/>
              <a:gd name="connsiteY13" fmla="*/ 147637 h 531019"/>
              <a:gd name="connsiteX14" fmla="*/ 564357 w 866961"/>
              <a:gd name="connsiteY14" fmla="*/ 147638 h 531019"/>
              <a:gd name="connsiteX15" fmla="*/ 590550 w 866961"/>
              <a:gd name="connsiteY15" fmla="*/ 150019 h 531019"/>
              <a:gd name="connsiteX16" fmla="*/ 592932 w 866961"/>
              <a:gd name="connsiteY16" fmla="*/ 159544 h 531019"/>
              <a:gd name="connsiteX17" fmla="*/ 588169 w 866961"/>
              <a:gd name="connsiteY17" fmla="*/ 176213 h 531019"/>
              <a:gd name="connsiteX18" fmla="*/ 595313 w 866961"/>
              <a:gd name="connsiteY18" fmla="*/ 183357 h 531019"/>
              <a:gd name="connsiteX19" fmla="*/ 602457 w 866961"/>
              <a:gd name="connsiteY19" fmla="*/ 185738 h 531019"/>
              <a:gd name="connsiteX20" fmla="*/ 607219 w 866961"/>
              <a:gd name="connsiteY20" fmla="*/ 192882 h 531019"/>
              <a:gd name="connsiteX21" fmla="*/ 604838 w 866961"/>
              <a:gd name="connsiteY21" fmla="*/ 214313 h 531019"/>
              <a:gd name="connsiteX22" fmla="*/ 619125 w 866961"/>
              <a:gd name="connsiteY22" fmla="*/ 219075 h 531019"/>
              <a:gd name="connsiteX23" fmla="*/ 661988 w 866961"/>
              <a:gd name="connsiteY23" fmla="*/ 221457 h 531019"/>
              <a:gd name="connsiteX24" fmla="*/ 666750 w 866961"/>
              <a:gd name="connsiteY24" fmla="*/ 228600 h 531019"/>
              <a:gd name="connsiteX25" fmla="*/ 671513 w 866961"/>
              <a:gd name="connsiteY25" fmla="*/ 245269 h 531019"/>
              <a:gd name="connsiteX26" fmla="*/ 683419 w 866961"/>
              <a:gd name="connsiteY26" fmla="*/ 242888 h 531019"/>
              <a:gd name="connsiteX27" fmla="*/ 697707 w 866961"/>
              <a:gd name="connsiteY27" fmla="*/ 238125 h 531019"/>
              <a:gd name="connsiteX28" fmla="*/ 759619 w 866961"/>
              <a:gd name="connsiteY28" fmla="*/ 240507 h 531019"/>
              <a:gd name="connsiteX29" fmla="*/ 757238 w 866961"/>
              <a:gd name="connsiteY29" fmla="*/ 264319 h 531019"/>
              <a:gd name="connsiteX30" fmla="*/ 769144 w 866961"/>
              <a:gd name="connsiteY30" fmla="*/ 276225 h 531019"/>
              <a:gd name="connsiteX31" fmla="*/ 783432 w 866961"/>
              <a:gd name="connsiteY31" fmla="*/ 285750 h 531019"/>
              <a:gd name="connsiteX32" fmla="*/ 790575 w 866961"/>
              <a:gd name="connsiteY32" fmla="*/ 290513 h 531019"/>
              <a:gd name="connsiteX33" fmla="*/ 795338 w 866961"/>
              <a:gd name="connsiteY33" fmla="*/ 300038 h 531019"/>
              <a:gd name="connsiteX34" fmla="*/ 792957 w 866961"/>
              <a:gd name="connsiteY34" fmla="*/ 307182 h 531019"/>
              <a:gd name="connsiteX35" fmla="*/ 795338 w 866961"/>
              <a:gd name="connsiteY35" fmla="*/ 352425 h 531019"/>
              <a:gd name="connsiteX36" fmla="*/ 802482 w 866961"/>
              <a:gd name="connsiteY36" fmla="*/ 354807 h 531019"/>
              <a:gd name="connsiteX37" fmla="*/ 804863 w 866961"/>
              <a:gd name="connsiteY37" fmla="*/ 361950 h 531019"/>
              <a:gd name="connsiteX38" fmla="*/ 807244 w 866961"/>
              <a:gd name="connsiteY38" fmla="*/ 373857 h 531019"/>
              <a:gd name="connsiteX39" fmla="*/ 814388 w 866961"/>
              <a:gd name="connsiteY39" fmla="*/ 376238 h 531019"/>
              <a:gd name="connsiteX40" fmla="*/ 812007 w 866961"/>
              <a:gd name="connsiteY40" fmla="*/ 385763 h 531019"/>
              <a:gd name="connsiteX41" fmla="*/ 809625 w 866961"/>
              <a:gd name="connsiteY41" fmla="*/ 392907 h 531019"/>
              <a:gd name="connsiteX42" fmla="*/ 816769 w 866961"/>
              <a:gd name="connsiteY42" fmla="*/ 400050 h 531019"/>
              <a:gd name="connsiteX43" fmla="*/ 821532 w 866961"/>
              <a:gd name="connsiteY43" fmla="*/ 435769 h 531019"/>
              <a:gd name="connsiteX44" fmla="*/ 826294 w 866961"/>
              <a:gd name="connsiteY44" fmla="*/ 450057 h 531019"/>
              <a:gd name="connsiteX45" fmla="*/ 828675 w 866961"/>
              <a:gd name="connsiteY45" fmla="*/ 459582 h 531019"/>
              <a:gd name="connsiteX46" fmla="*/ 840582 w 866961"/>
              <a:gd name="connsiteY46" fmla="*/ 471488 h 531019"/>
              <a:gd name="connsiteX47" fmla="*/ 847725 w 866961"/>
              <a:gd name="connsiteY47" fmla="*/ 502444 h 531019"/>
              <a:gd name="connsiteX48" fmla="*/ 866775 w 866961"/>
              <a:gd name="connsiteY48" fmla="*/ 502443 h 531019"/>
              <a:gd name="connsiteX49" fmla="*/ 866775 w 866961"/>
              <a:gd name="connsiteY49" fmla="*/ 531019 h 531019"/>
              <a:gd name="connsiteX0" fmla="*/ 0 w 866961"/>
              <a:gd name="connsiteY0" fmla="*/ 0 h 540544"/>
              <a:gd name="connsiteX1" fmla="*/ 9525 w 866961"/>
              <a:gd name="connsiteY1" fmla="*/ 19050 h 540544"/>
              <a:gd name="connsiteX2" fmla="*/ 16669 w 866961"/>
              <a:gd name="connsiteY2" fmla="*/ 26194 h 540544"/>
              <a:gd name="connsiteX3" fmla="*/ 71438 w 866961"/>
              <a:gd name="connsiteY3" fmla="*/ 28575 h 540544"/>
              <a:gd name="connsiteX4" fmla="*/ 85725 w 866961"/>
              <a:gd name="connsiteY4" fmla="*/ 30957 h 540544"/>
              <a:gd name="connsiteX5" fmla="*/ 102394 w 866961"/>
              <a:gd name="connsiteY5" fmla="*/ 35719 h 540544"/>
              <a:gd name="connsiteX6" fmla="*/ 109538 w 866961"/>
              <a:gd name="connsiteY6" fmla="*/ 40482 h 540544"/>
              <a:gd name="connsiteX7" fmla="*/ 121444 w 866961"/>
              <a:gd name="connsiteY7" fmla="*/ 52388 h 540544"/>
              <a:gd name="connsiteX8" fmla="*/ 419101 w 866961"/>
              <a:gd name="connsiteY8" fmla="*/ 54769 h 540544"/>
              <a:gd name="connsiteX9" fmla="*/ 423863 w 866961"/>
              <a:gd name="connsiteY9" fmla="*/ 80963 h 540544"/>
              <a:gd name="connsiteX10" fmla="*/ 431008 w 866961"/>
              <a:gd name="connsiteY10" fmla="*/ 102394 h 540544"/>
              <a:gd name="connsiteX11" fmla="*/ 442913 w 866961"/>
              <a:gd name="connsiteY11" fmla="*/ 130969 h 540544"/>
              <a:gd name="connsiteX12" fmla="*/ 490538 w 866961"/>
              <a:gd name="connsiteY12" fmla="*/ 133350 h 540544"/>
              <a:gd name="connsiteX13" fmla="*/ 490538 w 866961"/>
              <a:gd name="connsiteY13" fmla="*/ 147637 h 540544"/>
              <a:gd name="connsiteX14" fmla="*/ 564357 w 866961"/>
              <a:gd name="connsiteY14" fmla="*/ 147638 h 540544"/>
              <a:gd name="connsiteX15" fmla="*/ 590550 w 866961"/>
              <a:gd name="connsiteY15" fmla="*/ 150019 h 540544"/>
              <a:gd name="connsiteX16" fmla="*/ 592932 w 866961"/>
              <a:gd name="connsiteY16" fmla="*/ 159544 h 540544"/>
              <a:gd name="connsiteX17" fmla="*/ 588169 w 866961"/>
              <a:gd name="connsiteY17" fmla="*/ 176213 h 540544"/>
              <a:gd name="connsiteX18" fmla="*/ 595313 w 866961"/>
              <a:gd name="connsiteY18" fmla="*/ 183357 h 540544"/>
              <a:gd name="connsiteX19" fmla="*/ 602457 w 866961"/>
              <a:gd name="connsiteY19" fmla="*/ 185738 h 540544"/>
              <a:gd name="connsiteX20" fmla="*/ 607219 w 866961"/>
              <a:gd name="connsiteY20" fmla="*/ 192882 h 540544"/>
              <a:gd name="connsiteX21" fmla="*/ 604838 w 866961"/>
              <a:gd name="connsiteY21" fmla="*/ 214313 h 540544"/>
              <a:gd name="connsiteX22" fmla="*/ 619125 w 866961"/>
              <a:gd name="connsiteY22" fmla="*/ 219075 h 540544"/>
              <a:gd name="connsiteX23" fmla="*/ 661988 w 866961"/>
              <a:gd name="connsiteY23" fmla="*/ 221457 h 540544"/>
              <a:gd name="connsiteX24" fmla="*/ 666750 w 866961"/>
              <a:gd name="connsiteY24" fmla="*/ 228600 h 540544"/>
              <a:gd name="connsiteX25" fmla="*/ 671513 w 866961"/>
              <a:gd name="connsiteY25" fmla="*/ 245269 h 540544"/>
              <a:gd name="connsiteX26" fmla="*/ 683419 w 866961"/>
              <a:gd name="connsiteY26" fmla="*/ 242888 h 540544"/>
              <a:gd name="connsiteX27" fmla="*/ 697707 w 866961"/>
              <a:gd name="connsiteY27" fmla="*/ 238125 h 540544"/>
              <a:gd name="connsiteX28" fmla="*/ 759619 w 866961"/>
              <a:gd name="connsiteY28" fmla="*/ 240507 h 540544"/>
              <a:gd name="connsiteX29" fmla="*/ 757238 w 866961"/>
              <a:gd name="connsiteY29" fmla="*/ 264319 h 540544"/>
              <a:gd name="connsiteX30" fmla="*/ 769144 w 866961"/>
              <a:gd name="connsiteY30" fmla="*/ 276225 h 540544"/>
              <a:gd name="connsiteX31" fmla="*/ 783432 w 866961"/>
              <a:gd name="connsiteY31" fmla="*/ 285750 h 540544"/>
              <a:gd name="connsiteX32" fmla="*/ 790575 w 866961"/>
              <a:gd name="connsiteY32" fmla="*/ 290513 h 540544"/>
              <a:gd name="connsiteX33" fmla="*/ 795338 w 866961"/>
              <a:gd name="connsiteY33" fmla="*/ 300038 h 540544"/>
              <a:gd name="connsiteX34" fmla="*/ 792957 w 866961"/>
              <a:gd name="connsiteY34" fmla="*/ 307182 h 540544"/>
              <a:gd name="connsiteX35" fmla="*/ 795338 w 866961"/>
              <a:gd name="connsiteY35" fmla="*/ 352425 h 540544"/>
              <a:gd name="connsiteX36" fmla="*/ 802482 w 866961"/>
              <a:gd name="connsiteY36" fmla="*/ 354807 h 540544"/>
              <a:gd name="connsiteX37" fmla="*/ 804863 w 866961"/>
              <a:gd name="connsiteY37" fmla="*/ 361950 h 540544"/>
              <a:gd name="connsiteX38" fmla="*/ 807244 w 866961"/>
              <a:gd name="connsiteY38" fmla="*/ 373857 h 540544"/>
              <a:gd name="connsiteX39" fmla="*/ 814388 w 866961"/>
              <a:gd name="connsiteY39" fmla="*/ 376238 h 540544"/>
              <a:gd name="connsiteX40" fmla="*/ 812007 w 866961"/>
              <a:gd name="connsiteY40" fmla="*/ 385763 h 540544"/>
              <a:gd name="connsiteX41" fmla="*/ 809625 w 866961"/>
              <a:gd name="connsiteY41" fmla="*/ 392907 h 540544"/>
              <a:gd name="connsiteX42" fmla="*/ 816769 w 866961"/>
              <a:gd name="connsiteY42" fmla="*/ 400050 h 540544"/>
              <a:gd name="connsiteX43" fmla="*/ 821532 w 866961"/>
              <a:gd name="connsiteY43" fmla="*/ 435769 h 540544"/>
              <a:gd name="connsiteX44" fmla="*/ 826294 w 866961"/>
              <a:gd name="connsiteY44" fmla="*/ 450057 h 540544"/>
              <a:gd name="connsiteX45" fmla="*/ 828675 w 866961"/>
              <a:gd name="connsiteY45" fmla="*/ 459582 h 540544"/>
              <a:gd name="connsiteX46" fmla="*/ 840582 w 866961"/>
              <a:gd name="connsiteY46" fmla="*/ 471488 h 540544"/>
              <a:gd name="connsiteX47" fmla="*/ 847725 w 866961"/>
              <a:gd name="connsiteY47" fmla="*/ 502444 h 540544"/>
              <a:gd name="connsiteX48" fmla="*/ 866775 w 866961"/>
              <a:gd name="connsiteY48" fmla="*/ 502443 h 540544"/>
              <a:gd name="connsiteX49" fmla="*/ 866775 w 866961"/>
              <a:gd name="connsiteY49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6750 w 866775"/>
              <a:gd name="connsiteY24" fmla="*/ 228600 h 540544"/>
              <a:gd name="connsiteX25" fmla="*/ 671513 w 866775"/>
              <a:gd name="connsiteY25" fmla="*/ 245269 h 540544"/>
              <a:gd name="connsiteX26" fmla="*/ 683419 w 866775"/>
              <a:gd name="connsiteY26" fmla="*/ 242888 h 540544"/>
              <a:gd name="connsiteX27" fmla="*/ 697707 w 866775"/>
              <a:gd name="connsiteY27" fmla="*/ 238125 h 540544"/>
              <a:gd name="connsiteX28" fmla="*/ 759619 w 866775"/>
              <a:gd name="connsiteY28" fmla="*/ 240507 h 540544"/>
              <a:gd name="connsiteX29" fmla="*/ 757238 w 866775"/>
              <a:gd name="connsiteY29" fmla="*/ 264319 h 540544"/>
              <a:gd name="connsiteX30" fmla="*/ 769144 w 866775"/>
              <a:gd name="connsiteY30" fmla="*/ 276225 h 540544"/>
              <a:gd name="connsiteX31" fmla="*/ 783432 w 866775"/>
              <a:gd name="connsiteY31" fmla="*/ 285750 h 540544"/>
              <a:gd name="connsiteX32" fmla="*/ 790575 w 866775"/>
              <a:gd name="connsiteY32" fmla="*/ 290513 h 540544"/>
              <a:gd name="connsiteX33" fmla="*/ 795338 w 866775"/>
              <a:gd name="connsiteY33" fmla="*/ 300038 h 540544"/>
              <a:gd name="connsiteX34" fmla="*/ 792957 w 866775"/>
              <a:gd name="connsiteY34" fmla="*/ 307182 h 540544"/>
              <a:gd name="connsiteX35" fmla="*/ 795338 w 866775"/>
              <a:gd name="connsiteY35" fmla="*/ 352425 h 540544"/>
              <a:gd name="connsiteX36" fmla="*/ 802482 w 866775"/>
              <a:gd name="connsiteY36" fmla="*/ 354807 h 540544"/>
              <a:gd name="connsiteX37" fmla="*/ 804863 w 866775"/>
              <a:gd name="connsiteY37" fmla="*/ 361950 h 540544"/>
              <a:gd name="connsiteX38" fmla="*/ 807244 w 866775"/>
              <a:gd name="connsiteY38" fmla="*/ 373857 h 540544"/>
              <a:gd name="connsiteX39" fmla="*/ 814388 w 866775"/>
              <a:gd name="connsiteY39" fmla="*/ 376238 h 540544"/>
              <a:gd name="connsiteX40" fmla="*/ 812007 w 866775"/>
              <a:gd name="connsiteY40" fmla="*/ 385763 h 540544"/>
              <a:gd name="connsiteX41" fmla="*/ 809625 w 866775"/>
              <a:gd name="connsiteY41" fmla="*/ 392907 h 540544"/>
              <a:gd name="connsiteX42" fmla="*/ 816769 w 866775"/>
              <a:gd name="connsiteY42" fmla="*/ 400050 h 540544"/>
              <a:gd name="connsiteX43" fmla="*/ 821532 w 866775"/>
              <a:gd name="connsiteY43" fmla="*/ 435769 h 540544"/>
              <a:gd name="connsiteX44" fmla="*/ 826294 w 866775"/>
              <a:gd name="connsiteY44" fmla="*/ 450057 h 540544"/>
              <a:gd name="connsiteX45" fmla="*/ 828675 w 866775"/>
              <a:gd name="connsiteY45" fmla="*/ 459582 h 540544"/>
              <a:gd name="connsiteX46" fmla="*/ 840582 w 866775"/>
              <a:gd name="connsiteY46" fmla="*/ 471488 h 540544"/>
              <a:gd name="connsiteX47" fmla="*/ 847725 w 866775"/>
              <a:gd name="connsiteY47" fmla="*/ 502444 h 540544"/>
              <a:gd name="connsiteX48" fmla="*/ 866775 w 866775"/>
              <a:gd name="connsiteY48" fmla="*/ 502443 h 540544"/>
              <a:gd name="connsiteX49" fmla="*/ 866775 w 866775"/>
              <a:gd name="connsiteY49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6750 w 866775"/>
              <a:gd name="connsiteY24" fmla="*/ 228600 h 540544"/>
              <a:gd name="connsiteX25" fmla="*/ 671513 w 866775"/>
              <a:gd name="connsiteY25" fmla="*/ 245269 h 540544"/>
              <a:gd name="connsiteX26" fmla="*/ 683419 w 866775"/>
              <a:gd name="connsiteY26" fmla="*/ 242888 h 540544"/>
              <a:gd name="connsiteX27" fmla="*/ 759619 w 866775"/>
              <a:gd name="connsiteY27" fmla="*/ 240507 h 540544"/>
              <a:gd name="connsiteX28" fmla="*/ 757238 w 866775"/>
              <a:gd name="connsiteY28" fmla="*/ 264319 h 540544"/>
              <a:gd name="connsiteX29" fmla="*/ 769144 w 866775"/>
              <a:gd name="connsiteY29" fmla="*/ 276225 h 540544"/>
              <a:gd name="connsiteX30" fmla="*/ 783432 w 866775"/>
              <a:gd name="connsiteY30" fmla="*/ 285750 h 540544"/>
              <a:gd name="connsiteX31" fmla="*/ 790575 w 866775"/>
              <a:gd name="connsiteY31" fmla="*/ 290513 h 540544"/>
              <a:gd name="connsiteX32" fmla="*/ 795338 w 866775"/>
              <a:gd name="connsiteY32" fmla="*/ 300038 h 540544"/>
              <a:gd name="connsiteX33" fmla="*/ 792957 w 866775"/>
              <a:gd name="connsiteY33" fmla="*/ 307182 h 540544"/>
              <a:gd name="connsiteX34" fmla="*/ 795338 w 866775"/>
              <a:gd name="connsiteY34" fmla="*/ 352425 h 540544"/>
              <a:gd name="connsiteX35" fmla="*/ 802482 w 866775"/>
              <a:gd name="connsiteY35" fmla="*/ 354807 h 540544"/>
              <a:gd name="connsiteX36" fmla="*/ 804863 w 866775"/>
              <a:gd name="connsiteY36" fmla="*/ 361950 h 540544"/>
              <a:gd name="connsiteX37" fmla="*/ 807244 w 866775"/>
              <a:gd name="connsiteY37" fmla="*/ 373857 h 540544"/>
              <a:gd name="connsiteX38" fmla="*/ 814388 w 866775"/>
              <a:gd name="connsiteY38" fmla="*/ 376238 h 540544"/>
              <a:gd name="connsiteX39" fmla="*/ 812007 w 866775"/>
              <a:gd name="connsiteY39" fmla="*/ 385763 h 540544"/>
              <a:gd name="connsiteX40" fmla="*/ 809625 w 866775"/>
              <a:gd name="connsiteY40" fmla="*/ 392907 h 540544"/>
              <a:gd name="connsiteX41" fmla="*/ 816769 w 866775"/>
              <a:gd name="connsiteY41" fmla="*/ 400050 h 540544"/>
              <a:gd name="connsiteX42" fmla="*/ 821532 w 866775"/>
              <a:gd name="connsiteY42" fmla="*/ 435769 h 540544"/>
              <a:gd name="connsiteX43" fmla="*/ 826294 w 866775"/>
              <a:gd name="connsiteY43" fmla="*/ 450057 h 540544"/>
              <a:gd name="connsiteX44" fmla="*/ 828675 w 866775"/>
              <a:gd name="connsiteY44" fmla="*/ 459582 h 540544"/>
              <a:gd name="connsiteX45" fmla="*/ 840582 w 866775"/>
              <a:gd name="connsiteY45" fmla="*/ 471488 h 540544"/>
              <a:gd name="connsiteX46" fmla="*/ 847725 w 866775"/>
              <a:gd name="connsiteY46" fmla="*/ 502444 h 540544"/>
              <a:gd name="connsiteX47" fmla="*/ 866775 w 866775"/>
              <a:gd name="connsiteY47" fmla="*/ 502443 h 540544"/>
              <a:gd name="connsiteX48" fmla="*/ 866775 w 866775"/>
              <a:gd name="connsiteY48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6750 w 866775"/>
              <a:gd name="connsiteY24" fmla="*/ 228600 h 540544"/>
              <a:gd name="connsiteX25" fmla="*/ 671513 w 866775"/>
              <a:gd name="connsiteY25" fmla="*/ 245269 h 540544"/>
              <a:gd name="connsiteX26" fmla="*/ 759619 w 866775"/>
              <a:gd name="connsiteY26" fmla="*/ 240507 h 540544"/>
              <a:gd name="connsiteX27" fmla="*/ 757238 w 866775"/>
              <a:gd name="connsiteY27" fmla="*/ 264319 h 540544"/>
              <a:gd name="connsiteX28" fmla="*/ 769144 w 866775"/>
              <a:gd name="connsiteY28" fmla="*/ 276225 h 540544"/>
              <a:gd name="connsiteX29" fmla="*/ 783432 w 866775"/>
              <a:gd name="connsiteY29" fmla="*/ 285750 h 540544"/>
              <a:gd name="connsiteX30" fmla="*/ 790575 w 866775"/>
              <a:gd name="connsiteY30" fmla="*/ 290513 h 540544"/>
              <a:gd name="connsiteX31" fmla="*/ 795338 w 866775"/>
              <a:gd name="connsiteY31" fmla="*/ 300038 h 540544"/>
              <a:gd name="connsiteX32" fmla="*/ 792957 w 866775"/>
              <a:gd name="connsiteY32" fmla="*/ 307182 h 540544"/>
              <a:gd name="connsiteX33" fmla="*/ 795338 w 866775"/>
              <a:gd name="connsiteY33" fmla="*/ 352425 h 540544"/>
              <a:gd name="connsiteX34" fmla="*/ 802482 w 866775"/>
              <a:gd name="connsiteY34" fmla="*/ 354807 h 540544"/>
              <a:gd name="connsiteX35" fmla="*/ 804863 w 866775"/>
              <a:gd name="connsiteY35" fmla="*/ 361950 h 540544"/>
              <a:gd name="connsiteX36" fmla="*/ 807244 w 866775"/>
              <a:gd name="connsiteY36" fmla="*/ 373857 h 540544"/>
              <a:gd name="connsiteX37" fmla="*/ 814388 w 866775"/>
              <a:gd name="connsiteY37" fmla="*/ 376238 h 540544"/>
              <a:gd name="connsiteX38" fmla="*/ 812007 w 866775"/>
              <a:gd name="connsiteY38" fmla="*/ 385763 h 540544"/>
              <a:gd name="connsiteX39" fmla="*/ 809625 w 866775"/>
              <a:gd name="connsiteY39" fmla="*/ 392907 h 540544"/>
              <a:gd name="connsiteX40" fmla="*/ 816769 w 866775"/>
              <a:gd name="connsiteY40" fmla="*/ 400050 h 540544"/>
              <a:gd name="connsiteX41" fmla="*/ 821532 w 866775"/>
              <a:gd name="connsiteY41" fmla="*/ 435769 h 540544"/>
              <a:gd name="connsiteX42" fmla="*/ 826294 w 866775"/>
              <a:gd name="connsiteY42" fmla="*/ 450057 h 540544"/>
              <a:gd name="connsiteX43" fmla="*/ 828675 w 866775"/>
              <a:gd name="connsiteY43" fmla="*/ 459582 h 540544"/>
              <a:gd name="connsiteX44" fmla="*/ 840582 w 866775"/>
              <a:gd name="connsiteY44" fmla="*/ 471488 h 540544"/>
              <a:gd name="connsiteX45" fmla="*/ 847725 w 866775"/>
              <a:gd name="connsiteY45" fmla="*/ 502444 h 540544"/>
              <a:gd name="connsiteX46" fmla="*/ 866775 w 866775"/>
              <a:gd name="connsiteY46" fmla="*/ 502443 h 540544"/>
              <a:gd name="connsiteX47" fmla="*/ 866775 w 866775"/>
              <a:gd name="connsiteY47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6750 w 866775"/>
              <a:gd name="connsiteY24" fmla="*/ 228600 h 540544"/>
              <a:gd name="connsiteX25" fmla="*/ 671513 w 866775"/>
              <a:gd name="connsiteY25" fmla="*/ 245269 h 540544"/>
              <a:gd name="connsiteX26" fmla="*/ 759619 w 866775"/>
              <a:gd name="connsiteY26" fmla="*/ 240507 h 540544"/>
              <a:gd name="connsiteX27" fmla="*/ 757238 w 866775"/>
              <a:gd name="connsiteY27" fmla="*/ 264319 h 540544"/>
              <a:gd name="connsiteX28" fmla="*/ 769144 w 866775"/>
              <a:gd name="connsiteY28" fmla="*/ 276225 h 540544"/>
              <a:gd name="connsiteX29" fmla="*/ 783432 w 866775"/>
              <a:gd name="connsiteY29" fmla="*/ 285750 h 540544"/>
              <a:gd name="connsiteX30" fmla="*/ 790575 w 866775"/>
              <a:gd name="connsiteY30" fmla="*/ 290513 h 540544"/>
              <a:gd name="connsiteX31" fmla="*/ 795338 w 866775"/>
              <a:gd name="connsiteY31" fmla="*/ 300038 h 540544"/>
              <a:gd name="connsiteX32" fmla="*/ 792957 w 866775"/>
              <a:gd name="connsiteY32" fmla="*/ 307182 h 540544"/>
              <a:gd name="connsiteX33" fmla="*/ 795338 w 866775"/>
              <a:gd name="connsiteY33" fmla="*/ 352425 h 540544"/>
              <a:gd name="connsiteX34" fmla="*/ 802482 w 866775"/>
              <a:gd name="connsiteY34" fmla="*/ 354807 h 540544"/>
              <a:gd name="connsiteX35" fmla="*/ 804863 w 866775"/>
              <a:gd name="connsiteY35" fmla="*/ 361950 h 540544"/>
              <a:gd name="connsiteX36" fmla="*/ 807244 w 866775"/>
              <a:gd name="connsiteY36" fmla="*/ 373857 h 540544"/>
              <a:gd name="connsiteX37" fmla="*/ 814388 w 866775"/>
              <a:gd name="connsiteY37" fmla="*/ 376238 h 540544"/>
              <a:gd name="connsiteX38" fmla="*/ 812007 w 866775"/>
              <a:gd name="connsiteY38" fmla="*/ 385763 h 540544"/>
              <a:gd name="connsiteX39" fmla="*/ 809625 w 866775"/>
              <a:gd name="connsiteY39" fmla="*/ 392907 h 540544"/>
              <a:gd name="connsiteX40" fmla="*/ 816769 w 866775"/>
              <a:gd name="connsiteY40" fmla="*/ 400050 h 540544"/>
              <a:gd name="connsiteX41" fmla="*/ 821532 w 866775"/>
              <a:gd name="connsiteY41" fmla="*/ 435769 h 540544"/>
              <a:gd name="connsiteX42" fmla="*/ 826294 w 866775"/>
              <a:gd name="connsiteY42" fmla="*/ 450057 h 540544"/>
              <a:gd name="connsiteX43" fmla="*/ 828675 w 866775"/>
              <a:gd name="connsiteY43" fmla="*/ 459582 h 540544"/>
              <a:gd name="connsiteX44" fmla="*/ 840582 w 866775"/>
              <a:gd name="connsiteY44" fmla="*/ 471488 h 540544"/>
              <a:gd name="connsiteX45" fmla="*/ 847725 w 866775"/>
              <a:gd name="connsiteY45" fmla="*/ 502444 h 540544"/>
              <a:gd name="connsiteX46" fmla="*/ 866775 w 866775"/>
              <a:gd name="connsiteY46" fmla="*/ 502443 h 540544"/>
              <a:gd name="connsiteX47" fmla="*/ 866775 w 866775"/>
              <a:gd name="connsiteY47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6750 w 866775"/>
              <a:gd name="connsiteY24" fmla="*/ 228600 h 540544"/>
              <a:gd name="connsiteX25" fmla="*/ 659607 w 866775"/>
              <a:gd name="connsiteY25" fmla="*/ 278607 h 540544"/>
              <a:gd name="connsiteX26" fmla="*/ 759619 w 866775"/>
              <a:gd name="connsiteY26" fmla="*/ 240507 h 540544"/>
              <a:gd name="connsiteX27" fmla="*/ 757238 w 866775"/>
              <a:gd name="connsiteY27" fmla="*/ 264319 h 540544"/>
              <a:gd name="connsiteX28" fmla="*/ 769144 w 866775"/>
              <a:gd name="connsiteY28" fmla="*/ 276225 h 540544"/>
              <a:gd name="connsiteX29" fmla="*/ 783432 w 866775"/>
              <a:gd name="connsiteY29" fmla="*/ 285750 h 540544"/>
              <a:gd name="connsiteX30" fmla="*/ 790575 w 866775"/>
              <a:gd name="connsiteY30" fmla="*/ 290513 h 540544"/>
              <a:gd name="connsiteX31" fmla="*/ 795338 w 866775"/>
              <a:gd name="connsiteY31" fmla="*/ 300038 h 540544"/>
              <a:gd name="connsiteX32" fmla="*/ 792957 w 866775"/>
              <a:gd name="connsiteY32" fmla="*/ 307182 h 540544"/>
              <a:gd name="connsiteX33" fmla="*/ 795338 w 866775"/>
              <a:gd name="connsiteY33" fmla="*/ 352425 h 540544"/>
              <a:gd name="connsiteX34" fmla="*/ 802482 w 866775"/>
              <a:gd name="connsiteY34" fmla="*/ 354807 h 540544"/>
              <a:gd name="connsiteX35" fmla="*/ 804863 w 866775"/>
              <a:gd name="connsiteY35" fmla="*/ 361950 h 540544"/>
              <a:gd name="connsiteX36" fmla="*/ 807244 w 866775"/>
              <a:gd name="connsiteY36" fmla="*/ 373857 h 540544"/>
              <a:gd name="connsiteX37" fmla="*/ 814388 w 866775"/>
              <a:gd name="connsiteY37" fmla="*/ 376238 h 540544"/>
              <a:gd name="connsiteX38" fmla="*/ 812007 w 866775"/>
              <a:gd name="connsiteY38" fmla="*/ 385763 h 540544"/>
              <a:gd name="connsiteX39" fmla="*/ 809625 w 866775"/>
              <a:gd name="connsiteY39" fmla="*/ 392907 h 540544"/>
              <a:gd name="connsiteX40" fmla="*/ 816769 w 866775"/>
              <a:gd name="connsiteY40" fmla="*/ 400050 h 540544"/>
              <a:gd name="connsiteX41" fmla="*/ 821532 w 866775"/>
              <a:gd name="connsiteY41" fmla="*/ 435769 h 540544"/>
              <a:gd name="connsiteX42" fmla="*/ 826294 w 866775"/>
              <a:gd name="connsiteY42" fmla="*/ 450057 h 540544"/>
              <a:gd name="connsiteX43" fmla="*/ 828675 w 866775"/>
              <a:gd name="connsiteY43" fmla="*/ 459582 h 540544"/>
              <a:gd name="connsiteX44" fmla="*/ 840582 w 866775"/>
              <a:gd name="connsiteY44" fmla="*/ 471488 h 540544"/>
              <a:gd name="connsiteX45" fmla="*/ 847725 w 866775"/>
              <a:gd name="connsiteY45" fmla="*/ 502444 h 540544"/>
              <a:gd name="connsiteX46" fmla="*/ 866775 w 866775"/>
              <a:gd name="connsiteY46" fmla="*/ 502443 h 540544"/>
              <a:gd name="connsiteX47" fmla="*/ 866775 w 866775"/>
              <a:gd name="connsiteY47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6750 w 866775"/>
              <a:gd name="connsiteY24" fmla="*/ 228600 h 540544"/>
              <a:gd name="connsiteX25" fmla="*/ 659607 w 866775"/>
              <a:gd name="connsiteY25" fmla="*/ 278607 h 540544"/>
              <a:gd name="connsiteX26" fmla="*/ 759619 w 866775"/>
              <a:gd name="connsiteY26" fmla="*/ 240507 h 540544"/>
              <a:gd name="connsiteX27" fmla="*/ 757238 w 866775"/>
              <a:gd name="connsiteY27" fmla="*/ 264319 h 540544"/>
              <a:gd name="connsiteX28" fmla="*/ 769144 w 866775"/>
              <a:gd name="connsiteY28" fmla="*/ 276225 h 540544"/>
              <a:gd name="connsiteX29" fmla="*/ 783432 w 866775"/>
              <a:gd name="connsiteY29" fmla="*/ 285750 h 540544"/>
              <a:gd name="connsiteX30" fmla="*/ 790575 w 866775"/>
              <a:gd name="connsiteY30" fmla="*/ 290513 h 540544"/>
              <a:gd name="connsiteX31" fmla="*/ 795338 w 866775"/>
              <a:gd name="connsiteY31" fmla="*/ 300038 h 540544"/>
              <a:gd name="connsiteX32" fmla="*/ 792957 w 866775"/>
              <a:gd name="connsiteY32" fmla="*/ 307182 h 540544"/>
              <a:gd name="connsiteX33" fmla="*/ 795338 w 866775"/>
              <a:gd name="connsiteY33" fmla="*/ 352425 h 540544"/>
              <a:gd name="connsiteX34" fmla="*/ 802482 w 866775"/>
              <a:gd name="connsiteY34" fmla="*/ 354807 h 540544"/>
              <a:gd name="connsiteX35" fmla="*/ 804863 w 866775"/>
              <a:gd name="connsiteY35" fmla="*/ 361950 h 540544"/>
              <a:gd name="connsiteX36" fmla="*/ 807244 w 866775"/>
              <a:gd name="connsiteY36" fmla="*/ 373857 h 540544"/>
              <a:gd name="connsiteX37" fmla="*/ 814388 w 866775"/>
              <a:gd name="connsiteY37" fmla="*/ 376238 h 540544"/>
              <a:gd name="connsiteX38" fmla="*/ 812007 w 866775"/>
              <a:gd name="connsiteY38" fmla="*/ 385763 h 540544"/>
              <a:gd name="connsiteX39" fmla="*/ 809625 w 866775"/>
              <a:gd name="connsiteY39" fmla="*/ 392907 h 540544"/>
              <a:gd name="connsiteX40" fmla="*/ 816769 w 866775"/>
              <a:gd name="connsiteY40" fmla="*/ 400050 h 540544"/>
              <a:gd name="connsiteX41" fmla="*/ 821532 w 866775"/>
              <a:gd name="connsiteY41" fmla="*/ 435769 h 540544"/>
              <a:gd name="connsiteX42" fmla="*/ 826294 w 866775"/>
              <a:gd name="connsiteY42" fmla="*/ 450057 h 540544"/>
              <a:gd name="connsiteX43" fmla="*/ 828675 w 866775"/>
              <a:gd name="connsiteY43" fmla="*/ 459582 h 540544"/>
              <a:gd name="connsiteX44" fmla="*/ 840582 w 866775"/>
              <a:gd name="connsiteY44" fmla="*/ 471488 h 540544"/>
              <a:gd name="connsiteX45" fmla="*/ 847725 w 866775"/>
              <a:gd name="connsiteY45" fmla="*/ 502444 h 540544"/>
              <a:gd name="connsiteX46" fmla="*/ 866775 w 866775"/>
              <a:gd name="connsiteY46" fmla="*/ 502443 h 540544"/>
              <a:gd name="connsiteX47" fmla="*/ 866775 w 866775"/>
              <a:gd name="connsiteY47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6750 w 866775"/>
              <a:gd name="connsiteY24" fmla="*/ 228600 h 540544"/>
              <a:gd name="connsiteX25" fmla="*/ 659607 w 866775"/>
              <a:gd name="connsiteY25" fmla="*/ 278607 h 540544"/>
              <a:gd name="connsiteX26" fmla="*/ 759619 w 866775"/>
              <a:gd name="connsiteY26" fmla="*/ 240507 h 540544"/>
              <a:gd name="connsiteX27" fmla="*/ 757238 w 866775"/>
              <a:gd name="connsiteY27" fmla="*/ 264319 h 540544"/>
              <a:gd name="connsiteX28" fmla="*/ 769144 w 866775"/>
              <a:gd name="connsiteY28" fmla="*/ 276225 h 540544"/>
              <a:gd name="connsiteX29" fmla="*/ 783432 w 866775"/>
              <a:gd name="connsiteY29" fmla="*/ 285750 h 540544"/>
              <a:gd name="connsiteX30" fmla="*/ 790575 w 866775"/>
              <a:gd name="connsiteY30" fmla="*/ 290513 h 540544"/>
              <a:gd name="connsiteX31" fmla="*/ 795338 w 866775"/>
              <a:gd name="connsiteY31" fmla="*/ 300038 h 540544"/>
              <a:gd name="connsiteX32" fmla="*/ 792957 w 866775"/>
              <a:gd name="connsiteY32" fmla="*/ 307182 h 540544"/>
              <a:gd name="connsiteX33" fmla="*/ 795338 w 866775"/>
              <a:gd name="connsiteY33" fmla="*/ 352425 h 540544"/>
              <a:gd name="connsiteX34" fmla="*/ 802482 w 866775"/>
              <a:gd name="connsiteY34" fmla="*/ 354807 h 540544"/>
              <a:gd name="connsiteX35" fmla="*/ 804863 w 866775"/>
              <a:gd name="connsiteY35" fmla="*/ 361950 h 540544"/>
              <a:gd name="connsiteX36" fmla="*/ 807244 w 866775"/>
              <a:gd name="connsiteY36" fmla="*/ 373857 h 540544"/>
              <a:gd name="connsiteX37" fmla="*/ 814388 w 866775"/>
              <a:gd name="connsiteY37" fmla="*/ 376238 h 540544"/>
              <a:gd name="connsiteX38" fmla="*/ 812007 w 866775"/>
              <a:gd name="connsiteY38" fmla="*/ 385763 h 540544"/>
              <a:gd name="connsiteX39" fmla="*/ 809625 w 866775"/>
              <a:gd name="connsiteY39" fmla="*/ 392907 h 540544"/>
              <a:gd name="connsiteX40" fmla="*/ 816769 w 866775"/>
              <a:gd name="connsiteY40" fmla="*/ 400050 h 540544"/>
              <a:gd name="connsiteX41" fmla="*/ 821532 w 866775"/>
              <a:gd name="connsiteY41" fmla="*/ 435769 h 540544"/>
              <a:gd name="connsiteX42" fmla="*/ 826294 w 866775"/>
              <a:gd name="connsiteY42" fmla="*/ 450057 h 540544"/>
              <a:gd name="connsiteX43" fmla="*/ 828675 w 866775"/>
              <a:gd name="connsiteY43" fmla="*/ 459582 h 540544"/>
              <a:gd name="connsiteX44" fmla="*/ 840582 w 866775"/>
              <a:gd name="connsiteY44" fmla="*/ 471488 h 540544"/>
              <a:gd name="connsiteX45" fmla="*/ 847725 w 866775"/>
              <a:gd name="connsiteY45" fmla="*/ 502444 h 540544"/>
              <a:gd name="connsiteX46" fmla="*/ 866775 w 866775"/>
              <a:gd name="connsiteY46" fmla="*/ 502443 h 540544"/>
              <a:gd name="connsiteX47" fmla="*/ 866775 w 866775"/>
              <a:gd name="connsiteY47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6750 w 866775"/>
              <a:gd name="connsiteY24" fmla="*/ 228600 h 540544"/>
              <a:gd name="connsiteX25" fmla="*/ 669132 w 866775"/>
              <a:gd name="connsiteY25" fmla="*/ 240507 h 540544"/>
              <a:gd name="connsiteX26" fmla="*/ 759619 w 866775"/>
              <a:gd name="connsiteY26" fmla="*/ 240507 h 540544"/>
              <a:gd name="connsiteX27" fmla="*/ 757238 w 866775"/>
              <a:gd name="connsiteY27" fmla="*/ 264319 h 540544"/>
              <a:gd name="connsiteX28" fmla="*/ 769144 w 866775"/>
              <a:gd name="connsiteY28" fmla="*/ 276225 h 540544"/>
              <a:gd name="connsiteX29" fmla="*/ 783432 w 866775"/>
              <a:gd name="connsiteY29" fmla="*/ 285750 h 540544"/>
              <a:gd name="connsiteX30" fmla="*/ 790575 w 866775"/>
              <a:gd name="connsiteY30" fmla="*/ 290513 h 540544"/>
              <a:gd name="connsiteX31" fmla="*/ 795338 w 866775"/>
              <a:gd name="connsiteY31" fmla="*/ 300038 h 540544"/>
              <a:gd name="connsiteX32" fmla="*/ 792957 w 866775"/>
              <a:gd name="connsiteY32" fmla="*/ 307182 h 540544"/>
              <a:gd name="connsiteX33" fmla="*/ 795338 w 866775"/>
              <a:gd name="connsiteY33" fmla="*/ 352425 h 540544"/>
              <a:gd name="connsiteX34" fmla="*/ 802482 w 866775"/>
              <a:gd name="connsiteY34" fmla="*/ 354807 h 540544"/>
              <a:gd name="connsiteX35" fmla="*/ 804863 w 866775"/>
              <a:gd name="connsiteY35" fmla="*/ 361950 h 540544"/>
              <a:gd name="connsiteX36" fmla="*/ 807244 w 866775"/>
              <a:gd name="connsiteY36" fmla="*/ 373857 h 540544"/>
              <a:gd name="connsiteX37" fmla="*/ 814388 w 866775"/>
              <a:gd name="connsiteY37" fmla="*/ 376238 h 540544"/>
              <a:gd name="connsiteX38" fmla="*/ 812007 w 866775"/>
              <a:gd name="connsiteY38" fmla="*/ 385763 h 540544"/>
              <a:gd name="connsiteX39" fmla="*/ 809625 w 866775"/>
              <a:gd name="connsiteY39" fmla="*/ 392907 h 540544"/>
              <a:gd name="connsiteX40" fmla="*/ 816769 w 866775"/>
              <a:gd name="connsiteY40" fmla="*/ 400050 h 540544"/>
              <a:gd name="connsiteX41" fmla="*/ 821532 w 866775"/>
              <a:gd name="connsiteY41" fmla="*/ 435769 h 540544"/>
              <a:gd name="connsiteX42" fmla="*/ 826294 w 866775"/>
              <a:gd name="connsiteY42" fmla="*/ 450057 h 540544"/>
              <a:gd name="connsiteX43" fmla="*/ 828675 w 866775"/>
              <a:gd name="connsiteY43" fmla="*/ 459582 h 540544"/>
              <a:gd name="connsiteX44" fmla="*/ 840582 w 866775"/>
              <a:gd name="connsiteY44" fmla="*/ 471488 h 540544"/>
              <a:gd name="connsiteX45" fmla="*/ 847725 w 866775"/>
              <a:gd name="connsiteY45" fmla="*/ 502444 h 540544"/>
              <a:gd name="connsiteX46" fmla="*/ 866775 w 866775"/>
              <a:gd name="connsiteY46" fmla="*/ 502443 h 540544"/>
              <a:gd name="connsiteX47" fmla="*/ 866775 w 866775"/>
              <a:gd name="connsiteY47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6750 w 866775"/>
              <a:gd name="connsiteY24" fmla="*/ 228600 h 540544"/>
              <a:gd name="connsiteX25" fmla="*/ 664369 w 866775"/>
              <a:gd name="connsiteY25" fmla="*/ 238125 h 540544"/>
              <a:gd name="connsiteX26" fmla="*/ 759619 w 866775"/>
              <a:gd name="connsiteY26" fmla="*/ 240507 h 540544"/>
              <a:gd name="connsiteX27" fmla="*/ 757238 w 866775"/>
              <a:gd name="connsiteY27" fmla="*/ 264319 h 540544"/>
              <a:gd name="connsiteX28" fmla="*/ 769144 w 866775"/>
              <a:gd name="connsiteY28" fmla="*/ 276225 h 540544"/>
              <a:gd name="connsiteX29" fmla="*/ 783432 w 866775"/>
              <a:gd name="connsiteY29" fmla="*/ 285750 h 540544"/>
              <a:gd name="connsiteX30" fmla="*/ 790575 w 866775"/>
              <a:gd name="connsiteY30" fmla="*/ 290513 h 540544"/>
              <a:gd name="connsiteX31" fmla="*/ 795338 w 866775"/>
              <a:gd name="connsiteY31" fmla="*/ 300038 h 540544"/>
              <a:gd name="connsiteX32" fmla="*/ 792957 w 866775"/>
              <a:gd name="connsiteY32" fmla="*/ 307182 h 540544"/>
              <a:gd name="connsiteX33" fmla="*/ 795338 w 866775"/>
              <a:gd name="connsiteY33" fmla="*/ 352425 h 540544"/>
              <a:gd name="connsiteX34" fmla="*/ 802482 w 866775"/>
              <a:gd name="connsiteY34" fmla="*/ 354807 h 540544"/>
              <a:gd name="connsiteX35" fmla="*/ 804863 w 866775"/>
              <a:gd name="connsiteY35" fmla="*/ 361950 h 540544"/>
              <a:gd name="connsiteX36" fmla="*/ 807244 w 866775"/>
              <a:gd name="connsiteY36" fmla="*/ 373857 h 540544"/>
              <a:gd name="connsiteX37" fmla="*/ 814388 w 866775"/>
              <a:gd name="connsiteY37" fmla="*/ 376238 h 540544"/>
              <a:gd name="connsiteX38" fmla="*/ 812007 w 866775"/>
              <a:gd name="connsiteY38" fmla="*/ 385763 h 540544"/>
              <a:gd name="connsiteX39" fmla="*/ 809625 w 866775"/>
              <a:gd name="connsiteY39" fmla="*/ 392907 h 540544"/>
              <a:gd name="connsiteX40" fmla="*/ 816769 w 866775"/>
              <a:gd name="connsiteY40" fmla="*/ 400050 h 540544"/>
              <a:gd name="connsiteX41" fmla="*/ 821532 w 866775"/>
              <a:gd name="connsiteY41" fmla="*/ 435769 h 540544"/>
              <a:gd name="connsiteX42" fmla="*/ 826294 w 866775"/>
              <a:gd name="connsiteY42" fmla="*/ 450057 h 540544"/>
              <a:gd name="connsiteX43" fmla="*/ 828675 w 866775"/>
              <a:gd name="connsiteY43" fmla="*/ 459582 h 540544"/>
              <a:gd name="connsiteX44" fmla="*/ 840582 w 866775"/>
              <a:gd name="connsiteY44" fmla="*/ 471488 h 540544"/>
              <a:gd name="connsiteX45" fmla="*/ 847725 w 866775"/>
              <a:gd name="connsiteY45" fmla="*/ 502444 h 540544"/>
              <a:gd name="connsiteX46" fmla="*/ 866775 w 866775"/>
              <a:gd name="connsiteY46" fmla="*/ 502443 h 540544"/>
              <a:gd name="connsiteX47" fmla="*/ 866775 w 866775"/>
              <a:gd name="connsiteY47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7219 w 866775"/>
              <a:gd name="connsiteY20" fmla="*/ 192882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4369 w 866775"/>
              <a:gd name="connsiteY24" fmla="*/ 238125 h 540544"/>
              <a:gd name="connsiteX25" fmla="*/ 759619 w 866775"/>
              <a:gd name="connsiteY25" fmla="*/ 240507 h 540544"/>
              <a:gd name="connsiteX26" fmla="*/ 757238 w 866775"/>
              <a:gd name="connsiteY26" fmla="*/ 264319 h 540544"/>
              <a:gd name="connsiteX27" fmla="*/ 769144 w 866775"/>
              <a:gd name="connsiteY27" fmla="*/ 276225 h 540544"/>
              <a:gd name="connsiteX28" fmla="*/ 783432 w 866775"/>
              <a:gd name="connsiteY28" fmla="*/ 285750 h 540544"/>
              <a:gd name="connsiteX29" fmla="*/ 790575 w 866775"/>
              <a:gd name="connsiteY29" fmla="*/ 290513 h 540544"/>
              <a:gd name="connsiteX30" fmla="*/ 795338 w 866775"/>
              <a:gd name="connsiteY30" fmla="*/ 300038 h 540544"/>
              <a:gd name="connsiteX31" fmla="*/ 792957 w 866775"/>
              <a:gd name="connsiteY31" fmla="*/ 307182 h 540544"/>
              <a:gd name="connsiteX32" fmla="*/ 795338 w 866775"/>
              <a:gd name="connsiteY32" fmla="*/ 352425 h 540544"/>
              <a:gd name="connsiteX33" fmla="*/ 802482 w 866775"/>
              <a:gd name="connsiteY33" fmla="*/ 354807 h 540544"/>
              <a:gd name="connsiteX34" fmla="*/ 804863 w 866775"/>
              <a:gd name="connsiteY34" fmla="*/ 361950 h 540544"/>
              <a:gd name="connsiteX35" fmla="*/ 807244 w 866775"/>
              <a:gd name="connsiteY35" fmla="*/ 373857 h 540544"/>
              <a:gd name="connsiteX36" fmla="*/ 814388 w 866775"/>
              <a:gd name="connsiteY36" fmla="*/ 376238 h 540544"/>
              <a:gd name="connsiteX37" fmla="*/ 812007 w 866775"/>
              <a:gd name="connsiteY37" fmla="*/ 385763 h 540544"/>
              <a:gd name="connsiteX38" fmla="*/ 809625 w 866775"/>
              <a:gd name="connsiteY38" fmla="*/ 392907 h 540544"/>
              <a:gd name="connsiteX39" fmla="*/ 816769 w 866775"/>
              <a:gd name="connsiteY39" fmla="*/ 400050 h 540544"/>
              <a:gd name="connsiteX40" fmla="*/ 821532 w 866775"/>
              <a:gd name="connsiteY40" fmla="*/ 435769 h 540544"/>
              <a:gd name="connsiteX41" fmla="*/ 826294 w 866775"/>
              <a:gd name="connsiteY41" fmla="*/ 450057 h 540544"/>
              <a:gd name="connsiteX42" fmla="*/ 828675 w 866775"/>
              <a:gd name="connsiteY42" fmla="*/ 459582 h 540544"/>
              <a:gd name="connsiteX43" fmla="*/ 840582 w 866775"/>
              <a:gd name="connsiteY43" fmla="*/ 471488 h 540544"/>
              <a:gd name="connsiteX44" fmla="*/ 847725 w 866775"/>
              <a:gd name="connsiteY44" fmla="*/ 502444 h 540544"/>
              <a:gd name="connsiteX45" fmla="*/ 866775 w 866775"/>
              <a:gd name="connsiteY45" fmla="*/ 502443 h 540544"/>
              <a:gd name="connsiteX46" fmla="*/ 866775 w 866775"/>
              <a:gd name="connsiteY46" fmla="*/ 540544 h 540544"/>
              <a:gd name="connsiteX0" fmla="*/ 0 w 866775"/>
              <a:gd name="connsiteY0" fmla="*/ 0 h 540544"/>
              <a:gd name="connsiteX1" fmla="*/ 9525 w 866775"/>
              <a:gd name="connsiteY1" fmla="*/ 19050 h 540544"/>
              <a:gd name="connsiteX2" fmla="*/ 16669 w 866775"/>
              <a:gd name="connsiteY2" fmla="*/ 26194 h 540544"/>
              <a:gd name="connsiteX3" fmla="*/ 71438 w 866775"/>
              <a:gd name="connsiteY3" fmla="*/ 28575 h 540544"/>
              <a:gd name="connsiteX4" fmla="*/ 85725 w 866775"/>
              <a:gd name="connsiteY4" fmla="*/ 30957 h 540544"/>
              <a:gd name="connsiteX5" fmla="*/ 102394 w 866775"/>
              <a:gd name="connsiteY5" fmla="*/ 35719 h 540544"/>
              <a:gd name="connsiteX6" fmla="*/ 109538 w 866775"/>
              <a:gd name="connsiteY6" fmla="*/ 40482 h 540544"/>
              <a:gd name="connsiteX7" fmla="*/ 121444 w 866775"/>
              <a:gd name="connsiteY7" fmla="*/ 52388 h 540544"/>
              <a:gd name="connsiteX8" fmla="*/ 419101 w 866775"/>
              <a:gd name="connsiteY8" fmla="*/ 54769 h 540544"/>
              <a:gd name="connsiteX9" fmla="*/ 423863 w 866775"/>
              <a:gd name="connsiteY9" fmla="*/ 80963 h 540544"/>
              <a:gd name="connsiteX10" fmla="*/ 431008 w 866775"/>
              <a:gd name="connsiteY10" fmla="*/ 102394 h 540544"/>
              <a:gd name="connsiteX11" fmla="*/ 442913 w 866775"/>
              <a:gd name="connsiteY11" fmla="*/ 130969 h 540544"/>
              <a:gd name="connsiteX12" fmla="*/ 490538 w 866775"/>
              <a:gd name="connsiteY12" fmla="*/ 133350 h 540544"/>
              <a:gd name="connsiteX13" fmla="*/ 490538 w 866775"/>
              <a:gd name="connsiteY13" fmla="*/ 147637 h 540544"/>
              <a:gd name="connsiteX14" fmla="*/ 564357 w 866775"/>
              <a:gd name="connsiteY14" fmla="*/ 147638 h 540544"/>
              <a:gd name="connsiteX15" fmla="*/ 590550 w 866775"/>
              <a:gd name="connsiteY15" fmla="*/ 150019 h 540544"/>
              <a:gd name="connsiteX16" fmla="*/ 592932 w 866775"/>
              <a:gd name="connsiteY16" fmla="*/ 159544 h 540544"/>
              <a:gd name="connsiteX17" fmla="*/ 588169 w 866775"/>
              <a:gd name="connsiteY17" fmla="*/ 176213 h 540544"/>
              <a:gd name="connsiteX18" fmla="*/ 595313 w 866775"/>
              <a:gd name="connsiteY18" fmla="*/ 183357 h 540544"/>
              <a:gd name="connsiteX19" fmla="*/ 602457 w 866775"/>
              <a:gd name="connsiteY19" fmla="*/ 185738 h 540544"/>
              <a:gd name="connsiteX20" fmla="*/ 604838 w 866775"/>
              <a:gd name="connsiteY20" fmla="*/ 195263 h 540544"/>
              <a:gd name="connsiteX21" fmla="*/ 604838 w 866775"/>
              <a:gd name="connsiteY21" fmla="*/ 214313 h 540544"/>
              <a:gd name="connsiteX22" fmla="*/ 619125 w 866775"/>
              <a:gd name="connsiteY22" fmla="*/ 219075 h 540544"/>
              <a:gd name="connsiteX23" fmla="*/ 661988 w 866775"/>
              <a:gd name="connsiteY23" fmla="*/ 221457 h 540544"/>
              <a:gd name="connsiteX24" fmla="*/ 664369 w 866775"/>
              <a:gd name="connsiteY24" fmla="*/ 238125 h 540544"/>
              <a:gd name="connsiteX25" fmla="*/ 759619 w 866775"/>
              <a:gd name="connsiteY25" fmla="*/ 240507 h 540544"/>
              <a:gd name="connsiteX26" fmla="*/ 757238 w 866775"/>
              <a:gd name="connsiteY26" fmla="*/ 264319 h 540544"/>
              <a:gd name="connsiteX27" fmla="*/ 769144 w 866775"/>
              <a:gd name="connsiteY27" fmla="*/ 276225 h 540544"/>
              <a:gd name="connsiteX28" fmla="*/ 783432 w 866775"/>
              <a:gd name="connsiteY28" fmla="*/ 285750 h 540544"/>
              <a:gd name="connsiteX29" fmla="*/ 790575 w 866775"/>
              <a:gd name="connsiteY29" fmla="*/ 290513 h 540544"/>
              <a:gd name="connsiteX30" fmla="*/ 795338 w 866775"/>
              <a:gd name="connsiteY30" fmla="*/ 300038 h 540544"/>
              <a:gd name="connsiteX31" fmla="*/ 792957 w 866775"/>
              <a:gd name="connsiteY31" fmla="*/ 307182 h 540544"/>
              <a:gd name="connsiteX32" fmla="*/ 795338 w 866775"/>
              <a:gd name="connsiteY32" fmla="*/ 352425 h 540544"/>
              <a:gd name="connsiteX33" fmla="*/ 802482 w 866775"/>
              <a:gd name="connsiteY33" fmla="*/ 354807 h 540544"/>
              <a:gd name="connsiteX34" fmla="*/ 804863 w 866775"/>
              <a:gd name="connsiteY34" fmla="*/ 361950 h 540544"/>
              <a:gd name="connsiteX35" fmla="*/ 807244 w 866775"/>
              <a:gd name="connsiteY35" fmla="*/ 373857 h 540544"/>
              <a:gd name="connsiteX36" fmla="*/ 814388 w 866775"/>
              <a:gd name="connsiteY36" fmla="*/ 376238 h 540544"/>
              <a:gd name="connsiteX37" fmla="*/ 812007 w 866775"/>
              <a:gd name="connsiteY37" fmla="*/ 385763 h 540544"/>
              <a:gd name="connsiteX38" fmla="*/ 809625 w 866775"/>
              <a:gd name="connsiteY38" fmla="*/ 392907 h 540544"/>
              <a:gd name="connsiteX39" fmla="*/ 816769 w 866775"/>
              <a:gd name="connsiteY39" fmla="*/ 400050 h 540544"/>
              <a:gd name="connsiteX40" fmla="*/ 821532 w 866775"/>
              <a:gd name="connsiteY40" fmla="*/ 435769 h 540544"/>
              <a:gd name="connsiteX41" fmla="*/ 826294 w 866775"/>
              <a:gd name="connsiteY41" fmla="*/ 450057 h 540544"/>
              <a:gd name="connsiteX42" fmla="*/ 828675 w 866775"/>
              <a:gd name="connsiteY42" fmla="*/ 459582 h 540544"/>
              <a:gd name="connsiteX43" fmla="*/ 840582 w 866775"/>
              <a:gd name="connsiteY43" fmla="*/ 471488 h 540544"/>
              <a:gd name="connsiteX44" fmla="*/ 847725 w 866775"/>
              <a:gd name="connsiteY44" fmla="*/ 502444 h 540544"/>
              <a:gd name="connsiteX45" fmla="*/ 866775 w 866775"/>
              <a:gd name="connsiteY45" fmla="*/ 502443 h 540544"/>
              <a:gd name="connsiteX46" fmla="*/ 866775 w 866775"/>
              <a:gd name="connsiteY46" fmla="*/ 540544 h 540544"/>
              <a:gd name="connsiteX0" fmla="*/ 0 w 869156"/>
              <a:gd name="connsiteY0" fmla="*/ 0 h 550069"/>
              <a:gd name="connsiteX1" fmla="*/ 9525 w 869156"/>
              <a:gd name="connsiteY1" fmla="*/ 19050 h 550069"/>
              <a:gd name="connsiteX2" fmla="*/ 16669 w 869156"/>
              <a:gd name="connsiteY2" fmla="*/ 26194 h 550069"/>
              <a:gd name="connsiteX3" fmla="*/ 71438 w 869156"/>
              <a:gd name="connsiteY3" fmla="*/ 28575 h 550069"/>
              <a:gd name="connsiteX4" fmla="*/ 85725 w 869156"/>
              <a:gd name="connsiteY4" fmla="*/ 30957 h 550069"/>
              <a:gd name="connsiteX5" fmla="*/ 102394 w 869156"/>
              <a:gd name="connsiteY5" fmla="*/ 35719 h 550069"/>
              <a:gd name="connsiteX6" fmla="*/ 109538 w 869156"/>
              <a:gd name="connsiteY6" fmla="*/ 40482 h 550069"/>
              <a:gd name="connsiteX7" fmla="*/ 121444 w 869156"/>
              <a:gd name="connsiteY7" fmla="*/ 52388 h 550069"/>
              <a:gd name="connsiteX8" fmla="*/ 419101 w 869156"/>
              <a:gd name="connsiteY8" fmla="*/ 54769 h 550069"/>
              <a:gd name="connsiteX9" fmla="*/ 423863 w 869156"/>
              <a:gd name="connsiteY9" fmla="*/ 80963 h 550069"/>
              <a:gd name="connsiteX10" fmla="*/ 431008 w 869156"/>
              <a:gd name="connsiteY10" fmla="*/ 102394 h 550069"/>
              <a:gd name="connsiteX11" fmla="*/ 442913 w 869156"/>
              <a:gd name="connsiteY11" fmla="*/ 130969 h 550069"/>
              <a:gd name="connsiteX12" fmla="*/ 490538 w 869156"/>
              <a:gd name="connsiteY12" fmla="*/ 133350 h 550069"/>
              <a:gd name="connsiteX13" fmla="*/ 490538 w 869156"/>
              <a:gd name="connsiteY13" fmla="*/ 147637 h 550069"/>
              <a:gd name="connsiteX14" fmla="*/ 564357 w 869156"/>
              <a:gd name="connsiteY14" fmla="*/ 147638 h 550069"/>
              <a:gd name="connsiteX15" fmla="*/ 590550 w 869156"/>
              <a:gd name="connsiteY15" fmla="*/ 150019 h 550069"/>
              <a:gd name="connsiteX16" fmla="*/ 592932 w 869156"/>
              <a:gd name="connsiteY16" fmla="*/ 159544 h 550069"/>
              <a:gd name="connsiteX17" fmla="*/ 588169 w 869156"/>
              <a:gd name="connsiteY17" fmla="*/ 176213 h 550069"/>
              <a:gd name="connsiteX18" fmla="*/ 595313 w 869156"/>
              <a:gd name="connsiteY18" fmla="*/ 183357 h 550069"/>
              <a:gd name="connsiteX19" fmla="*/ 602457 w 869156"/>
              <a:gd name="connsiteY19" fmla="*/ 185738 h 550069"/>
              <a:gd name="connsiteX20" fmla="*/ 604838 w 869156"/>
              <a:gd name="connsiteY20" fmla="*/ 195263 h 550069"/>
              <a:gd name="connsiteX21" fmla="*/ 604838 w 869156"/>
              <a:gd name="connsiteY21" fmla="*/ 214313 h 550069"/>
              <a:gd name="connsiteX22" fmla="*/ 619125 w 869156"/>
              <a:gd name="connsiteY22" fmla="*/ 219075 h 550069"/>
              <a:gd name="connsiteX23" fmla="*/ 661988 w 869156"/>
              <a:gd name="connsiteY23" fmla="*/ 221457 h 550069"/>
              <a:gd name="connsiteX24" fmla="*/ 664369 w 869156"/>
              <a:gd name="connsiteY24" fmla="*/ 238125 h 550069"/>
              <a:gd name="connsiteX25" fmla="*/ 759619 w 869156"/>
              <a:gd name="connsiteY25" fmla="*/ 240507 h 550069"/>
              <a:gd name="connsiteX26" fmla="*/ 757238 w 869156"/>
              <a:gd name="connsiteY26" fmla="*/ 264319 h 550069"/>
              <a:gd name="connsiteX27" fmla="*/ 769144 w 869156"/>
              <a:gd name="connsiteY27" fmla="*/ 276225 h 550069"/>
              <a:gd name="connsiteX28" fmla="*/ 783432 w 869156"/>
              <a:gd name="connsiteY28" fmla="*/ 285750 h 550069"/>
              <a:gd name="connsiteX29" fmla="*/ 790575 w 869156"/>
              <a:gd name="connsiteY29" fmla="*/ 290513 h 550069"/>
              <a:gd name="connsiteX30" fmla="*/ 795338 w 869156"/>
              <a:gd name="connsiteY30" fmla="*/ 300038 h 550069"/>
              <a:gd name="connsiteX31" fmla="*/ 792957 w 869156"/>
              <a:gd name="connsiteY31" fmla="*/ 307182 h 550069"/>
              <a:gd name="connsiteX32" fmla="*/ 795338 w 869156"/>
              <a:gd name="connsiteY32" fmla="*/ 352425 h 550069"/>
              <a:gd name="connsiteX33" fmla="*/ 802482 w 869156"/>
              <a:gd name="connsiteY33" fmla="*/ 354807 h 550069"/>
              <a:gd name="connsiteX34" fmla="*/ 804863 w 869156"/>
              <a:gd name="connsiteY34" fmla="*/ 361950 h 550069"/>
              <a:gd name="connsiteX35" fmla="*/ 807244 w 869156"/>
              <a:gd name="connsiteY35" fmla="*/ 373857 h 550069"/>
              <a:gd name="connsiteX36" fmla="*/ 814388 w 869156"/>
              <a:gd name="connsiteY36" fmla="*/ 376238 h 550069"/>
              <a:gd name="connsiteX37" fmla="*/ 812007 w 869156"/>
              <a:gd name="connsiteY37" fmla="*/ 385763 h 550069"/>
              <a:gd name="connsiteX38" fmla="*/ 809625 w 869156"/>
              <a:gd name="connsiteY38" fmla="*/ 392907 h 550069"/>
              <a:gd name="connsiteX39" fmla="*/ 816769 w 869156"/>
              <a:gd name="connsiteY39" fmla="*/ 400050 h 550069"/>
              <a:gd name="connsiteX40" fmla="*/ 821532 w 869156"/>
              <a:gd name="connsiteY40" fmla="*/ 435769 h 550069"/>
              <a:gd name="connsiteX41" fmla="*/ 826294 w 869156"/>
              <a:gd name="connsiteY41" fmla="*/ 450057 h 550069"/>
              <a:gd name="connsiteX42" fmla="*/ 828675 w 869156"/>
              <a:gd name="connsiteY42" fmla="*/ 459582 h 550069"/>
              <a:gd name="connsiteX43" fmla="*/ 840582 w 869156"/>
              <a:gd name="connsiteY43" fmla="*/ 471488 h 550069"/>
              <a:gd name="connsiteX44" fmla="*/ 847725 w 869156"/>
              <a:gd name="connsiteY44" fmla="*/ 502444 h 550069"/>
              <a:gd name="connsiteX45" fmla="*/ 866775 w 869156"/>
              <a:gd name="connsiteY45" fmla="*/ 502443 h 550069"/>
              <a:gd name="connsiteX46" fmla="*/ 869156 w 869156"/>
              <a:gd name="connsiteY46" fmla="*/ 550069 h 550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69156" h="550069">
                <a:moveTo>
                  <a:pt x="0" y="0"/>
                </a:moveTo>
                <a:cubicBezTo>
                  <a:pt x="3366" y="8416"/>
                  <a:pt x="4038" y="12466"/>
                  <a:pt x="9525" y="19050"/>
                </a:cubicBezTo>
                <a:cubicBezTo>
                  <a:pt x="11681" y="21637"/>
                  <a:pt x="13340" y="25682"/>
                  <a:pt x="16669" y="26194"/>
                </a:cubicBezTo>
                <a:cubicBezTo>
                  <a:pt x="34730" y="28973"/>
                  <a:pt x="53182" y="27781"/>
                  <a:pt x="71438" y="28575"/>
                </a:cubicBezTo>
                <a:cubicBezTo>
                  <a:pt x="76200" y="29369"/>
                  <a:pt x="80991" y="30010"/>
                  <a:pt x="85725" y="30957"/>
                </a:cubicBezTo>
                <a:cubicBezTo>
                  <a:pt x="93202" y="32453"/>
                  <a:pt x="95584" y="33449"/>
                  <a:pt x="102394" y="35719"/>
                </a:cubicBezTo>
                <a:cubicBezTo>
                  <a:pt x="104775" y="37307"/>
                  <a:pt x="107514" y="38458"/>
                  <a:pt x="109538" y="40482"/>
                </a:cubicBezTo>
                <a:cubicBezTo>
                  <a:pt x="113507" y="44451"/>
                  <a:pt x="69850" y="50007"/>
                  <a:pt x="121444" y="52388"/>
                </a:cubicBezTo>
                <a:cubicBezTo>
                  <a:pt x="173038" y="54769"/>
                  <a:pt x="368698" y="50007"/>
                  <a:pt x="419101" y="54769"/>
                </a:cubicBezTo>
                <a:cubicBezTo>
                  <a:pt x="419895" y="57944"/>
                  <a:pt x="421879" y="73026"/>
                  <a:pt x="423863" y="80963"/>
                </a:cubicBezTo>
                <a:cubicBezTo>
                  <a:pt x="425848" y="88901"/>
                  <a:pt x="427833" y="97235"/>
                  <a:pt x="431008" y="102394"/>
                </a:cubicBezTo>
                <a:cubicBezTo>
                  <a:pt x="434183" y="110728"/>
                  <a:pt x="432991" y="125810"/>
                  <a:pt x="442913" y="130969"/>
                </a:cubicBezTo>
                <a:cubicBezTo>
                  <a:pt x="452835" y="136128"/>
                  <a:pt x="478632" y="132556"/>
                  <a:pt x="490538" y="133350"/>
                </a:cubicBezTo>
                <a:lnTo>
                  <a:pt x="490538" y="147637"/>
                </a:lnTo>
                <a:lnTo>
                  <a:pt x="564357" y="147638"/>
                </a:lnTo>
                <a:cubicBezTo>
                  <a:pt x="573088" y="148432"/>
                  <a:pt x="582457" y="146647"/>
                  <a:pt x="590550" y="150019"/>
                </a:cubicBezTo>
                <a:cubicBezTo>
                  <a:pt x="593571" y="151278"/>
                  <a:pt x="592932" y="156271"/>
                  <a:pt x="592932" y="159544"/>
                </a:cubicBezTo>
                <a:cubicBezTo>
                  <a:pt x="592932" y="162530"/>
                  <a:pt x="589291" y="172847"/>
                  <a:pt x="588169" y="176213"/>
                </a:cubicBezTo>
                <a:cubicBezTo>
                  <a:pt x="590550" y="178594"/>
                  <a:pt x="592511" y="181489"/>
                  <a:pt x="595313" y="183357"/>
                </a:cubicBezTo>
                <a:cubicBezTo>
                  <a:pt x="597402" y="184749"/>
                  <a:pt x="600870" y="183754"/>
                  <a:pt x="602457" y="185738"/>
                </a:cubicBezTo>
                <a:cubicBezTo>
                  <a:pt x="604045" y="187722"/>
                  <a:pt x="603251" y="192882"/>
                  <a:pt x="604838" y="195263"/>
                </a:cubicBezTo>
                <a:cubicBezTo>
                  <a:pt x="604044" y="202407"/>
                  <a:pt x="602457" y="210344"/>
                  <a:pt x="604838" y="214313"/>
                </a:cubicBezTo>
                <a:cubicBezTo>
                  <a:pt x="607219" y="218282"/>
                  <a:pt x="614363" y="217488"/>
                  <a:pt x="619125" y="219075"/>
                </a:cubicBezTo>
                <a:cubicBezTo>
                  <a:pt x="632700" y="223600"/>
                  <a:pt x="647700" y="220663"/>
                  <a:pt x="661988" y="221457"/>
                </a:cubicBezTo>
                <a:cubicBezTo>
                  <a:pt x="669529" y="224632"/>
                  <a:pt x="648097" y="234950"/>
                  <a:pt x="664369" y="238125"/>
                </a:cubicBezTo>
                <a:cubicBezTo>
                  <a:pt x="680641" y="241300"/>
                  <a:pt x="744141" y="236141"/>
                  <a:pt x="759619" y="240507"/>
                </a:cubicBezTo>
                <a:cubicBezTo>
                  <a:pt x="775097" y="244873"/>
                  <a:pt x="756626" y="256366"/>
                  <a:pt x="757238" y="264319"/>
                </a:cubicBezTo>
                <a:cubicBezTo>
                  <a:pt x="757717" y="270540"/>
                  <a:pt x="765489" y="273180"/>
                  <a:pt x="769144" y="276225"/>
                </a:cubicBezTo>
                <a:cubicBezTo>
                  <a:pt x="781037" y="286135"/>
                  <a:pt x="770877" y="281565"/>
                  <a:pt x="783432" y="285750"/>
                </a:cubicBezTo>
                <a:cubicBezTo>
                  <a:pt x="785813" y="287338"/>
                  <a:pt x="788591" y="288132"/>
                  <a:pt x="790575" y="290513"/>
                </a:cubicBezTo>
                <a:cubicBezTo>
                  <a:pt x="792559" y="292894"/>
                  <a:pt x="794941" y="297260"/>
                  <a:pt x="795338" y="300038"/>
                </a:cubicBezTo>
                <a:cubicBezTo>
                  <a:pt x="795735" y="302816"/>
                  <a:pt x="793751" y="304801"/>
                  <a:pt x="792957" y="307182"/>
                </a:cubicBezTo>
                <a:cubicBezTo>
                  <a:pt x="793751" y="322263"/>
                  <a:pt x="792376" y="337616"/>
                  <a:pt x="795338" y="352425"/>
                </a:cubicBezTo>
                <a:cubicBezTo>
                  <a:pt x="795830" y="354886"/>
                  <a:pt x="800707" y="353032"/>
                  <a:pt x="802482" y="354807"/>
                </a:cubicBezTo>
                <a:cubicBezTo>
                  <a:pt x="804257" y="356582"/>
                  <a:pt x="804254" y="359515"/>
                  <a:pt x="804863" y="361950"/>
                </a:cubicBezTo>
                <a:cubicBezTo>
                  <a:pt x="805845" y="365877"/>
                  <a:pt x="804999" y="370489"/>
                  <a:pt x="807244" y="373857"/>
                </a:cubicBezTo>
                <a:cubicBezTo>
                  <a:pt x="808636" y="375946"/>
                  <a:pt x="812007" y="375444"/>
                  <a:pt x="814388" y="376238"/>
                </a:cubicBezTo>
                <a:cubicBezTo>
                  <a:pt x="813594" y="379413"/>
                  <a:pt x="812906" y="382616"/>
                  <a:pt x="812007" y="385763"/>
                </a:cubicBezTo>
                <a:cubicBezTo>
                  <a:pt x="811317" y="388177"/>
                  <a:pt x="808831" y="390526"/>
                  <a:pt x="809625" y="392907"/>
                </a:cubicBezTo>
                <a:cubicBezTo>
                  <a:pt x="810690" y="396102"/>
                  <a:pt x="814388" y="397669"/>
                  <a:pt x="816769" y="400050"/>
                </a:cubicBezTo>
                <a:cubicBezTo>
                  <a:pt x="817563" y="407200"/>
                  <a:pt x="819392" y="427208"/>
                  <a:pt x="821532" y="435769"/>
                </a:cubicBezTo>
                <a:cubicBezTo>
                  <a:pt x="822750" y="440639"/>
                  <a:pt x="824707" y="445294"/>
                  <a:pt x="826294" y="450057"/>
                </a:cubicBezTo>
                <a:cubicBezTo>
                  <a:pt x="827329" y="453162"/>
                  <a:pt x="827386" y="456574"/>
                  <a:pt x="828675" y="459582"/>
                </a:cubicBezTo>
                <a:cubicBezTo>
                  <a:pt x="831849" y="466989"/>
                  <a:pt x="834234" y="467255"/>
                  <a:pt x="840582" y="471488"/>
                </a:cubicBezTo>
                <a:cubicBezTo>
                  <a:pt x="841825" y="483919"/>
                  <a:pt x="843360" y="497285"/>
                  <a:pt x="847725" y="502444"/>
                </a:cubicBezTo>
                <a:cubicBezTo>
                  <a:pt x="852090" y="507603"/>
                  <a:pt x="863600" y="497681"/>
                  <a:pt x="866775" y="502443"/>
                </a:cubicBezTo>
                <a:lnTo>
                  <a:pt x="869156" y="550069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075" name="Freeform 131074"/>
          <p:cNvSpPr/>
          <p:nvPr/>
        </p:nvSpPr>
        <p:spPr>
          <a:xfrm>
            <a:off x="6069807" y="2759869"/>
            <a:ext cx="1245641" cy="495300"/>
          </a:xfrm>
          <a:custGeom>
            <a:avLst/>
            <a:gdLst>
              <a:gd name="connsiteX0" fmla="*/ 0 w 1243012"/>
              <a:gd name="connsiteY0" fmla="*/ 0 h 507206"/>
              <a:gd name="connsiteX1" fmla="*/ 1243012 w 1243012"/>
              <a:gd name="connsiteY1" fmla="*/ 507206 h 507206"/>
              <a:gd name="connsiteX2" fmla="*/ 1243012 w 1243012"/>
              <a:gd name="connsiteY2" fmla="*/ 507206 h 507206"/>
              <a:gd name="connsiteX0" fmla="*/ 0 w 1243012"/>
              <a:gd name="connsiteY0" fmla="*/ 0 h 507206"/>
              <a:gd name="connsiteX1" fmla="*/ 1240631 w 1243012"/>
              <a:gd name="connsiteY1" fmla="*/ 304800 h 507206"/>
              <a:gd name="connsiteX2" fmla="*/ 1243012 w 1243012"/>
              <a:gd name="connsiteY2" fmla="*/ 507206 h 507206"/>
              <a:gd name="connsiteX3" fmla="*/ 1243012 w 1243012"/>
              <a:gd name="connsiteY3" fmla="*/ 507206 h 507206"/>
              <a:gd name="connsiteX0" fmla="*/ 0 w 1243604"/>
              <a:gd name="connsiteY0" fmla="*/ 0 h 519426"/>
              <a:gd name="connsiteX1" fmla="*/ 1240631 w 1243604"/>
              <a:gd name="connsiteY1" fmla="*/ 304800 h 519426"/>
              <a:gd name="connsiteX2" fmla="*/ 1243012 w 1243604"/>
              <a:gd name="connsiteY2" fmla="*/ 507206 h 519426"/>
              <a:gd name="connsiteX3" fmla="*/ 1228724 w 1243604"/>
              <a:gd name="connsiteY3" fmla="*/ 495299 h 519426"/>
              <a:gd name="connsiteX0" fmla="*/ 0 w 1243604"/>
              <a:gd name="connsiteY0" fmla="*/ 0 h 507206"/>
              <a:gd name="connsiteX1" fmla="*/ 1240631 w 1243604"/>
              <a:gd name="connsiteY1" fmla="*/ 304800 h 507206"/>
              <a:gd name="connsiteX2" fmla="*/ 1243012 w 1243604"/>
              <a:gd name="connsiteY2" fmla="*/ 507206 h 507206"/>
              <a:gd name="connsiteX0" fmla="*/ 0 w 1240672"/>
              <a:gd name="connsiteY0" fmla="*/ 0 h 507206"/>
              <a:gd name="connsiteX1" fmla="*/ 1240631 w 1240672"/>
              <a:gd name="connsiteY1" fmla="*/ 304800 h 507206"/>
              <a:gd name="connsiteX2" fmla="*/ 1228725 w 1240672"/>
              <a:gd name="connsiteY2" fmla="*/ 507206 h 507206"/>
              <a:gd name="connsiteX0" fmla="*/ 0 w 1240672"/>
              <a:gd name="connsiteY0" fmla="*/ 0 h 507206"/>
              <a:gd name="connsiteX1" fmla="*/ 750094 w 1240672"/>
              <a:gd name="connsiteY1" fmla="*/ 295275 h 507206"/>
              <a:gd name="connsiteX2" fmla="*/ 1240631 w 1240672"/>
              <a:gd name="connsiteY2" fmla="*/ 304800 h 507206"/>
              <a:gd name="connsiteX3" fmla="*/ 1228725 w 1240672"/>
              <a:gd name="connsiteY3" fmla="*/ 507206 h 507206"/>
              <a:gd name="connsiteX0" fmla="*/ 0 w 1240672"/>
              <a:gd name="connsiteY0" fmla="*/ 0 h 507206"/>
              <a:gd name="connsiteX1" fmla="*/ 750094 w 1240672"/>
              <a:gd name="connsiteY1" fmla="*/ 295275 h 507206"/>
              <a:gd name="connsiteX2" fmla="*/ 1240631 w 1240672"/>
              <a:gd name="connsiteY2" fmla="*/ 304800 h 507206"/>
              <a:gd name="connsiteX3" fmla="*/ 1228725 w 1240672"/>
              <a:gd name="connsiteY3" fmla="*/ 507206 h 507206"/>
              <a:gd name="connsiteX0" fmla="*/ 0 w 1240672"/>
              <a:gd name="connsiteY0" fmla="*/ 0 h 507206"/>
              <a:gd name="connsiteX1" fmla="*/ 750094 w 1240672"/>
              <a:gd name="connsiteY1" fmla="*/ 214313 h 507206"/>
              <a:gd name="connsiteX2" fmla="*/ 750094 w 1240672"/>
              <a:gd name="connsiteY2" fmla="*/ 295275 h 507206"/>
              <a:gd name="connsiteX3" fmla="*/ 1240631 w 1240672"/>
              <a:gd name="connsiteY3" fmla="*/ 304800 h 507206"/>
              <a:gd name="connsiteX4" fmla="*/ 1228725 w 1240672"/>
              <a:gd name="connsiteY4" fmla="*/ 507206 h 507206"/>
              <a:gd name="connsiteX0" fmla="*/ 0 w 1240672"/>
              <a:gd name="connsiteY0" fmla="*/ 0 h 507206"/>
              <a:gd name="connsiteX1" fmla="*/ 628650 w 1240672"/>
              <a:gd name="connsiteY1" fmla="*/ 214313 h 507206"/>
              <a:gd name="connsiteX2" fmla="*/ 750094 w 1240672"/>
              <a:gd name="connsiteY2" fmla="*/ 214313 h 507206"/>
              <a:gd name="connsiteX3" fmla="*/ 750094 w 1240672"/>
              <a:gd name="connsiteY3" fmla="*/ 295275 h 507206"/>
              <a:gd name="connsiteX4" fmla="*/ 1240631 w 1240672"/>
              <a:gd name="connsiteY4" fmla="*/ 304800 h 507206"/>
              <a:gd name="connsiteX5" fmla="*/ 1228725 w 1240672"/>
              <a:gd name="connsiteY5" fmla="*/ 507206 h 507206"/>
              <a:gd name="connsiteX0" fmla="*/ 0 w 1240672"/>
              <a:gd name="connsiteY0" fmla="*/ 0 h 507206"/>
              <a:gd name="connsiteX1" fmla="*/ 628650 w 1240672"/>
              <a:gd name="connsiteY1" fmla="*/ 214313 h 507206"/>
              <a:gd name="connsiteX2" fmla="*/ 750094 w 1240672"/>
              <a:gd name="connsiteY2" fmla="*/ 214313 h 507206"/>
              <a:gd name="connsiteX3" fmla="*/ 750094 w 1240672"/>
              <a:gd name="connsiteY3" fmla="*/ 295275 h 507206"/>
              <a:gd name="connsiteX4" fmla="*/ 1240631 w 1240672"/>
              <a:gd name="connsiteY4" fmla="*/ 304800 h 507206"/>
              <a:gd name="connsiteX5" fmla="*/ 1228725 w 1240672"/>
              <a:gd name="connsiteY5" fmla="*/ 507206 h 507206"/>
              <a:gd name="connsiteX0" fmla="*/ 0 w 1240672"/>
              <a:gd name="connsiteY0" fmla="*/ 0 h 507206"/>
              <a:gd name="connsiteX1" fmla="*/ 628650 w 1240672"/>
              <a:gd name="connsiteY1" fmla="*/ 214313 h 507206"/>
              <a:gd name="connsiteX2" fmla="*/ 750094 w 1240672"/>
              <a:gd name="connsiteY2" fmla="*/ 214313 h 507206"/>
              <a:gd name="connsiteX3" fmla="*/ 750094 w 1240672"/>
              <a:gd name="connsiteY3" fmla="*/ 295275 h 507206"/>
              <a:gd name="connsiteX4" fmla="*/ 1240631 w 1240672"/>
              <a:gd name="connsiteY4" fmla="*/ 304800 h 507206"/>
              <a:gd name="connsiteX5" fmla="*/ 1228725 w 1240672"/>
              <a:gd name="connsiteY5" fmla="*/ 507206 h 507206"/>
              <a:gd name="connsiteX0" fmla="*/ 0 w 1240672"/>
              <a:gd name="connsiteY0" fmla="*/ 0 h 507206"/>
              <a:gd name="connsiteX1" fmla="*/ 626269 w 1240672"/>
              <a:gd name="connsiteY1" fmla="*/ 147638 h 507206"/>
              <a:gd name="connsiteX2" fmla="*/ 628650 w 1240672"/>
              <a:gd name="connsiteY2" fmla="*/ 214313 h 507206"/>
              <a:gd name="connsiteX3" fmla="*/ 750094 w 1240672"/>
              <a:gd name="connsiteY3" fmla="*/ 214313 h 507206"/>
              <a:gd name="connsiteX4" fmla="*/ 750094 w 1240672"/>
              <a:gd name="connsiteY4" fmla="*/ 295275 h 507206"/>
              <a:gd name="connsiteX5" fmla="*/ 1240631 w 1240672"/>
              <a:gd name="connsiteY5" fmla="*/ 304800 h 507206"/>
              <a:gd name="connsiteX6" fmla="*/ 1228725 w 1240672"/>
              <a:gd name="connsiteY6" fmla="*/ 507206 h 507206"/>
              <a:gd name="connsiteX0" fmla="*/ 0 w 1240672"/>
              <a:gd name="connsiteY0" fmla="*/ 0 h 507206"/>
              <a:gd name="connsiteX1" fmla="*/ 626269 w 1240672"/>
              <a:gd name="connsiteY1" fmla="*/ 147638 h 507206"/>
              <a:gd name="connsiteX2" fmla="*/ 628650 w 1240672"/>
              <a:gd name="connsiteY2" fmla="*/ 214313 h 507206"/>
              <a:gd name="connsiteX3" fmla="*/ 750094 w 1240672"/>
              <a:gd name="connsiteY3" fmla="*/ 214313 h 507206"/>
              <a:gd name="connsiteX4" fmla="*/ 750094 w 1240672"/>
              <a:gd name="connsiteY4" fmla="*/ 295275 h 507206"/>
              <a:gd name="connsiteX5" fmla="*/ 1240631 w 1240672"/>
              <a:gd name="connsiteY5" fmla="*/ 304800 h 507206"/>
              <a:gd name="connsiteX6" fmla="*/ 1228725 w 1240672"/>
              <a:gd name="connsiteY6" fmla="*/ 507206 h 507206"/>
              <a:gd name="connsiteX0" fmla="*/ 0 w 1240672"/>
              <a:gd name="connsiteY0" fmla="*/ 0 h 507206"/>
              <a:gd name="connsiteX1" fmla="*/ 261937 w 1240672"/>
              <a:gd name="connsiteY1" fmla="*/ 150019 h 507206"/>
              <a:gd name="connsiteX2" fmla="*/ 626269 w 1240672"/>
              <a:gd name="connsiteY2" fmla="*/ 147638 h 507206"/>
              <a:gd name="connsiteX3" fmla="*/ 628650 w 1240672"/>
              <a:gd name="connsiteY3" fmla="*/ 214313 h 507206"/>
              <a:gd name="connsiteX4" fmla="*/ 750094 w 1240672"/>
              <a:gd name="connsiteY4" fmla="*/ 214313 h 507206"/>
              <a:gd name="connsiteX5" fmla="*/ 750094 w 1240672"/>
              <a:gd name="connsiteY5" fmla="*/ 295275 h 507206"/>
              <a:gd name="connsiteX6" fmla="*/ 1240631 w 1240672"/>
              <a:gd name="connsiteY6" fmla="*/ 304800 h 507206"/>
              <a:gd name="connsiteX7" fmla="*/ 1228725 w 1240672"/>
              <a:gd name="connsiteY7" fmla="*/ 507206 h 507206"/>
              <a:gd name="connsiteX0" fmla="*/ 0 w 1240672"/>
              <a:gd name="connsiteY0" fmla="*/ 0 h 507206"/>
              <a:gd name="connsiteX1" fmla="*/ 261937 w 1240672"/>
              <a:gd name="connsiteY1" fmla="*/ 150019 h 507206"/>
              <a:gd name="connsiteX2" fmla="*/ 626269 w 1240672"/>
              <a:gd name="connsiteY2" fmla="*/ 147638 h 507206"/>
              <a:gd name="connsiteX3" fmla="*/ 628650 w 1240672"/>
              <a:gd name="connsiteY3" fmla="*/ 214313 h 507206"/>
              <a:gd name="connsiteX4" fmla="*/ 750094 w 1240672"/>
              <a:gd name="connsiteY4" fmla="*/ 214313 h 507206"/>
              <a:gd name="connsiteX5" fmla="*/ 750094 w 1240672"/>
              <a:gd name="connsiteY5" fmla="*/ 295275 h 507206"/>
              <a:gd name="connsiteX6" fmla="*/ 1240631 w 1240672"/>
              <a:gd name="connsiteY6" fmla="*/ 304800 h 507206"/>
              <a:gd name="connsiteX7" fmla="*/ 1228725 w 1240672"/>
              <a:gd name="connsiteY7" fmla="*/ 507206 h 507206"/>
              <a:gd name="connsiteX0" fmla="*/ 0 w 1240672"/>
              <a:gd name="connsiteY0" fmla="*/ 0 h 507206"/>
              <a:gd name="connsiteX1" fmla="*/ 271462 w 1240672"/>
              <a:gd name="connsiteY1" fmla="*/ 95250 h 507206"/>
              <a:gd name="connsiteX2" fmla="*/ 261937 w 1240672"/>
              <a:gd name="connsiteY2" fmla="*/ 150019 h 507206"/>
              <a:gd name="connsiteX3" fmla="*/ 626269 w 1240672"/>
              <a:gd name="connsiteY3" fmla="*/ 147638 h 507206"/>
              <a:gd name="connsiteX4" fmla="*/ 628650 w 1240672"/>
              <a:gd name="connsiteY4" fmla="*/ 214313 h 507206"/>
              <a:gd name="connsiteX5" fmla="*/ 750094 w 1240672"/>
              <a:gd name="connsiteY5" fmla="*/ 214313 h 507206"/>
              <a:gd name="connsiteX6" fmla="*/ 750094 w 1240672"/>
              <a:gd name="connsiteY6" fmla="*/ 295275 h 507206"/>
              <a:gd name="connsiteX7" fmla="*/ 1240631 w 1240672"/>
              <a:gd name="connsiteY7" fmla="*/ 304800 h 507206"/>
              <a:gd name="connsiteX8" fmla="*/ 1228725 w 1240672"/>
              <a:gd name="connsiteY8" fmla="*/ 507206 h 507206"/>
              <a:gd name="connsiteX0" fmla="*/ 0 w 1240672"/>
              <a:gd name="connsiteY0" fmla="*/ 0 h 507206"/>
              <a:gd name="connsiteX1" fmla="*/ 271462 w 1240672"/>
              <a:gd name="connsiteY1" fmla="*/ 95250 h 507206"/>
              <a:gd name="connsiteX2" fmla="*/ 261937 w 1240672"/>
              <a:gd name="connsiteY2" fmla="*/ 150019 h 507206"/>
              <a:gd name="connsiteX3" fmla="*/ 626269 w 1240672"/>
              <a:gd name="connsiteY3" fmla="*/ 147638 h 507206"/>
              <a:gd name="connsiteX4" fmla="*/ 628650 w 1240672"/>
              <a:gd name="connsiteY4" fmla="*/ 214313 h 507206"/>
              <a:gd name="connsiteX5" fmla="*/ 750094 w 1240672"/>
              <a:gd name="connsiteY5" fmla="*/ 214313 h 507206"/>
              <a:gd name="connsiteX6" fmla="*/ 750094 w 1240672"/>
              <a:gd name="connsiteY6" fmla="*/ 295275 h 507206"/>
              <a:gd name="connsiteX7" fmla="*/ 1240631 w 1240672"/>
              <a:gd name="connsiteY7" fmla="*/ 304800 h 507206"/>
              <a:gd name="connsiteX8" fmla="*/ 1228725 w 1240672"/>
              <a:gd name="connsiteY8" fmla="*/ 507206 h 507206"/>
              <a:gd name="connsiteX0" fmla="*/ 0 w 1240672"/>
              <a:gd name="connsiteY0" fmla="*/ 0 h 507206"/>
              <a:gd name="connsiteX1" fmla="*/ 257174 w 1240672"/>
              <a:gd name="connsiteY1" fmla="*/ 123825 h 507206"/>
              <a:gd name="connsiteX2" fmla="*/ 261937 w 1240672"/>
              <a:gd name="connsiteY2" fmla="*/ 150019 h 507206"/>
              <a:gd name="connsiteX3" fmla="*/ 626269 w 1240672"/>
              <a:gd name="connsiteY3" fmla="*/ 147638 h 507206"/>
              <a:gd name="connsiteX4" fmla="*/ 628650 w 1240672"/>
              <a:gd name="connsiteY4" fmla="*/ 214313 h 507206"/>
              <a:gd name="connsiteX5" fmla="*/ 750094 w 1240672"/>
              <a:gd name="connsiteY5" fmla="*/ 214313 h 507206"/>
              <a:gd name="connsiteX6" fmla="*/ 750094 w 1240672"/>
              <a:gd name="connsiteY6" fmla="*/ 295275 h 507206"/>
              <a:gd name="connsiteX7" fmla="*/ 1240631 w 1240672"/>
              <a:gd name="connsiteY7" fmla="*/ 304800 h 507206"/>
              <a:gd name="connsiteX8" fmla="*/ 1228725 w 1240672"/>
              <a:gd name="connsiteY8" fmla="*/ 507206 h 507206"/>
              <a:gd name="connsiteX0" fmla="*/ 0 w 1240672"/>
              <a:gd name="connsiteY0" fmla="*/ 0 h 507206"/>
              <a:gd name="connsiteX1" fmla="*/ 195262 w 1240672"/>
              <a:gd name="connsiteY1" fmla="*/ 121444 h 507206"/>
              <a:gd name="connsiteX2" fmla="*/ 257174 w 1240672"/>
              <a:gd name="connsiteY2" fmla="*/ 123825 h 507206"/>
              <a:gd name="connsiteX3" fmla="*/ 261937 w 1240672"/>
              <a:gd name="connsiteY3" fmla="*/ 150019 h 507206"/>
              <a:gd name="connsiteX4" fmla="*/ 626269 w 1240672"/>
              <a:gd name="connsiteY4" fmla="*/ 147638 h 507206"/>
              <a:gd name="connsiteX5" fmla="*/ 628650 w 1240672"/>
              <a:gd name="connsiteY5" fmla="*/ 214313 h 507206"/>
              <a:gd name="connsiteX6" fmla="*/ 750094 w 1240672"/>
              <a:gd name="connsiteY6" fmla="*/ 214313 h 507206"/>
              <a:gd name="connsiteX7" fmla="*/ 750094 w 1240672"/>
              <a:gd name="connsiteY7" fmla="*/ 295275 h 507206"/>
              <a:gd name="connsiteX8" fmla="*/ 1240631 w 1240672"/>
              <a:gd name="connsiteY8" fmla="*/ 304800 h 507206"/>
              <a:gd name="connsiteX9" fmla="*/ 1228725 w 1240672"/>
              <a:gd name="connsiteY9" fmla="*/ 507206 h 507206"/>
              <a:gd name="connsiteX0" fmla="*/ 0 w 1240672"/>
              <a:gd name="connsiteY0" fmla="*/ 0 h 507206"/>
              <a:gd name="connsiteX1" fmla="*/ 195262 w 1240672"/>
              <a:gd name="connsiteY1" fmla="*/ 121444 h 507206"/>
              <a:gd name="connsiteX2" fmla="*/ 257174 w 1240672"/>
              <a:gd name="connsiteY2" fmla="*/ 123825 h 507206"/>
              <a:gd name="connsiteX3" fmla="*/ 261937 w 1240672"/>
              <a:gd name="connsiteY3" fmla="*/ 150019 h 507206"/>
              <a:gd name="connsiteX4" fmla="*/ 626269 w 1240672"/>
              <a:gd name="connsiteY4" fmla="*/ 147638 h 507206"/>
              <a:gd name="connsiteX5" fmla="*/ 628650 w 1240672"/>
              <a:gd name="connsiteY5" fmla="*/ 214313 h 507206"/>
              <a:gd name="connsiteX6" fmla="*/ 750094 w 1240672"/>
              <a:gd name="connsiteY6" fmla="*/ 214313 h 507206"/>
              <a:gd name="connsiteX7" fmla="*/ 750094 w 1240672"/>
              <a:gd name="connsiteY7" fmla="*/ 295275 h 507206"/>
              <a:gd name="connsiteX8" fmla="*/ 1240631 w 1240672"/>
              <a:gd name="connsiteY8" fmla="*/ 304800 h 507206"/>
              <a:gd name="connsiteX9" fmla="*/ 1228725 w 1240672"/>
              <a:gd name="connsiteY9" fmla="*/ 507206 h 507206"/>
              <a:gd name="connsiteX0" fmla="*/ 0 w 1240672"/>
              <a:gd name="connsiteY0" fmla="*/ 0 h 507206"/>
              <a:gd name="connsiteX1" fmla="*/ 195262 w 1240672"/>
              <a:gd name="connsiteY1" fmla="*/ 88106 h 507206"/>
              <a:gd name="connsiteX2" fmla="*/ 195262 w 1240672"/>
              <a:gd name="connsiteY2" fmla="*/ 121444 h 507206"/>
              <a:gd name="connsiteX3" fmla="*/ 257174 w 1240672"/>
              <a:gd name="connsiteY3" fmla="*/ 123825 h 507206"/>
              <a:gd name="connsiteX4" fmla="*/ 261937 w 1240672"/>
              <a:gd name="connsiteY4" fmla="*/ 150019 h 507206"/>
              <a:gd name="connsiteX5" fmla="*/ 626269 w 1240672"/>
              <a:gd name="connsiteY5" fmla="*/ 147638 h 507206"/>
              <a:gd name="connsiteX6" fmla="*/ 628650 w 1240672"/>
              <a:gd name="connsiteY6" fmla="*/ 214313 h 507206"/>
              <a:gd name="connsiteX7" fmla="*/ 750094 w 1240672"/>
              <a:gd name="connsiteY7" fmla="*/ 214313 h 507206"/>
              <a:gd name="connsiteX8" fmla="*/ 750094 w 1240672"/>
              <a:gd name="connsiteY8" fmla="*/ 295275 h 507206"/>
              <a:gd name="connsiteX9" fmla="*/ 1240631 w 1240672"/>
              <a:gd name="connsiteY9" fmla="*/ 304800 h 507206"/>
              <a:gd name="connsiteX10" fmla="*/ 1228725 w 1240672"/>
              <a:gd name="connsiteY10" fmla="*/ 507206 h 507206"/>
              <a:gd name="connsiteX0" fmla="*/ 0 w 1240672"/>
              <a:gd name="connsiteY0" fmla="*/ 0 h 507206"/>
              <a:gd name="connsiteX1" fmla="*/ 195262 w 1240672"/>
              <a:gd name="connsiteY1" fmla="*/ 88106 h 507206"/>
              <a:gd name="connsiteX2" fmla="*/ 195262 w 1240672"/>
              <a:gd name="connsiteY2" fmla="*/ 121444 h 507206"/>
              <a:gd name="connsiteX3" fmla="*/ 257174 w 1240672"/>
              <a:gd name="connsiteY3" fmla="*/ 123825 h 507206"/>
              <a:gd name="connsiteX4" fmla="*/ 261937 w 1240672"/>
              <a:gd name="connsiteY4" fmla="*/ 150019 h 507206"/>
              <a:gd name="connsiteX5" fmla="*/ 626269 w 1240672"/>
              <a:gd name="connsiteY5" fmla="*/ 147638 h 507206"/>
              <a:gd name="connsiteX6" fmla="*/ 628650 w 1240672"/>
              <a:gd name="connsiteY6" fmla="*/ 214313 h 507206"/>
              <a:gd name="connsiteX7" fmla="*/ 750094 w 1240672"/>
              <a:gd name="connsiteY7" fmla="*/ 214313 h 507206"/>
              <a:gd name="connsiteX8" fmla="*/ 750094 w 1240672"/>
              <a:gd name="connsiteY8" fmla="*/ 295275 h 507206"/>
              <a:gd name="connsiteX9" fmla="*/ 1240631 w 1240672"/>
              <a:gd name="connsiteY9" fmla="*/ 304800 h 507206"/>
              <a:gd name="connsiteX10" fmla="*/ 1228725 w 1240672"/>
              <a:gd name="connsiteY10" fmla="*/ 507206 h 507206"/>
              <a:gd name="connsiteX0" fmla="*/ 0 w 1240672"/>
              <a:gd name="connsiteY0" fmla="*/ 0 h 507206"/>
              <a:gd name="connsiteX1" fmla="*/ 111919 w 1240672"/>
              <a:gd name="connsiteY1" fmla="*/ 19050 h 507206"/>
              <a:gd name="connsiteX2" fmla="*/ 195262 w 1240672"/>
              <a:gd name="connsiteY2" fmla="*/ 88106 h 507206"/>
              <a:gd name="connsiteX3" fmla="*/ 195262 w 1240672"/>
              <a:gd name="connsiteY3" fmla="*/ 121444 h 507206"/>
              <a:gd name="connsiteX4" fmla="*/ 257174 w 1240672"/>
              <a:gd name="connsiteY4" fmla="*/ 123825 h 507206"/>
              <a:gd name="connsiteX5" fmla="*/ 261937 w 1240672"/>
              <a:gd name="connsiteY5" fmla="*/ 150019 h 507206"/>
              <a:gd name="connsiteX6" fmla="*/ 626269 w 1240672"/>
              <a:gd name="connsiteY6" fmla="*/ 147638 h 507206"/>
              <a:gd name="connsiteX7" fmla="*/ 628650 w 1240672"/>
              <a:gd name="connsiteY7" fmla="*/ 214313 h 507206"/>
              <a:gd name="connsiteX8" fmla="*/ 750094 w 1240672"/>
              <a:gd name="connsiteY8" fmla="*/ 214313 h 507206"/>
              <a:gd name="connsiteX9" fmla="*/ 750094 w 1240672"/>
              <a:gd name="connsiteY9" fmla="*/ 295275 h 507206"/>
              <a:gd name="connsiteX10" fmla="*/ 1240631 w 1240672"/>
              <a:gd name="connsiteY10" fmla="*/ 304800 h 507206"/>
              <a:gd name="connsiteX11" fmla="*/ 1228725 w 1240672"/>
              <a:gd name="connsiteY11" fmla="*/ 507206 h 507206"/>
              <a:gd name="connsiteX0" fmla="*/ 0 w 1240672"/>
              <a:gd name="connsiteY0" fmla="*/ 0 h 507206"/>
              <a:gd name="connsiteX1" fmla="*/ 111919 w 1240672"/>
              <a:gd name="connsiteY1" fmla="*/ 19050 h 507206"/>
              <a:gd name="connsiteX2" fmla="*/ 195262 w 1240672"/>
              <a:gd name="connsiteY2" fmla="*/ 88106 h 507206"/>
              <a:gd name="connsiteX3" fmla="*/ 195262 w 1240672"/>
              <a:gd name="connsiteY3" fmla="*/ 121444 h 507206"/>
              <a:gd name="connsiteX4" fmla="*/ 257174 w 1240672"/>
              <a:gd name="connsiteY4" fmla="*/ 123825 h 507206"/>
              <a:gd name="connsiteX5" fmla="*/ 261937 w 1240672"/>
              <a:gd name="connsiteY5" fmla="*/ 150019 h 507206"/>
              <a:gd name="connsiteX6" fmla="*/ 626269 w 1240672"/>
              <a:gd name="connsiteY6" fmla="*/ 147638 h 507206"/>
              <a:gd name="connsiteX7" fmla="*/ 628650 w 1240672"/>
              <a:gd name="connsiteY7" fmla="*/ 214313 h 507206"/>
              <a:gd name="connsiteX8" fmla="*/ 750094 w 1240672"/>
              <a:gd name="connsiteY8" fmla="*/ 214313 h 507206"/>
              <a:gd name="connsiteX9" fmla="*/ 750094 w 1240672"/>
              <a:gd name="connsiteY9" fmla="*/ 295275 h 507206"/>
              <a:gd name="connsiteX10" fmla="*/ 1240631 w 1240672"/>
              <a:gd name="connsiteY10" fmla="*/ 304800 h 507206"/>
              <a:gd name="connsiteX11" fmla="*/ 1228725 w 1240672"/>
              <a:gd name="connsiteY11" fmla="*/ 507206 h 507206"/>
              <a:gd name="connsiteX0" fmla="*/ 0 w 1238291"/>
              <a:gd name="connsiteY0" fmla="*/ 0 h 492919"/>
              <a:gd name="connsiteX1" fmla="*/ 109538 w 1238291"/>
              <a:gd name="connsiteY1" fmla="*/ 4763 h 492919"/>
              <a:gd name="connsiteX2" fmla="*/ 192881 w 1238291"/>
              <a:gd name="connsiteY2" fmla="*/ 73819 h 492919"/>
              <a:gd name="connsiteX3" fmla="*/ 192881 w 1238291"/>
              <a:gd name="connsiteY3" fmla="*/ 107157 h 492919"/>
              <a:gd name="connsiteX4" fmla="*/ 254793 w 1238291"/>
              <a:gd name="connsiteY4" fmla="*/ 109538 h 492919"/>
              <a:gd name="connsiteX5" fmla="*/ 259556 w 1238291"/>
              <a:gd name="connsiteY5" fmla="*/ 135732 h 492919"/>
              <a:gd name="connsiteX6" fmla="*/ 623888 w 1238291"/>
              <a:gd name="connsiteY6" fmla="*/ 133351 h 492919"/>
              <a:gd name="connsiteX7" fmla="*/ 626269 w 1238291"/>
              <a:gd name="connsiteY7" fmla="*/ 200026 h 492919"/>
              <a:gd name="connsiteX8" fmla="*/ 747713 w 1238291"/>
              <a:gd name="connsiteY8" fmla="*/ 200026 h 492919"/>
              <a:gd name="connsiteX9" fmla="*/ 747713 w 1238291"/>
              <a:gd name="connsiteY9" fmla="*/ 280988 h 492919"/>
              <a:gd name="connsiteX10" fmla="*/ 1238250 w 1238291"/>
              <a:gd name="connsiteY10" fmla="*/ 290513 h 492919"/>
              <a:gd name="connsiteX11" fmla="*/ 1226344 w 1238291"/>
              <a:gd name="connsiteY11" fmla="*/ 492919 h 492919"/>
              <a:gd name="connsiteX0" fmla="*/ 0 w 1238291"/>
              <a:gd name="connsiteY0" fmla="*/ 0 h 492919"/>
              <a:gd name="connsiteX1" fmla="*/ 109538 w 1238291"/>
              <a:gd name="connsiteY1" fmla="*/ 4763 h 492919"/>
              <a:gd name="connsiteX2" fmla="*/ 109538 w 1238291"/>
              <a:gd name="connsiteY2" fmla="*/ 33338 h 492919"/>
              <a:gd name="connsiteX3" fmla="*/ 192881 w 1238291"/>
              <a:gd name="connsiteY3" fmla="*/ 73819 h 492919"/>
              <a:gd name="connsiteX4" fmla="*/ 192881 w 1238291"/>
              <a:gd name="connsiteY4" fmla="*/ 107157 h 492919"/>
              <a:gd name="connsiteX5" fmla="*/ 254793 w 1238291"/>
              <a:gd name="connsiteY5" fmla="*/ 109538 h 492919"/>
              <a:gd name="connsiteX6" fmla="*/ 259556 w 1238291"/>
              <a:gd name="connsiteY6" fmla="*/ 135732 h 492919"/>
              <a:gd name="connsiteX7" fmla="*/ 623888 w 1238291"/>
              <a:gd name="connsiteY7" fmla="*/ 133351 h 492919"/>
              <a:gd name="connsiteX8" fmla="*/ 626269 w 1238291"/>
              <a:gd name="connsiteY8" fmla="*/ 200026 h 492919"/>
              <a:gd name="connsiteX9" fmla="*/ 747713 w 1238291"/>
              <a:gd name="connsiteY9" fmla="*/ 200026 h 492919"/>
              <a:gd name="connsiteX10" fmla="*/ 747713 w 1238291"/>
              <a:gd name="connsiteY10" fmla="*/ 280988 h 492919"/>
              <a:gd name="connsiteX11" fmla="*/ 1238250 w 1238291"/>
              <a:gd name="connsiteY11" fmla="*/ 290513 h 492919"/>
              <a:gd name="connsiteX12" fmla="*/ 1226344 w 1238291"/>
              <a:gd name="connsiteY12" fmla="*/ 492919 h 492919"/>
              <a:gd name="connsiteX0" fmla="*/ 0 w 1238291"/>
              <a:gd name="connsiteY0" fmla="*/ 0 h 492919"/>
              <a:gd name="connsiteX1" fmla="*/ 109538 w 1238291"/>
              <a:gd name="connsiteY1" fmla="*/ 4763 h 492919"/>
              <a:gd name="connsiteX2" fmla="*/ 109538 w 1238291"/>
              <a:gd name="connsiteY2" fmla="*/ 33338 h 492919"/>
              <a:gd name="connsiteX3" fmla="*/ 192881 w 1238291"/>
              <a:gd name="connsiteY3" fmla="*/ 73819 h 492919"/>
              <a:gd name="connsiteX4" fmla="*/ 192881 w 1238291"/>
              <a:gd name="connsiteY4" fmla="*/ 107157 h 492919"/>
              <a:gd name="connsiteX5" fmla="*/ 254793 w 1238291"/>
              <a:gd name="connsiteY5" fmla="*/ 109538 h 492919"/>
              <a:gd name="connsiteX6" fmla="*/ 259556 w 1238291"/>
              <a:gd name="connsiteY6" fmla="*/ 135732 h 492919"/>
              <a:gd name="connsiteX7" fmla="*/ 623888 w 1238291"/>
              <a:gd name="connsiteY7" fmla="*/ 133351 h 492919"/>
              <a:gd name="connsiteX8" fmla="*/ 626269 w 1238291"/>
              <a:gd name="connsiteY8" fmla="*/ 200026 h 492919"/>
              <a:gd name="connsiteX9" fmla="*/ 747713 w 1238291"/>
              <a:gd name="connsiteY9" fmla="*/ 200026 h 492919"/>
              <a:gd name="connsiteX10" fmla="*/ 747713 w 1238291"/>
              <a:gd name="connsiteY10" fmla="*/ 280988 h 492919"/>
              <a:gd name="connsiteX11" fmla="*/ 1238250 w 1238291"/>
              <a:gd name="connsiteY11" fmla="*/ 290513 h 492919"/>
              <a:gd name="connsiteX12" fmla="*/ 1226344 w 1238291"/>
              <a:gd name="connsiteY12" fmla="*/ 492919 h 492919"/>
              <a:gd name="connsiteX0" fmla="*/ 0 w 1238291"/>
              <a:gd name="connsiteY0" fmla="*/ 0 h 492919"/>
              <a:gd name="connsiteX1" fmla="*/ 109538 w 1238291"/>
              <a:gd name="connsiteY1" fmla="*/ 4763 h 492919"/>
              <a:gd name="connsiteX2" fmla="*/ 109538 w 1238291"/>
              <a:gd name="connsiteY2" fmla="*/ 33338 h 492919"/>
              <a:gd name="connsiteX3" fmla="*/ 173831 w 1238291"/>
              <a:gd name="connsiteY3" fmla="*/ 35719 h 492919"/>
              <a:gd name="connsiteX4" fmla="*/ 192881 w 1238291"/>
              <a:gd name="connsiteY4" fmla="*/ 73819 h 492919"/>
              <a:gd name="connsiteX5" fmla="*/ 192881 w 1238291"/>
              <a:gd name="connsiteY5" fmla="*/ 107157 h 492919"/>
              <a:gd name="connsiteX6" fmla="*/ 254793 w 1238291"/>
              <a:gd name="connsiteY6" fmla="*/ 109538 h 492919"/>
              <a:gd name="connsiteX7" fmla="*/ 259556 w 1238291"/>
              <a:gd name="connsiteY7" fmla="*/ 135732 h 492919"/>
              <a:gd name="connsiteX8" fmla="*/ 623888 w 1238291"/>
              <a:gd name="connsiteY8" fmla="*/ 133351 h 492919"/>
              <a:gd name="connsiteX9" fmla="*/ 626269 w 1238291"/>
              <a:gd name="connsiteY9" fmla="*/ 200026 h 492919"/>
              <a:gd name="connsiteX10" fmla="*/ 747713 w 1238291"/>
              <a:gd name="connsiteY10" fmla="*/ 200026 h 492919"/>
              <a:gd name="connsiteX11" fmla="*/ 747713 w 1238291"/>
              <a:gd name="connsiteY11" fmla="*/ 280988 h 492919"/>
              <a:gd name="connsiteX12" fmla="*/ 1238250 w 1238291"/>
              <a:gd name="connsiteY12" fmla="*/ 290513 h 492919"/>
              <a:gd name="connsiteX13" fmla="*/ 1226344 w 1238291"/>
              <a:gd name="connsiteY13" fmla="*/ 492919 h 492919"/>
              <a:gd name="connsiteX0" fmla="*/ 0 w 1238291"/>
              <a:gd name="connsiteY0" fmla="*/ 0 h 492919"/>
              <a:gd name="connsiteX1" fmla="*/ 109538 w 1238291"/>
              <a:gd name="connsiteY1" fmla="*/ 4763 h 492919"/>
              <a:gd name="connsiteX2" fmla="*/ 109538 w 1238291"/>
              <a:gd name="connsiteY2" fmla="*/ 33338 h 492919"/>
              <a:gd name="connsiteX3" fmla="*/ 173831 w 1238291"/>
              <a:gd name="connsiteY3" fmla="*/ 35719 h 492919"/>
              <a:gd name="connsiteX4" fmla="*/ 192881 w 1238291"/>
              <a:gd name="connsiteY4" fmla="*/ 73819 h 492919"/>
              <a:gd name="connsiteX5" fmla="*/ 192881 w 1238291"/>
              <a:gd name="connsiteY5" fmla="*/ 107157 h 492919"/>
              <a:gd name="connsiteX6" fmla="*/ 254793 w 1238291"/>
              <a:gd name="connsiteY6" fmla="*/ 109538 h 492919"/>
              <a:gd name="connsiteX7" fmla="*/ 259556 w 1238291"/>
              <a:gd name="connsiteY7" fmla="*/ 135732 h 492919"/>
              <a:gd name="connsiteX8" fmla="*/ 623888 w 1238291"/>
              <a:gd name="connsiteY8" fmla="*/ 133351 h 492919"/>
              <a:gd name="connsiteX9" fmla="*/ 626269 w 1238291"/>
              <a:gd name="connsiteY9" fmla="*/ 200026 h 492919"/>
              <a:gd name="connsiteX10" fmla="*/ 747713 w 1238291"/>
              <a:gd name="connsiteY10" fmla="*/ 200026 h 492919"/>
              <a:gd name="connsiteX11" fmla="*/ 747713 w 1238291"/>
              <a:gd name="connsiteY11" fmla="*/ 280988 h 492919"/>
              <a:gd name="connsiteX12" fmla="*/ 1238250 w 1238291"/>
              <a:gd name="connsiteY12" fmla="*/ 290513 h 492919"/>
              <a:gd name="connsiteX13" fmla="*/ 1226344 w 1238291"/>
              <a:gd name="connsiteY13" fmla="*/ 492919 h 492919"/>
              <a:gd name="connsiteX0" fmla="*/ 0 w 1238291"/>
              <a:gd name="connsiteY0" fmla="*/ 0 h 492919"/>
              <a:gd name="connsiteX1" fmla="*/ 109538 w 1238291"/>
              <a:gd name="connsiteY1" fmla="*/ 4763 h 492919"/>
              <a:gd name="connsiteX2" fmla="*/ 109538 w 1238291"/>
              <a:gd name="connsiteY2" fmla="*/ 33338 h 492919"/>
              <a:gd name="connsiteX3" fmla="*/ 173831 w 1238291"/>
              <a:gd name="connsiteY3" fmla="*/ 35719 h 492919"/>
              <a:gd name="connsiteX4" fmla="*/ 176213 w 1238291"/>
              <a:gd name="connsiteY4" fmla="*/ 71438 h 492919"/>
              <a:gd name="connsiteX5" fmla="*/ 192881 w 1238291"/>
              <a:gd name="connsiteY5" fmla="*/ 73819 h 492919"/>
              <a:gd name="connsiteX6" fmla="*/ 192881 w 1238291"/>
              <a:gd name="connsiteY6" fmla="*/ 107157 h 492919"/>
              <a:gd name="connsiteX7" fmla="*/ 254793 w 1238291"/>
              <a:gd name="connsiteY7" fmla="*/ 109538 h 492919"/>
              <a:gd name="connsiteX8" fmla="*/ 259556 w 1238291"/>
              <a:gd name="connsiteY8" fmla="*/ 135732 h 492919"/>
              <a:gd name="connsiteX9" fmla="*/ 623888 w 1238291"/>
              <a:gd name="connsiteY9" fmla="*/ 133351 h 492919"/>
              <a:gd name="connsiteX10" fmla="*/ 626269 w 1238291"/>
              <a:gd name="connsiteY10" fmla="*/ 200026 h 492919"/>
              <a:gd name="connsiteX11" fmla="*/ 747713 w 1238291"/>
              <a:gd name="connsiteY11" fmla="*/ 200026 h 492919"/>
              <a:gd name="connsiteX12" fmla="*/ 747713 w 1238291"/>
              <a:gd name="connsiteY12" fmla="*/ 280988 h 492919"/>
              <a:gd name="connsiteX13" fmla="*/ 1238250 w 1238291"/>
              <a:gd name="connsiteY13" fmla="*/ 290513 h 492919"/>
              <a:gd name="connsiteX14" fmla="*/ 1226344 w 1238291"/>
              <a:gd name="connsiteY14" fmla="*/ 492919 h 492919"/>
              <a:gd name="connsiteX0" fmla="*/ 0 w 1238291"/>
              <a:gd name="connsiteY0" fmla="*/ 0 h 492919"/>
              <a:gd name="connsiteX1" fmla="*/ 109538 w 1238291"/>
              <a:gd name="connsiteY1" fmla="*/ 4763 h 492919"/>
              <a:gd name="connsiteX2" fmla="*/ 109538 w 1238291"/>
              <a:gd name="connsiteY2" fmla="*/ 33338 h 492919"/>
              <a:gd name="connsiteX3" fmla="*/ 173831 w 1238291"/>
              <a:gd name="connsiteY3" fmla="*/ 35719 h 492919"/>
              <a:gd name="connsiteX4" fmla="*/ 176213 w 1238291"/>
              <a:gd name="connsiteY4" fmla="*/ 71438 h 492919"/>
              <a:gd name="connsiteX5" fmla="*/ 192881 w 1238291"/>
              <a:gd name="connsiteY5" fmla="*/ 73819 h 492919"/>
              <a:gd name="connsiteX6" fmla="*/ 192881 w 1238291"/>
              <a:gd name="connsiteY6" fmla="*/ 107157 h 492919"/>
              <a:gd name="connsiteX7" fmla="*/ 254793 w 1238291"/>
              <a:gd name="connsiteY7" fmla="*/ 109538 h 492919"/>
              <a:gd name="connsiteX8" fmla="*/ 259556 w 1238291"/>
              <a:gd name="connsiteY8" fmla="*/ 135732 h 492919"/>
              <a:gd name="connsiteX9" fmla="*/ 623888 w 1238291"/>
              <a:gd name="connsiteY9" fmla="*/ 133351 h 492919"/>
              <a:gd name="connsiteX10" fmla="*/ 626269 w 1238291"/>
              <a:gd name="connsiteY10" fmla="*/ 200026 h 492919"/>
              <a:gd name="connsiteX11" fmla="*/ 747713 w 1238291"/>
              <a:gd name="connsiteY11" fmla="*/ 200026 h 492919"/>
              <a:gd name="connsiteX12" fmla="*/ 747713 w 1238291"/>
              <a:gd name="connsiteY12" fmla="*/ 280988 h 492919"/>
              <a:gd name="connsiteX13" fmla="*/ 1238250 w 1238291"/>
              <a:gd name="connsiteY13" fmla="*/ 290513 h 492919"/>
              <a:gd name="connsiteX14" fmla="*/ 1226344 w 1238291"/>
              <a:gd name="connsiteY14" fmla="*/ 492919 h 492919"/>
              <a:gd name="connsiteX0" fmla="*/ 0 w 1238498"/>
              <a:gd name="connsiteY0" fmla="*/ 0 h 497681"/>
              <a:gd name="connsiteX1" fmla="*/ 109538 w 1238498"/>
              <a:gd name="connsiteY1" fmla="*/ 4763 h 497681"/>
              <a:gd name="connsiteX2" fmla="*/ 109538 w 1238498"/>
              <a:gd name="connsiteY2" fmla="*/ 33338 h 497681"/>
              <a:gd name="connsiteX3" fmla="*/ 173831 w 1238498"/>
              <a:gd name="connsiteY3" fmla="*/ 35719 h 497681"/>
              <a:gd name="connsiteX4" fmla="*/ 176213 w 1238498"/>
              <a:gd name="connsiteY4" fmla="*/ 71438 h 497681"/>
              <a:gd name="connsiteX5" fmla="*/ 192881 w 1238498"/>
              <a:gd name="connsiteY5" fmla="*/ 73819 h 497681"/>
              <a:gd name="connsiteX6" fmla="*/ 192881 w 1238498"/>
              <a:gd name="connsiteY6" fmla="*/ 107157 h 497681"/>
              <a:gd name="connsiteX7" fmla="*/ 254793 w 1238498"/>
              <a:gd name="connsiteY7" fmla="*/ 109538 h 497681"/>
              <a:gd name="connsiteX8" fmla="*/ 259556 w 1238498"/>
              <a:gd name="connsiteY8" fmla="*/ 135732 h 497681"/>
              <a:gd name="connsiteX9" fmla="*/ 623888 w 1238498"/>
              <a:gd name="connsiteY9" fmla="*/ 133351 h 497681"/>
              <a:gd name="connsiteX10" fmla="*/ 626269 w 1238498"/>
              <a:gd name="connsiteY10" fmla="*/ 200026 h 497681"/>
              <a:gd name="connsiteX11" fmla="*/ 747713 w 1238498"/>
              <a:gd name="connsiteY11" fmla="*/ 200026 h 497681"/>
              <a:gd name="connsiteX12" fmla="*/ 747713 w 1238498"/>
              <a:gd name="connsiteY12" fmla="*/ 280988 h 497681"/>
              <a:gd name="connsiteX13" fmla="*/ 1238250 w 1238498"/>
              <a:gd name="connsiteY13" fmla="*/ 290513 h 497681"/>
              <a:gd name="connsiteX14" fmla="*/ 1235869 w 1238498"/>
              <a:gd name="connsiteY14" fmla="*/ 497681 h 497681"/>
              <a:gd name="connsiteX0" fmla="*/ 0 w 1245641"/>
              <a:gd name="connsiteY0" fmla="*/ 0 h 495300"/>
              <a:gd name="connsiteX1" fmla="*/ 116681 w 1245641"/>
              <a:gd name="connsiteY1" fmla="*/ 2382 h 495300"/>
              <a:gd name="connsiteX2" fmla="*/ 116681 w 1245641"/>
              <a:gd name="connsiteY2" fmla="*/ 30957 h 495300"/>
              <a:gd name="connsiteX3" fmla="*/ 180974 w 1245641"/>
              <a:gd name="connsiteY3" fmla="*/ 33338 h 495300"/>
              <a:gd name="connsiteX4" fmla="*/ 183356 w 1245641"/>
              <a:gd name="connsiteY4" fmla="*/ 69057 h 495300"/>
              <a:gd name="connsiteX5" fmla="*/ 200024 w 1245641"/>
              <a:gd name="connsiteY5" fmla="*/ 71438 h 495300"/>
              <a:gd name="connsiteX6" fmla="*/ 200024 w 1245641"/>
              <a:gd name="connsiteY6" fmla="*/ 104776 h 495300"/>
              <a:gd name="connsiteX7" fmla="*/ 261936 w 1245641"/>
              <a:gd name="connsiteY7" fmla="*/ 107157 h 495300"/>
              <a:gd name="connsiteX8" fmla="*/ 266699 w 1245641"/>
              <a:gd name="connsiteY8" fmla="*/ 133351 h 495300"/>
              <a:gd name="connsiteX9" fmla="*/ 631031 w 1245641"/>
              <a:gd name="connsiteY9" fmla="*/ 130970 h 495300"/>
              <a:gd name="connsiteX10" fmla="*/ 633412 w 1245641"/>
              <a:gd name="connsiteY10" fmla="*/ 197645 h 495300"/>
              <a:gd name="connsiteX11" fmla="*/ 754856 w 1245641"/>
              <a:gd name="connsiteY11" fmla="*/ 197645 h 495300"/>
              <a:gd name="connsiteX12" fmla="*/ 754856 w 1245641"/>
              <a:gd name="connsiteY12" fmla="*/ 278607 h 495300"/>
              <a:gd name="connsiteX13" fmla="*/ 1245393 w 1245641"/>
              <a:gd name="connsiteY13" fmla="*/ 288132 h 495300"/>
              <a:gd name="connsiteX14" fmla="*/ 1243012 w 1245641"/>
              <a:gd name="connsiteY14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5641" h="495300">
                <a:moveTo>
                  <a:pt x="0" y="0"/>
                </a:moveTo>
                <a:lnTo>
                  <a:pt x="116681" y="2382"/>
                </a:lnTo>
                <a:lnTo>
                  <a:pt x="116681" y="30957"/>
                </a:lnTo>
                <a:lnTo>
                  <a:pt x="180974" y="33338"/>
                </a:lnTo>
                <a:lnTo>
                  <a:pt x="183356" y="69057"/>
                </a:lnTo>
                <a:cubicBezTo>
                  <a:pt x="186531" y="75407"/>
                  <a:pt x="198833" y="62310"/>
                  <a:pt x="200024" y="71438"/>
                </a:cubicBezTo>
                <a:lnTo>
                  <a:pt x="200024" y="104776"/>
                </a:lnTo>
                <a:lnTo>
                  <a:pt x="261936" y="107157"/>
                </a:lnTo>
                <a:lnTo>
                  <a:pt x="266699" y="133351"/>
                </a:lnTo>
                <a:lnTo>
                  <a:pt x="631031" y="130970"/>
                </a:lnTo>
                <a:cubicBezTo>
                  <a:pt x="631825" y="153195"/>
                  <a:pt x="632618" y="175420"/>
                  <a:pt x="633412" y="197645"/>
                </a:cubicBezTo>
                <a:lnTo>
                  <a:pt x="754856" y="197645"/>
                </a:lnTo>
                <a:lnTo>
                  <a:pt x="754856" y="278607"/>
                </a:lnTo>
                <a:lnTo>
                  <a:pt x="1245393" y="288132"/>
                </a:lnTo>
                <a:cubicBezTo>
                  <a:pt x="1246187" y="355601"/>
                  <a:pt x="1244996" y="463550"/>
                  <a:pt x="1243012" y="495300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444819" y="6480286"/>
            <a:ext cx="3561781" cy="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200" b="1" dirty="0" err="1">
                <a:solidFill>
                  <a:srgbClr val="FFFFFF"/>
                </a:solidFill>
                <a:ea typeface="MS PGothic" charset="0"/>
                <a:cs typeface="msgothic" charset="0"/>
              </a:rPr>
              <a:t>Joensuu</a:t>
            </a:r>
            <a:r>
              <a:rPr lang="en-GB" sz="1200" b="1" dirty="0">
                <a:solidFill>
                  <a:srgbClr val="FFFFFF"/>
                </a:solidFill>
                <a:ea typeface="MS PGothic" charset="0"/>
                <a:cs typeface="msgothic" charset="0"/>
              </a:rPr>
              <a:t> H, et al. </a:t>
            </a:r>
            <a:r>
              <a:rPr lang="en-GB" sz="1200" b="1" i="1" dirty="0">
                <a:solidFill>
                  <a:srgbClr val="FFFFFF"/>
                </a:solidFill>
                <a:ea typeface="MS PGothic" charset="0"/>
                <a:cs typeface="msgothic" charset="0"/>
              </a:rPr>
              <a:t>JAMA.</a:t>
            </a:r>
            <a:r>
              <a:rPr lang="en-GB" sz="1200" b="1" dirty="0">
                <a:solidFill>
                  <a:srgbClr val="FFFFFF"/>
                </a:solidFill>
                <a:ea typeface="MS PGothic" charset="0"/>
                <a:cs typeface="msgothic" charset="0"/>
              </a:rPr>
              <a:t> 2012;307(12):1265-1272. </a:t>
            </a:r>
          </a:p>
        </p:txBody>
      </p:sp>
    </p:spTree>
    <p:extLst>
      <p:ext uri="{BB962C8B-B14F-4D97-AF65-F5344CB8AC3E}">
        <p14:creationId xmlns:p14="http://schemas.microsoft.com/office/powerpoint/2010/main" val="17432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>
          <a:xfrm>
            <a:off x="309563" y="2674938"/>
            <a:ext cx="8467725" cy="1143000"/>
          </a:xfrm>
        </p:spPr>
        <p:txBody>
          <a:bodyPr/>
          <a:lstStyle/>
          <a:p>
            <a:r>
              <a:rPr lang="en-US">
                <a:latin typeface="Arial" charset="0"/>
              </a:rPr>
              <a:t>Potential Indications: NSCLC</a:t>
            </a:r>
          </a:p>
        </p:txBody>
      </p:sp>
    </p:spTree>
    <p:extLst>
      <p:ext uri="{BB962C8B-B14F-4D97-AF65-F5344CB8AC3E}">
        <p14:creationId xmlns:p14="http://schemas.microsoft.com/office/powerpoint/2010/main" val="17316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title"/>
          </p:nvPr>
        </p:nvSpPr>
        <p:spPr>
          <a:xfrm>
            <a:off x="457200" y="246022"/>
            <a:ext cx="8229600" cy="1143000"/>
          </a:xfrm>
        </p:spPr>
        <p:txBody>
          <a:bodyPr rtlCol="0">
            <a:noAutofit/>
          </a:bodyPr>
          <a:lstStyle/>
          <a:p>
            <a:pPr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fr-FR" sz="3600" dirty="0" smtClean="0">
                <a:latin typeface="+mn-lt"/>
              </a:rPr>
              <a:t>Frequency of Driver </a:t>
            </a:r>
            <a:r>
              <a:rPr lang="fr-FR" sz="3600" dirty="0" err="1" smtClean="0">
                <a:latin typeface="+mn-lt"/>
              </a:rPr>
              <a:t>Alterations</a:t>
            </a:r>
            <a:r>
              <a:rPr lang="fr-FR" sz="3600" dirty="0">
                <a:latin typeface="+mn-lt"/>
              </a:rPr>
              <a:t> </a:t>
            </a:r>
            <a:r>
              <a:rPr lang="fr-FR" sz="3600" dirty="0" smtClean="0">
                <a:latin typeface="+mn-lt"/>
              </a:rPr>
              <a:t>in </a:t>
            </a:r>
            <a:br>
              <a:rPr lang="fr-FR" sz="3600" dirty="0" smtClean="0">
                <a:latin typeface="+mn-lt"/>
              </a:rPr>
            </a:br>
            <a:r>
              <a:rPr lang="fr-FR" sz="3600" dirty="0" smtClean="0">
                <a:latin typeface="+mn-lt"/>
              </a:rPr>
              <a:t>Lung Adenocarcinoma</a:t>
            </a:r>
            <a:endParaRPr lang="fr-FR" sz="3600" dirty="0">
              <a:latin typeface="+mn-lt"/>
            </a:endParaRPr>
          </a:p>
        </p:txBody>
      </p:sp>
      <p:grpSp>
        <p:nvGrpSpPr>
          <p:cNvPr id="153603" name="Grouper 4"/>
          <p:cNvGrpSpPr>
            <a:grpSpLocks/>
          </p:cNvGrpSpPr>
          <p:nvPr/>
        </p:nvGrpSpPr>
        <p:grpSpPr bwMode="auto">
          <a:xfrm>
            <a:off x="1593850" y="1341438"/>
            <a:ext cx="5715000" cy="5080000"/>
            <a:chOff x="990600" y="330200"/>
            <a:chExt cx="7162800" cy="6197600"/>
          </a:xfrm>
        </p:grpSpPr>
        <p:pic>
          <p:nvPicPr>
            <p:cNvPr id="153605" name="Imag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330200"/>
              <a:ext cx="7162800" cy="619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06" name="Rectangle 3"/>
            <p:cNvSpPr>
              <a:spLocks noChangeArrowheads="1"/>
            </p:cNvSpPr>
            <p:nvPr/>
          </p:nvSpPr>
          <p:spPr bwMode="auto">
            <a:xfrm>
              <a:off x="1143000" y="381000"/>
              <a:ext cx="685800" cy="609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>
                <a:solidFill>
                  <a:srgbClr val="000000"/>
                </a:solidFill>
              </a:endParaRPr>
            </a:p>
          </p:txBody>
        </p:sp>
      </p:grpSp>
      <p:sp>
        <p:nvSpPr>
          <p:cNvPr id="153604" name="Rectangle 15"/>
          <p:cNvSpPr>
            <a:spLocks noChangeArrowheads="1"/>
          </p:cNvSpPr>
          <p:nvPr/>
        </p:nvSpPr>
        <p:spPr bwMode="auto">
          <a:xfrm>
            <a:off x="368300" y="6454775"/>
            <a:ext cx="47529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cs typeface="Arial" charset="0"/>
              </a:rPr>
              <a:t>The Cancer Genome Atlas. </a:t>
            </a:r>
            <a:r>
              <a:rPr lang="en-US" sz="1200" b="1" i="1" dirty="0">
                <a:solidFill>
                  <a:srgbClr val="FFFFFF"/>
                </a:solidFill>
                <a:cs typeface="Arial" charset="0"/>
              </a:rPr>
              <a:t>Nature.</a:t>
            </a:r>
            <a:r>
              <a:rPr lang="en-US" sz="1200" b="1" dirty="0">
                <a:solidFill>
                  <a:srgbClr val="FFFFFF"/>
                </a:solidFill>
                <a:cs typeface="Arial" charset="0"/>
              </a:rPr>
              <a:t> 2014;511(7511):543-550.</a:t>
            </a:r>
          </a:p>
        </p:txBody>
      </p:sp>
    </p:spTree>
    <p:extLst>
      <p:ext uri="{BB962C8B-B14F-4D97-AF65-F5344CB8AC3E}">
        <p14:creationId xmlns:p14="http://schemas.microsoft.com/office/powerpoint/2010/main" val="250556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re 1"/>
          <p:cNvSpPr>
            <a:spLocks noGrp="1"/>
          </p:cNvSpPr>
          <p:nvPr>
            <p:ph type="title"/>
          </p:nvPr>
        </p:nvSpPr>
        <p:spPr>
          <a:xfrm>
            <a:off x="447675" y="358775"/>
            <a:ext cx="8229600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fr-FR" dirty="0">
                <a:latin typeface="Arial" charset="0"/>
                <a:cs typeface="Arial" charset="0"/>
              </a:rPr>
              <a:t>Driver </a:t>
            </a:r>
            <a:r>
              <a:rPr lang="fr-FR" dirty="0" err="1">
                <a:latin typeface="Arial" charset="0"/>
                <a:cs typeface="Arial" charset="0"/>
              </a:rPr>
              <a:t>Alterations</a:t>
            </a:r>
            <a:r>
              <a:rPr lang="fr-FR" dirty="0">
                <a:latin typeface="Arial" charset="0"/>
                <a:cs typeface="Arial" charset="0"/>
              </a:rPr>
              <a:t>: </a:t>
            </a:r>
            <a:br>
              <a:rPr lang="fr-FR" dirty="0">
                <a:latin typeface="Arial" charset="0"/>
                <a:cs typeface="Arial" charset="0"/>
              </a:rPr>
            </a:br>
            <a:r>
              <a:rPr lang="fr-FR" dirty="0" err="1">
                <a:solidFill>
                  <a:srgbClr val="FFFF00"/>
                </a:solidFill>
                <a:latin typeface="Arial" charset="0"/>
                <a:cs typeface="Arial" charset="0"/>
              </a:rPr>
              <a:t>What</a:t>
            </a:r>
            <a:r>
              <a:rPr lang="fr-FR" dirty="0">
                <a:solidFill>
                  <a:srgbClr val="FFFF00"/>
                </a:solidFill>
                <a:latin typeface="Arial" charset="0"/>
                <a:cs typeface="Arial" charset="0"/>
              </a:rPr>
              <a:t> </a:t>
            </a:r>
            <a:r>
              <a:rPr lang="fr-FR" dirty="0" err="1">
                <a:solidFill>
                  <a:srgbClr val="FFFF00"/>
                </a:solidFill>
                <a:latin typeface="Arial" charset="0"/>
                <a:cs typeface="Arial" charset="0"/>
              </a:rPr>
              <a:t>Should</a:t>
            </a:r>
            <a:r>
              <a:rPr lang="fr-FR" dirty="0">
                <a:solidFill>
                  <a:srgbClr val="FFFF00"/>
                </a:solidFill>
                <a:latin typeface="Arial" charset="0"/>
                <a:cs typeface="Arial" charset="0"/>
              </a:rPr>
              <a:t> </a:t>
            </a:r>
            <a:r>
              <a:rPr lang="fr-FR" dirty="0" err="1">
                <a:solidFill>
                  <a:srgbClr val="FFFF00"/>
                </a:solidFill>
                <a:latin typeface="Arial" charset="0"/>
                <a:cs typeface="Arial" charset="0"/>
              </a:rPr>
              <a:t>We</a:t>
            </a:r>
            <a:r>
              <a:rPr lang="fr-FR" dirty="0">
                <a:solidFill>
                  <a:srgbClr val="FFFF00"/>
                </a:solidFill>
                <a:latin typeface="Arial" charset="0"/>
                <a:cs typeface="Arial" charset="0"/>
              </a:rPr>
              <a:t> Test For?</a:t>
            </a:r>
          </a:p>
        </p:txBody>
      </p:sp>
      <p:sp>
        <p:nvSpPr>
          <p:cNvPr id="154627" name="Espace réservé du contenu 2"/>
          <p:cNvSpPr>
            <a:spLocks noGrp="1"/>
          </p:cNvSpPr>
          <p:nvPr>
            <p:ph idx="1"/>
          </p:nvPr>
        </p:nvSpPr>
        <p:spPr>
          <a:xfrm>
            <a:off x="827584" y="1700808"/>
            <a:ext cx="4269234" cy="4525962"/>
          </a:xfrm>
        </p:spPr>
        <p:txBody>
          <a:bodyPr/>
          <a:lstStyle/>
          <a:p>
            <a:r>
              <a:rPr lang="fr-FR" dirty="0">
                <a:latin typeface="Arial" charset="0"/>
                <a:cs typeface="Arial" charset="0"/>
              </a:rPr>
              <a:t>EGFR</a:t>
            </a:r>
          </a:p>
          <a:p>
            <a:r>
              <a:rPr lang="fr-FR" dirty="0">
                <a:latin typeface="Arial" charset="0"/>
                <a:cs typeface="Arial" charset="0"/>
              </a:rPr>
              <a:t>ALK</a:t>
            </a:r>
          </a:p>
          <a:p>
            <a:r>
              <a:rPr lang="fr-FR" dirty="0">
                <a:latin typeface="Arial" charset="0"/>
                <a:cs typeface="Arial" charset="0"/>
              </a:rPr>
              <a:t>HER-2</a:t>
            </a:r>
          </a:p>
          <a:p>
            <a:r>
              <a:rPr lang="fr-FR" dirty="0">
                <a:latin typeface="Arial" charset="0"/>
                <a:cs typeface="Arial" charset="0"/>
              </a:rPr>
              <a:t>BRAF</a:t>
            </a:r>
          </a:p>
          <a:p>
            <a:r>
              <a:rPr lang="fr-FR" dirty="0">
                <a:latin typeface="Arial" charset="0"/>
                <a:cs typeface="Arial" charset="0"/>
              </a:rPr>
              <a:t>RET</a:t>
            </a:r>
          </a:p>
          <a:p>
            <a:r>
              <a:rPr lang="fr-FR" dirty="0">
                <a:latin typeface="Arial" charset="0"/>
                <a:cs typeface="Arial" charset="0"/>
              </a:rPr>
              <a:t>ROS</a:t>
            </a:r>
          </a:p>
          <a:p>
            <a:r>
              <a:rPr lang="fr-FR" dirty="0">
                <a:latin typeface="Arial" charset="0"/>
                <a:cs typeface="Arial" charset="0"/>
              </a:rPr>
              <a:t>MET</a:t>
            </a:r>
          </a:p>
        </p:txBody>
      </p:sp>
      <p:sp>
        <p:nvSpPr>
          <p:cNvPr id="154628" name="ZoneTexte 4"/>
          <p:cNvSpPr txBox="1">
            <a:spLocks noChangeArrowheads="1"/>
          </p:cNvSpPr>
          <p:nvPr/>
        </p:nvSpPr>
        <p:spPr bwMode="auto">
          <a:xfrm>
            <a:off x="369888" y="6445250"/>
            <a:ext cx="4489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b="1">
                <a:solidFill>
                  <a:srgbClr val="FFFFFF"/>
                </a:solidFill>
                <a:cs typeface="Arial" charset="0"/>
              </a:rPr>
              <a:t>Lindeman NI, et al. </a:t>
            </a:r>
            <a:r>
              <a:rPr lang="fr-FR" sz="1200" b="1" i="1">
                <a:solidFill>
                  <a:srgbClr val="FFFFFF"/>
                </a:solidFill>
                <a:cs typeface="Arial" charset="0"/>
              </a:rPr>
              <a:t>J Thorac Oncol.</a:t>
            </a:r>
            <a:r>
              <a:rPr lang="fr-FR" sz="1200" b="1">
                <a:solidFill>
                  <a:srgbClr val="FFFFFF"/>
                </a:solidFill>
                <a:cs typeface="Arial" charset="0"/>
              </a:rPr>
              <a:t> 2013;8(7):823-859.</a:t>
            </a:r>
          </a:p>
        </p:txBody>
      </p:sp>
    </p:spTree>
    <p:extLst>
      <p:ext uri="{BB962C8B-B14F-4D97-AF65-F5344CB8AC3E}">
        <p14:creationId xmlns:p14="http://schemas.microsoft.com/office/powerpoint/2010/main" val="37220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re 1"/>
          <p:cNvSpPr>
            <a:spLocks noGrp="1"/>
          </p:cNvSpPr>
          <p:nvPr>
            <p:ph type="title"/>
          </p:nvPr>
        </p:nvSpPr>
        <p:spPr>
          <a:xfrm>
            <a:off x="447675" y="358775"/>
            <a:ext cx="8229600" cy="1143000"/>
          </a:xfrm>
        </p:spPr>
        <p:txBody>
          <a:bodyPr/>
          <a:lstStyle/>
          <a:p>
            <a:r>
              <a:rPr lang="fr-FR">
                <a:latin typeface="Arial" charset="0"/>
                <a:cs typeface="Arial" charset="0"/>
              </a:rPr>
              <a:t>Driver Alterations: </a:t>
            </a:r>
            <a:br>
              <a:rPr lang="fr-FR">
                <a:latin typeface="Arial" charset="0"/>
                <a:cs typeface="Arial" charset="0"/>
              </a:rPr>
            </a:br>
            <a:r>
              <a:rPr lang="fr-FR">
                <a:solidFill>
                  <a:srgbClr val="FFFF00"/>
                </a:solidFill>
                <a:latin typeface="Arial" charset="0"/>
                <a:cs typeface="Arial" charset="0"/>
              </a:rPr>
              <a:t>What Should We Test For?</a:t>
            </a:r>
          </a:p>
        </p:txBody>
      </p:sp>
      <p:sp>
        <p:nvSpPr>
          <p:cNvPr id="154627" name="Espace réservé du contenu 2"/>
          <p:cNvSpPr>
            <a:spLocks noGrp="1"/>
          </p:cNvSpPr>
          <p:nvPr>
            <p:ph idx="1"/>
          </p:nvPr>
        </p:nvSpPr>
        <p:spPr>
          <a:xfrm>
            <a:off x="827584" y="1700808"/>
            <a:ext cx="4269234" cy="4525962"/>
          </a:xfrm>
        </p:spPr>
        <p:txBody>
          <a:bodyPr/>
          <a:lstStyle/>
          <a:p>
            <a:r>
              <a:rPr lang="fr-FR" dirty="0">
                <a:latin typeface="Arial" charset="0"/>
                <a:cs typeface="Arial" charset="0"/>
              </a:rPr>
              <a:t>EGFR</a:t>
            </a:r>
          </a:p>
          <a:p>
            <a:r>
              <a:rPr lang="fr-FR" dirty="0">
                <a:latin typeface="Arial" charset="0"/>
                <a:cs typeface="Arial" charset="0"/>
              </a:rPr>
              <a:t>ALK</a:t>
            </a:r>
          </a:p>
          <a:p>
            <a:r>
              <a:rPr lang="fr-FR" dirty="0">
                <a:latin typeface="Arial" charset="0"/>
                <a:cs typeface="Arial" charset="0"/>
              </a:rPr>
              <a:t>HER-2</a:t>
            </a:r>
          </a:p>
          <a:p>
            <a:r>
              <a:rPr lang="fr-FR" dirty="0">
                <a:latin typeface="Arial" charset="0"/>
                <a:cs typeface="Arial" charset="0"/>
              </a:rPr>
              <a:t>BRAF</a:t>
            </a:r>
          </a:p>
          <a:p>
            <a:r>
              <a:rPr lang="fr-FR" dirty="0">
                <a:latin typeface="Arial" charset="0"/>
                <a:cs typeface="Arial" charset="0"/>
              </a:rPr>
              <a:t>RET</a:t>
            </a:r>
          </a:p>
          <a:p>
            <a:r>
              <a:rPr lang="fr-FR" dirty="0">
                <a:latin typeface="Arial" charset="0"/>
                <a:cs typeface="Arial" charset="0"/>
              </a:rPr>
              <a:t>ROS</a:t>
            </a:r>
          </a:p>
          <a:p>
            <a:r>
              <a:rPr lang="fr-FR" dirty="0">
                <a:latin typeface="Arial" charset="0"/>
                <a:cs typeface="Arial" charset="0"/>
              </a:rPr>
              <a:t>MET</a:t>
            </a:r>
          </a:p>
        </p:txBody>
      </p:sp>
      <p:sp>
        <p:nvSpPr>
          <p:cNvPr id="154628" name="ZoneTexte 4"/>
          <p:cNvSpPr txBox="1">
            <a:spLocks noChangeArrowheads="1"/>
          </p:cNvSpPr>
          <p:nvPr/>
        </p:nvSpPr>
        <p:spPr bwMode="auto">
          <a:xfrm>
            <a:off x="369888" y="6445250"/>
            <a:ext cx="4489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b="1">
                <a:solidFill>
                  <a:srgbClr val="FFFFFF"/>
                </a:solidFill>
                <a:cs typeface="Arial" charset="0"/>
              </a:rPr>
              <a:t>Lindeman NI, et al. </a:t>
            </a:r>
            <a:r>
              <a:rPr lang="fr-FR" sz="1200" b="1" i="1">
                <a:solidFill>
                  <a:srgbClr val="FFFFFF"/>
                </a:solidFill>
                <a:cs typeface="Arial" charset="0"/>
              </a:rPr>
              <a:t>J Thorac Oncol.</a:t>
            </a:r>
            <a:r>
              <a:rPr lang="fr-FR" sz="1200" b="1">
                <a:solidFill>
                  <a:srgbClr val="FFFFFF"/>
                </a:solidFill>
                <a:cs typeface="Arial" charset="0"/>
              </a:rPr>
              <a:t> 2013;8(7):823-859.</a:t>
            </a:r>
          </a:p>
        </p:txBody>
      </p:sp>
      <p:sp>
        <p:nvSpPr>
          <p:cNvPr id="5" name="ZoneTexte 3"/>
          <p:cNvSpPr txBox="1"/>
          <p:nvPr/>
        </p:nvSpPr>
        <p:spPr>
          <a:xfrm>
            <a:off x="4310743" y="2276872"/>
            <a:ext cx="4437721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Tissue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should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be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prioritized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for EGFR and ALK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testing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EGFR and ALK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results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should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be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available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within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2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weeks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(10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working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days</a:t>
            </a:r>
            <a:r>
              <a:rPr lang="fr-FR" sz="2400" b="1" dirty="0">
                <a:solidFill>
                  <a:srgbClr val="FFFF00"/>
                </a:solidFill>
                <a:latin typeface="Arial" pitchFamily="34" charset="0"/>
                <a:ea typeface="+mn-ea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184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47813" y="5649913"/>
          <a:ext cx="6438900" cy="841374"/>
        </p:xfrm>
        <a:graphic>
          <a:graphicData uri="http://schemas.openxmlformats.org/drawingml/2006/table">
            <a:tbl>
              <a:tblPr/>
              <a:tblGrid>
                <a:gridCol w="3136122"/>
                <a:gridCol w="741617"/>
                <a:gridCol w="2561161"/>
              </a:tblGrid>
              <a:tr h="2804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Driver, no targeted therapy (A)</a:t>
                      </a: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313</a:t>
                      </a: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2.4 years (1.8 to 2.9)</a:t>
                      </a: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4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No driver (B)</a:t>
                      </a: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361</a:t>
                      </a: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2.1 years (1.8 to 2.5)</a:t>
                      </a: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4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Driver,  targeted therapy (C)</a:t>
                      </a: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264</a:t>
                      </a: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3.5 years (3.2 to 4.6)</a:t>
                      </a:r>
                    </a:p>
                  </a:txBody>
                  <a:tcPr marL="68576" marR="685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684" name="Title 7"/>
          <p:cNvSpPr>
            <a:spLocks noGrp="1"/>
          </p:cNvSpPr>
          <p:nvPr>
            <p:ph type="title"/>
          </p:nvPr>
        </p:nvSpPr>
        <p:spPr>
          <a:xfrm>
            <a:off x="63500" y="260350"/>
            <a:ext cx="9017000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>
                <a:latin typeface="Arial" charset="0"/>
              </a:rPr>
              <a:t>Survival of Patients With Drivers: Targeted Therapy vs No Targeted Therapy</a:t>
            </a: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1547813" y="6219825"/>
            <a:ext cx="6019800" cy="3048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/>
              <a:ea typeface="+mn-ea"/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1619250" y="5627688"/>
            <a:ext cx="6019800" cy="304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Calibri"/>
              <a:ea typeface="+mn-ea"/>
            </a:endParaRPr>
          </a:p>
        </p:txBody>
      </p:sp>
      <p:sp>
        <p:nvSpPr>
          <p:cNvPr id="156688" name="Rectangle 4"/>
          <p:cNvSpPr>
            <a:spLocks noChangeArrowheads="1"/>
          </p:cNvSpPr>
          <p:nvPr/>
        </p:nvSpPr>
        <p:spPr bwMode="auto">
          <a:xfrm>
            <a:off x="366713" y="6562725"/>
            <a:ext cx="42021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ja-JP" sz="1200" b="1">
                <a:solidFill>
                  <a:srgbClr val="FFFFFF"/>
                </a:solidFill>
                <a:ea typeface="MS PGothic" charset="0"/>
                <a:cs typeface="MS PGothic" charset="0"/>
              </a:rPr>
              <a:t>Kris MG, et al. </a:t>
            </a:r>
            <a:r>
              <a:rPr lang="en-US" altLang="ja-JP" sz="1200" b="1" i="1">
                <a:solidFill>
                  <a:srgbClr val="FFFFFF"/>
                </a:solidFill>
                <a:ea typeface="MS PGothic" charset="0"/>
                <a:cs typeface="MS PGothic" charset="0"/>
              </a:rPr>
              <a:t>JAMA.</a:t>
            </a:r>
            <a:r>
              <a:rPr lang="en-US" altLang="ja-JP" sz="1200" b="1">
                <a:solidFill>
                  <a:srgbClr val="FFFFFF"/>
                </a:solidFill>
                <a:ea typeface="MS PGothic" charset="0"/>
                <a:cs typeface="MS PGothic" charset="0"/>
              </a:rPr>
              <a:t> 2014;311(19):1998-2006.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6615" y="1341438"/>
            <a:ext cx="6670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Patients with an oncogenic driver mutation who did and did not receive targeted therapy, and patients without an oncogenic driver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422614" y="2984477"/>
            <a:ext cx="121625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rgbClr val="FF7C80"/>
                </a:solidFill>
              </a:rPr>
              <a:t>No targeted therapy</a:t>
            </a:r>
            <a:endParaRPr lang="en-US" sz="1400" b="1" dirty="0">
              <a:solidFill>
                <a:srgbClr val="FF7C8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3815" y="3218117"/>
            <a:ext cx="175588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rgbClr val="FFFF00"/>
                </a:solidFill>
              </a:rPr>
              <a:t>Targeted therapy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76740" y="4120903"/>
            <a:ext cx="102435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rgbClr val="99CCFF"/>
                </a:solidFill>
              </a:rPr>
              <a:t>No driver</a:t>
            </a:r>
            <a:endParaRPr lang="en-US" sz="1400" b="1" dirty="0">
              <a:solidFill>
                <a:srgbClr val="99CC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9881" y="4599875"/>
            <a:ext cx="156782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smtClean="0"/>
              <a:t>Log-rank </a:t>
            </a:r>
            <a:r>
              <a:rPr lang="en-US" sz="1400" b="1" i="1" dirty="0" smtClean="0"/>
              <a:t>P</a:t>
            </a:r>
            <a:r>
              <a:rPr lang="en-US" sz="1400" b="1" dirty="0" smtClean="0"/>
              <a:t>&lt;.001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380270" y="5252938"/>
            <a:ext cx="78391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 smtClean="0"/>
              <a:t>Years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46853" y="3172728"/>
            <a:ext cx="254036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/>
              <a:t>Survival Probability</a:t>
            </a:r>
            <a:endParaRPr 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60784" y="1673652"/>
            <a:ext cx="603736" cy="470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312000"/>
              </a:lnSpc>
            </a:pPr>
            <a:r>
              <a:rPr lang="en-US" sz="1200" b="1" dirty="0" smtClean="0"/>
              <a:t>1.0 –</a:t>
            </a:r>
          </a:p>
          <a:p>
            <a:pPr algn="r">
              <a:lnSpc>
                <a:spcPct val="312000"/>
              </a:lnSpc>
            </a:pPr>
            <a:r>
              <a:rPr lang="en-US" sz="1200" b="1" dirty="0" smtClean="0"/>
              <a:t>08. –</a:t>
            </a:r>
          </a:p>
          <a:p>
            <a:pPr algn="r">
              <a:lnSpc>
                <a:spcPct val="312000"/>
              </a:lnSpc>
            </a:pPr>
            <a:r>
              <a:rPr lang="en-US" sz="1200" b="1" dirty="0" smtClean="0"/>
              <a:t>0.6 –</a:t>
            </a:r>
          </a:p>
          <a:p>
            <a:pPr algn="r">
              <a:lnSpc>
                <a:spcPct val="312000"/>
              </a:lnSpc>
            </a:pPr>
            <a:r>
              <a:rPr lang="en-US" sz="1200" b="1" dirty="0" smtClean="0"/>
              <a:t>0.4 –</a:t>
            </a:r>
          </a:p>
          <a:p>
            <a:pPr algn="r">
              <a:lnSpc>
                <a:spcPct val="312000"/>
              </a:lnSpc>
            </a:pPr>
            <a:r>
              <a:rPr lang="en-US" sz="1200" b="1" dirty="0" smtClean="0"/>
              <a:t>0.2 –</a:t>
            </a:r>
          </a:p>
          <a:p>
            <a:pPr algn="r">
              <a:lnSpc>
                <a:spcPct val="312000"/>
              </a:lnSpc>
            </a:pPr>
            <a:r>
              <a:rPr lang="en-US" sz="1200" b="1" dirty="0" smtClean="0"/>
              <a:t>0.0 –</a:t>
            </a:r>
          </a:p>
          <a:p>
            <a:pPr algn="r">
              <a:lnSpc>
                <a:spcPct val="312000"/>
              </a:lnSpc>
            </a:pPr>
            <a:endParaRPr lang="en-US" sz="1200" b="1" dirty="0" smtClean="0"/>
          </a:p>
          <a:p>
            <a:pPr algn="r">
              <a:lnSpc>
                <a:spcPct val="312000"/>
              </a:lnSpc>
            </a:pPr>
            <a:endParaRPr lang="en-US" sz="12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59881" y="2059511"/>
            <a:ext cx="0" cy="29077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359881" y="4958594"/>
            <a:ext cx="46592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359880" y="495596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296090" y="495596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14882" y="495596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142383" y="495596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061175" y="495596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79967" y="4955967"/>
            <a:ext cx="0" cy="731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32324" y="4985574"/>
            <a:ext cx="4998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0                   1                    2                    3                   4                    5</a:t>
            </a:r>
            <a:endParaRPr lang="en-US" sz="1200" b="1" dirty="0"/>
          </a:p>
        </p:txBody>
      </p:sp>
      <p:sp>
        <p:nvSpPr>
          <p:cNvPr id="21" name="Freeform 20"/>
          <p:cNvSpPr/>
          <p:nvPr/>
        </p:nvSpPr>
        <p:spPr>
          <a:xfrm>
            <a:off x="2457450" y="2100263"/>
            <a:ext cx="1559719" cy="564356"/>
          </a:xfrm>
          <a:custGeom>
            <a:avLst/>
            <a:gdLst>
              <a:gd name="connsiteX0" fmla="*/ 0 w 1559719"/>
              <a:gd name="connsiteY0" fmla="*/ 0 h 600075"/>
              <a:gd name="connsiteX1" fmla="*/ 161925 w 1559719"/>
              <a:gd name="connsiteY1" fmla="*/ 2381 h 600075"/>
              <a:gd name="connsiteX2" fmla="*/ 202406 w 1559719"/>
              <a:gd name="connsiteY2" fmla="*/ 0 h 600075"/>
              <a:gd name="connsiteX3" fmla="*/ 311944 w 1559719"/>
              <a:gd name="connsiteY3" fmla="*/ 2381 h 600075"/>
              <a:gd name="connsiteX4" fmla="*/ 319088 w 1559719"/>
              <a:gd name="connsiteY4" fmla="*/ 16668 h 600075"/>
              <a:gd name="connsiteX5" fmla="*/ 326231 w 1559719"/>
              <a:gd name="connsiteY5" fmla="*/ 19050 h 600075"/>
              <a:gd name="connsiteX6" fmla="*/ 340519 w 1559719"/>
              <a:gd name="connsiteY6" fmla="*/ 16668 h 600075"/>
              <a:gd name="connsiteX7" fmla="*/ 350044 w 1559719"/>
              <a:gd name="connsiteY7" fmla="*/ 14287 h 600075"/>
              <a:gd name="connsiteX8" fmla="*/ 378619 w 1559719"/>
              <a:gd name="connsiteY8" fmla="*/ 16668 h 600075"/>
              <a:gd name="connsiteX9" fmla="*/ 390525 w 1559719"/>
              <a:gd name="connsiteY9" fmla="*/ 19050 h 600075"/>
              <a:gd name="connsiteX10" fmla="*/ 395288 w 1559719"/>
              <a:gd name="connsiteY10" fmla="*/ 26193 h 600075"/>
              <a:gd name="connsiteX11" fmla="*/ 402431 w 1559719"/>
              <a:gd name="connsiteY11" fmla="*/ 30956 h 600075"/>
              <a:gd name="connsiteX12" fmla="*/ 414338 w 1559719"/>
              <a:gd name="connsiteY12" fmla="*/ 45243 h 600075"/>
              <a:gd name="connsiteX13" fmla="*/ 421481 w 1559719"/>
              <a:gd name="connsiteY13" fmla="*/ 47625 h 600075"/>
              <a:gd name="connsiteX14" fmla="*/ 440531 w 1559719"/>
              <a:gd name="connsiteY14" fmla="*/ 64293 h 600075"/>
              <a:gd name="connsiteX15" fmla="*/ 454819 w 1559719"/>
              <a:gd name="connsiteY15" fmla="*/ 73818 h 600075"/>
              <a:gd name="connsiteX16" fmla="*/ 464344 w 1559719"/>
              <a:gd name="connsiteY16" fmla="*/ 88106 h 600075"/>
              <a:gd name="connsiteX17" fmla="*/ 471488 w 1559719"/>
              <a:gd name="connsiteY17" fmla="*/ 90487 h 600075"/>
              <a:gd name="connsiteX18" fmla="*/ 483394 w 1559719"/>
              <a:gd name="connsiteY18" fmla="*/ 92868 h 600075"/>
              <a:gd name="connsiteX19" fmla="*/ 485775 w 1559719"/>
              <a:gd name="connsiteY19" fmla="*/ 102393 h 600075"/>
              <a:gd name="connsiteX20" fmla="*/ 492919 w 1559719"/>
              <a:gd name="connsiteY20" fmla="*/ 104775 h 600075"/>
              <a:gd name="connsiteX21" fmla="*/ 509588 w 1559719"/>
              <a:gd name="connsiteY21" fmla="*/ 107156 h 600075"/>
              <a:gd name="connsiteX22" fmla="*/ 516731 w 1559719"/>
              <a:gd name="connsiteY22" fmla="*/ 104775 h 600075"/>
              <a:gd name="connsiteX23" fmla="*/ 535781 w 1559719"/>
              <a:gd name="connsiteY23" fmla="*/ 109537 h 600075"/>
              <a:gd name="connsiteX24" fmla="*/ 585788 w 1559719"/>
              <a:gd name="connsiteY24" fmla="*/ 111918 h 600075"/>
              <a:gd name="connsiteX25" fmla="*/ 602456 w 1559719"/>
              <a:gd name="connsiteY25" fmla="*/ 114300 h 600075"/>
              <a:gd name="connsiteX26" fmla="*/ 604838 w 1559719"/>
              <a:gd name="connsiteY26" fmla="*/ 121443 h 600075"/>
              <a:gd name="connsiteX27" fmla="*/ 607219 w 1559719"/>
              <a:gd name="connsiteY27" fmla="*/ 133350 h 600075"/>
              <a:gd name="connsiteX28" fmla="*/ 640556 w 1559719"/>
              <a:gd name="connsiteY28" fmla="*/ 140493 h 600075"/>
              <a:gd name="connsiteX29" fmla="*/ 650081 w 1559719"/>
              <a:gd name="connsiteY29" fmla="*/ 142875 h 600075"/>
              <a:gd name="connsiteX30" fmla="*/ 659606 w 1559719"/>
              <a:gd name="connsiteY30" fmla="*/ 169068 h 600075"/>
              <a:gd name="connsiteX31" fmla="*/ 733425 w 1559719"/>
              <a:gd name="connsiteY31" fmla="*/ 176212 h 600075"/>
              <a:gd name="connsiteX32" fmla="*/ 735806 w 1559719"/>
              <a:gd name="connsiteY32" fmla="*/ 185737 h 600075"/>
              <a:gd name="connsiteX33" fmla="*/ 738188 w 1559719"/>
              <a:gd name="connsiteY33" fmla="*/ 192881 h 600075"/>
              <a:gd name="connsiteX34" fmla="*/ 742950 w 1559719"/>
              <a:gd name="connsiteY34" fmla="*/ 214312 h 600075"/>
              <a:gd name="connsiteX35" fmla="*/ 752475 w 1559719"/>
              <a:gd name="connsiteY35" fmla="*/ 226218 h 600075"/>
              <a:gd name="connsiteX36" fmla="*/ 778669 w 1559719"/>
              <a:gd name="connsiteY36" fmla="*/ 228600 h 600075"/>
              <a:gd name="connsiteX37" fmla="*/ 840581 w 1559719"/>
              <a:gd name="connsiteY37" fmla="*/ 233362 h 600075"/>
              <a:gd name="connsiteX38" fmla="*/ 847725 w 1559719"/>
              <a:gd name="connsiteY38" fmla="*/ 235743 h 600075"/>
              <a:gd name="connsiteX39" fmla="*/ 866775 w 1559719"/>
              <a:gd name="connsiteY39" fmla="*/ 238125 h 600075"/>
              <a:gd name="connsiteX40" fmla="*/ 878681 w 1559719"/>
              <a:gd name="connsiteY40" fmla="*/ 247650 h 600075"/>
              <a:gd name="connsiteX41" fmla="*/ 885825 w 1559719"/>
              <a:gd name="connsiteY41" fmla="*/ 250031 h 600075"/>
              <a:gd name="connsiteX42" fmla="*/ 940594 w 1559719"/>
              <a:gd name="connsiteY42" fmla="*/ 252412 h 600075"/>
              <a:gd name="connsiteX43" fmla="*/ 950119 w 1559719"/>
              <a:gd name="connsiteY43" fmla="*/ 276225 h 600075"/>
              <a:gd name="connsiteX44" fmla="*/ 973931 w 1559719"/>
              <a:gd name="connsiteY44" fmla="*/ 283368 h 600075"/>
              <a:gd name="connsiteX45" fmla="*/ 995363 w 1559719"/>
              <a:gd name="connsiteY45" fmla="*/ 295275 h 600075"/>
              <a:gd name="connsiteX46" fmla="*/ 1009650 w 1559719"/>
              <a:gd name="connsiteY46" fmla="*/ 297656 h 600075"/>
              <a:gd name="connsiteX47" fmla="*/ 1042988 w 1559719"/>
              <a:gd name="connsiteY47" fmla="*/ 302418 h 600075"/>
              <a:gd name="connsiteX48" fmla="*/ 1050131 w 1559719"/>
              <a:gd name="connsiteY48" fmla="*/ 304800 h 600075"/>
              <a:gd name="connsiteX49" fmla="*/ 1073944 w 1559719"/>
              <a:gd name="connsiteY49" fmla="*/ 307181 h 600075"/>
              <a:gd name="connsiteX50" fmla="*/ 1081088 w 1559719"/>
              <a:gd name="connsiteY50" fmla="*/ 314325 h 600075"/>
              <a:gd name="connsiteX51" fmla="*/ 1090613 w 1559719"/>
              <a:gd name="connsiteY51" fmla="*/ 328612 h 600075"/>
              <a:gd name="connsiteX52" fmla="*/ 1097756 w 1559719"/>
              <a:gd name="connsiteY52" fmla="*/ 350043 h 600075"/>
              <a:gd name="connsiteX53" fmla="*/ 1102519 w 1559719"/>
              <a:gd name="connsiteY53" fmla="*/ 357187 h 600075"/>
              <a:gd name="connsiteX54" fmla="*/ 1109663 w 1559719"/>
              <a:gd name="connsiteY54" fmla="*/ 381000 h 600075"/>
              <a:gd name="connsiteX55" fmla="*/ 1116806 w 1559719"/>
              <a:gd name="connsiteY55" fmla="*/ 385762 h 600075"/>
              <a:gd name="connsiteX56" fmla="*/ 1119188 w 1559719"/>
              <a:gd name="connsiteY56" fmla="*/ 402431 h 600075"/>
              <a:gd name="connsiteX57" fmla="*/ 1126331 w 1559719"/>
              <a:gd name="connsiteY57" fmla="*/ 407193 h 600075"/>
              <a:gd name="connsiteX58" fmla="*/ 1128713 w 1559719"/>
              <a:gd name="connsiteY58" fmla="*/ 414337 h 600075"/>
              <a:gd name="connsiteX59" fmla="*/ 1143000 w 1559719"/>
              <a:gd name="connsiteY59" fmla="*/ 421481 h 600075"/>
              <a:gd name="connsiteX60" fmla="*/ 1216819 w 1559719"/>
              <a:gd name="connsiteY60" fmla="*/ 423862 h 600075"/>
              <a:gd name="connsiteX61" fmla="*/ 1221581 w 1559719"/>
              <a:gd name="connsiteY61" fmla="*/ 431006 h 600075"/>
              <a:gd name="connsiteX62" fmla="*/ 1226344 w 1559719"/>
              <a:gd name="connsiteY62" fmla="*/ 452437 h 600075"/>
              <a:gd name="connsiteX63" fmla="*/ 1233488 w 1559719"/>
              <a:gd name="connsiteY63" fmla="*/ 454818 h 600075"/>
              <a:gd name="connsiteX64" fmla="*/ 1240631 w 1559719"/>
              <a:gd name="connsiteY64" fmla="*/ 459581 h 600075"/>
              <a:gd name="connsiteX65" fmla="*/ 1266825 w 1559719"/>
              <a:gd name="connsiteY65" fmla="*/ 464343 h 600075"/>
              <a:gd name="connsiteX66" fmla="*/ 1288256 w 1559719"/>
              <a:gd name="connsiteY66" fmla="*/ 471487 h 600075"/>
              <a:gd name="connsiteX67" fmla="*/ 1316831 w 1559719"/>
              <a:gd name="connsiteY67" fmla="*/ 473868 h 600075"/>
              <a:gd name="connsiteX68" fmla="*/ 1331119 w 1559719"/>
              <a:gd name="connsiteY68" fmla="*/ 478631 h 600075"/>
              <a:gd name="connsiteX69" fmla="*/ 1338263 w 1559719"/>
              <a:gd name="connsiteY69" fmla="*/ 481012 h 600075"/>
              <a:gd name="connsiteX70" fmla="*/ 1352550 w 1559719"/>
              <a:gd name="connsiteY70" fmla="*/ 490537 h 600075"/>
              <a:gd name="connsiteX71" fmla="*/ 1362075 w 1559719"/>
              <a:gd name="connsiteY71" fmla="*/ 495300 h 600075"/>
              <a:gd name="connsiteX72" fmla="*/ 1376363 w 1559719"/>
              <a:gd name="connsiteY72" fmla="*/ 504825 h 600075"/>
              <a:gd name="connsiteX73" fmla="*/ 1390650 w 1559719"/>
              <a:gd name="connsiteY73" fmla="*/ 514350 h 600075"/>
              <a:gd name="connsiteX74" fmla="*/ 1416844 w 1559719"/>
              <a:gd name="connsiteY74" fmla="*/ 521493 h 600075"/>
              <a:gd name="connsiteX75" fmla="*/ 1431131 w 1559719"/>
              <a:gd name="connsiteY75" fmla="*/ 526256 h 600075"/>
              <a:gd name="connsiteX76" fmla="*/ 1438275 w 1559719"/>
              <a:gd name="connsiteY76" fmla="*/ 528637 h 600075"/>
              <a:gd name="connsiteX77" fmla="*/ 1473994 w 1559719"/>
              <a:gd name="connsiteY77" fmla="*/ 540543 h 600075"/>
              <a:gd name="connsiteX78" fmla="*/ 1485900 w 1559719"/>
              <a:gd name="connsiteY78" fmla="*/ 542925 h 600075"/>
              <a:gd name="connsiteX79" fmla="*/ 1514475 w 1559719"/>
              <a:gd name="connsiteY79" fmla="*/ 550068 h 600075"/>
              <a:gd name="connsiteX80" fmla="*/ 1521619 w 1559719"/>
              <a:gd name="connsiteY80" fmla="*/ 552450 h 600075"/>
              <a:gd name="connsiteX81" fmla="*/ 1531144 w 1559719"/>
              <a:gd name="connsiteY81" fmla="*/ 554831 h 600075"/>
              <a:gd name="connsiteX82" fmla="*/ 1552575 w 1559719"/>
              <a:gd name="connsiteY82" fmla="*/ 561975 h 600075"/>
              <a:gd name="connsiteX83" fmla="*/ 1559719 w 1559719"/>
              <a:gd name="connsiteY83" fmla="*/ 564356 h 600075"/>
              <a:gd name="connsiteX84" fmla="*/ 1554956 w 1559719"/>
              <a:gd name="connsiteY84" fmla="*/ 581025 h 600075"/>
              <a:gd name="connsiteX85" fmla="*/ 1545431 w 1559719"/>
              <a:gd name="connsiteY85" fmla="*/ 600075 h 600075"/>
              <a:gd name="connsiteX86" fmla="*/ 1543050 w 1559719"/>
              <a:gd name="connsiteY86" fmla="*/ 592931 h 600075"/>
              <a:gd name="connsiteX0" fmla="*/ 0 w 1559719"/>
              <a:gd name="connsiteY0" fmla="*/ 0 h 592931"/>
              <a:gd name="connsiteX1" fmla="*/ 161925 w 1559719"/>
              <a:gd name="connsiteY1" fmla="*/ 2381 h 592931"/>
              <a:gd name="connsiteX2" fmla="*/ 202406 w 1559719"/>
              <a:gd name="connsiteY2" fmla="*/ 0 h 592931"/>
              <a:gd name="connsiteX3" fmla="*/ 311944 w 1559719"/>
              <a:gd name="connsiteY3" fmla="*/ 2381 h 592931"/>
              <a:gd name="connsiteX4" fmla="*/ 319088 w 1559719"/>
              <a:gd name="connsiteY4" fmla="*/ 16668 h 592931"/>
              <a:gd name="connsiteX5" fmla="*/ 326231 w 1559719"/>
              <a:gd name="connsiteY5" fmla="*/ 19050 h 592931"/>
              <a:gd name="connsiteX6" fmla="*/ 340519 w 1559719"/>
              <a:gd name="connsiteY6" fmla="*/ 16668 h 592931"/>
              <a:gd name="connsiteX7" fmla="*/ 350044 w 1559719"/>
              <a:gd name="connsiteY7" fmla="*/ 14287 h 592931"/>
              <a:gd name="connsiteX8" fmla="*/ 378619 w 1559719"/>
              <a:gd name="connsiteY8" fmla="*/ 16668 h 592931"/>
              <a:gd name="connsiteX9" fmla="*/ 390525 w 1559719"/>
              <a:gd name="connsiteY9" fmla="*/ 19050 h 592931"/>
              <a:gd name="connsiteX10" fmla="*/ 395288 w 1559719"/>
              <a:gd name="connsiteY10" fmla="*/ 26193 h 592931"/>
              <a:gd name="connsiteX11" fmla="*/ 402431 w 1559719"/>
              <a:gd name="connsiteY11" fmla="*/ 30956 h 592931"/>
              <a:gd name="connsiteX12" fmla="*/ 414338 w 1559719"/>
              <a:gd name="connsiteY12" fmla="*/ 45243 h 592931"/>
              <a:gd name="connsiteX13" fmla="*/ 421481 w 1559719"/>
              <a:gd name="connsiteY13" fmla="*/ 47625 h 592931"/>
              <a:gd name="connsiteX14" fmla="*/ 440531 w 1559719"/>
              <a:gd name="connsiteY14" fmla="*/ 64293 h 592931"/>
              <a:gd name="connsiteX15" fmla="*/ 454819 w 1559719"/>
              <a:gd name="connsiteY15" fmla="*/ 73818 h 592931"/>
              <a:gd name="connsiteX16" fmla="*/ 464344 w 1559719"/>
              <a:gd name="connsiteY16" fmla="*/ 88106 h 592931"/>
              <a:gd name="connsiteX17" fmla="*/ 471488 w 1559719"/>
              <a:gd name="connsiteY17" fmla="*/ 90487 h 592931"/>
              <a:gd name="connsiteX18" fmla="*/ 483394 w 1559719"/>
              <a:gd name="connsiteY18" fmla="*/ 92868 h 592931"/>
              <a:gd name="connsiteX19" fmla="*/ 485775 w 1559719"/>
              <a:gd name="connsiteY19" fmla="*/ 102393 h 592931"/>
              <a:gd name="connsiteX20" fmla="*/ 492919 w 1559719"/>
              <a:gd name="connsiteY20" fmla="*/ 104775 h 592931"/>
              <a:gd name="connsiteX21" fmla="*/ 509588 w 1559719"/>
              <a:gd name="connsiteY21" fmla="*/ 107156 h 592931"/>
              <a:gd name="connsiteX22" fmla="*/ 516731 w 1559719"/>
              <a:gd name="connsiteY22" fmla="*/ 104775 h 592931"/>
              <a:gd name="connsiteX23" fmla="*/ 535781 w 1559719"/>
              <a:gd name="connsiteY23" fmla="*/ 109537 h 592931"/>
              <a:gd name="connsiteX24" fmla="*/ 585788 w 1559719"/>
              <a:gd name="connsiteY24" fmla="*/ 111918 h 592931"/>
              <a:gd name="connsiteX25" fmla="*/ 602456 w 1559719"/>
              <a:gd name="connsiteY25" fmla="*/ 114300 h 592931"/>
              <a:gd name="connsiteX26" fmla="*/ 604838 w 1559719"/>
              <a:gd name="connsiteY26" fmla="*/ 121443 h 592931"/>
              <a:gd name="connsiteX27" fmla="*/ 607219 w 1559719"/>
              <a:gd name="connsiteY27" fmla="*/ 133350 h 592931"/>
              <a:gd name="connsiteX28" fmla="*/ 640556 w 1559719"/>
              <a:gd name="connsiteY28" fmla="*/ 140493 h 592931"/>
              <a:gd name="connsiteX29" fmla="*/ 650081 w 1559719"/>
              <a:gd name="connsiteY29" fmla="*/ 142875 h 592931"/>
              <a:gd name="connsiteX30" fmla="*/ 659606 w 1559719"/>
              <a:gd name="connsiteY30" fmla="*/ 169068 h 592931"/>
              <a:gd name="connsiteX31" fmla="*/ 733425 w 1559719"/>
              <a:gd name="connsiteY31" fmla="*/ 176212 h 592931"/>
              <a:gd name="connsiteX32" fmla="*/ 735806 w 1559719"/>
              <a:gd name="connsiteY32" fmla="*/ 185737 h 592931"/>
              <a:gd name="connsiteX33" fmla="*/ 738188 w 1559719"/>
              <a:gd name="connsiteY33" fmla="*/ 192881 h 592931"/>
              <a:gd name="connsiteX34" fmla="*/ 742950 w 1559719"/>
              <a:gd name="connsiteY34" fmla="*/ 214312 h 592931"/>
              <a:gd name="connsiteX35" fmla="*/ 752475 w 1559719"/>
              <a:gd name="connsiteY35" fmla="*/ 226218 h 592931"/>
              <a:gd name="connsiteX36" fmla="*/ 778669 w 1559719"/>
              <a:gd name="connsiteY36" fmla="*/ 228600 h 592931"/>
              <a:gd name="connsiteX37" fmla="*/ 840581 w 1559719"/>
              <a:gd name="connsiteY37" fmla="*/ 233362 h 592931"/>
              <a:gd name="connsiteX38" fmla="*/ 847725 w 1559719"/>
              <a:gd name="connsiteY38" fmla="*/ 235743 h 592931"/>
              <a:gd name="connsiteX39" fmla="*/ 866775 w 1559719"/>
              <a:gd name="connsiteY39" fmla="*/ 238125 h 592931"/>
              <a:gd name="connsiteX40" fmla="*/ 878681 w 1559719"/>
              <a:gd name="connsiteY40" fmla="*/ 247650 h 592931"/>
              <a:gd name="connsiteX41" fmla="*/ 885825 w 1559719"/>
              <a:gd name="connsiteY41" fmla="*/ 250031 h 592931"/>
              <a:gd name="connsiteX42" fmla="*/ 940594 w 1559719"/>
              <a:gd name="connsiteY42" fmla="*/ 252412 h 592931"/>
              <a:gd name="connsiteX43" fmla="*/ 950119 w 1559719"/>
              <a:gd name="connsiteY43" fmla="*/ 276225 h 592931"/>
              <a:gd name="connsiteX44" fmla="*/ 973931 w 1559719"/>
              <a:gd name="connsiteY44" fmla="*/ 283368 h 592931"/>
              <a:gd name="connsiteX45" fmla="*/ 995363 w 1559719"/>
              <a:gd name="connsiteY45" fmla="*/ 295275 h 592931"/>
              <a:gd name="connsiteX46" fmla="*/ 1009650 w 1559719"/>
              <a:gd name="connsiteY46" fmla="*/ 297656 h 592931"/>
              <a:gd name="connsiteX47" fmla="*/ 1042988 w 1559719"/>
              <a:gd name="connsiteY47" fmla="*/ 302418 h 592931"/>
              <a:gd name="connsiteX48" fmla="*/ 1050131 w 1559719"/>
              <a:gd name="connsiteY48" fmla="*/ 304800 h 592931"/>
              <a:gd name="connsiteX49" fmla="*/ 1073944 w 1559719"/>
              <a:gd name="connsiteY49" fmla="*/ 307181 h 592931"/>
              <a:gd name="connsiteX50" fmla="*/ 1081088 w 1559719"/>
              <a:gd name="connsiteY50" fmla="*/ 314325 h 592931"/>
              <a:gd name="connsiteX51" fmla="*/ 1090613 w 1559719"/>
              <a:gd name="connsiteY51" fmla="*/ 328612 h 592931"/>
              <a:gd name="connsiteX52" fmla="*/ 1097756 w 1559719"/>
              <a:gd name="connsiteY52" fmla="*/ 350043 h 592931"/>
              <a:gd name="connsiteX53" fmla="*/ 1102519 w 1559719"/>
              <a:gd name="connsiteY53" fmla="*/ 357187 h 592931"/>
              <a:gd name="connsiteX54" fmla="*/ 1109663 w 1559719"/>
              <a:gd name="connsiteY54" fmla="*/ 381000 h 592931"/>
              <a:gd name="connsiteX55" fmla="*/ 1116806 w 1559719"/>
              <a:gd name="connsiteY55" fmla="*/ 385762 h 592931"/>
              <a:gd name="connsiteX56" fmla="*/ 1119188 w 1559719"/>
              <a:gd name="connsiteY56" fmla="*/ 402431 h 592931"/>
              <a:gd name="connsiteX57" fmla="*/ 1126331 w 1559719"/>
              <a:gd name="connsiteY57" fmla="*/ 407193 h 592931"/>
              <a:gd name="connsiteX58" fmla="*/ 1128713 w 1559719"/>
              <a:gd name="connsiteY58" fmla="*/ 414337 h 592931"/>
              <a:gd name="connsiteX59" fmla="*/ 1143000 w 1559719"/>
              <a:gd name="connsiteY59" fmla="*/ 421481 h 592931"/>
              <a:gd name="connsiteX60" fmla="*/ 1216819 w 1559719"/>
              <a:gd name="connsiteY60" fmla="*/ 423862 h 592931"/>
              <a:gd name="connsiteX61" fmla="*/ 1221581 w 1559719"/>
              <a:gd name="connsiteY61" fmla="*/ 431006 h 592931"/>
              <a:gd name="connsiteX62" fmla="*/ 1226344 w 1559719"/>
              <a:gd name="connsiteY62" fmla="*/ 452437 h 592931"/>
              <a:gd name="connsiteX63" fmla="*/ 1233488 w 1559719"/>
              <a:gd name="connsiteY63" fmla="*/ 454818 h 592931"/>
              <a:gd name="connsiteX64" fmla="*/ 1240631 w 1559719"/>
              <a:gd name="connsiteY64" fmla="*/ 459581 h 592931"/>
              <a:gd name="connsiteX65" fmla="*/ 1266825 w 1559719"/>
              <a:gd name="connsiteY65" fmla="*/ 464343 h 592931"/>
              <a:gd name="connsiteX66" fmla="*/ 1288256 w 1559719"/>
              <a:gd name="connsiteY66" fmla="*/ 471487 h 592931"/>
              <a:gd name="connsiteX67" fmla="*/ 1316831 w 1559719"/>
              <a:gd name="connsiteY67" fmla="*/ 473868 h 592931"/>
              <a:gd name="connsiteX68" fmla="*/ 1331119 w 1559719"/>
              <a:gd name="connsiteY68" fmla="*/ 478631 h 592931"/>
              <a:gd name="connsiteX69" fmla="*/ 1338263 w 1559719"/>
              <a:gd name="connsiteY69" fmla="*/ 481012 h 592931"/>
              <a:gd name="connsiteX70" fmla="*/ 1352550 w 1559719"/>
              <a:gd name="connsiteY70" fmla="*/ 490537 h 592931"/>
              <a:gd name="connsiteX71" fmla="*/ 1362075 w 1559719"/>
              <a:gd name="connsiteY71" fmla="*/ 495300 h 592931"/>
              <a:gd name="connsiteX72" fmla="*/ 1376363 w 1559719"/>
              <a:gd name="connsiteY72" fmla="*/ 504825 h 592931"/>
              <a:gd name="connsiteX73" fmla="*/ 1390650 w 1559719"/>
              <a:gd name="connsiteY73" fmla="*/ 514350 h 592931"/>
              <a:gd name="connsiteX74" fmla="*/ 1416844 w 1559719"/>
              <a:gd name="connsiteY74" fmla="*/ 521493 h 592931"/>
              <a:gd name="connsiteX75" fmla="*/ 1431131 w 1559719"/>
              <a:gd name="connsiteY75" fmla="*/ 526256 h 592931"/>
              <a:gd name="connsiteX76" fmla="*/ 1438275 w 1559719"/>
              <a:gd name="connsiteY76" fmla="*/ 528637 h 592931"/>
              <a:gd name="connsiteX77" fmla="*/ 1473994 w 1559719"/>
              <a:gd name="connsiteY77" fmla="*/ 540543 h 592931"/>
              <a:gd name="connsiteX78" fmla="*/ 1485900 w 1559719"/>
              <a:gd name="connsiteY78" fmla="*/ 542925 h 592931"/>
              <a:gd name="connsiteX79" fmla="*/ 1514475 w 1559719"/>
              <a:gd name="connsiteY79" fmla="*/ 550068 h 592931"/>
              <a:gd name="connsiteX80" fmla="*/ 1521619 w 1559719"/>
              <a:gd name="connsiteY80" fmla="*/ 552450 h 592931"/>
              <a:gd name="connsiteX81" fmla="*/ 1531144 w 1559719"/>
              <a:gd name="connsiteY81" fmla="*/ 554831 h 592931"/>
              <a:gd name="connsiteX82" fmla="*/ 1552575 w 1559719"/>
              <a:gd name="connsiteY82" fmla="*/ 561975 h 592931"/>
              <a:gd name="connsiteX83" fmla="*/ 1559719 w 1559719"/>
              <a:gd name="connsiteY83" fmla="*/ 564356 h 592931"/>
              <a:gd name="connsiteX84" fmla="*/ 1554956 w 1559719"/>
              <a:gd name="connsiteY84" fmla="*/ 581025 h 592931"/>
              <a:gd name="connsiteX85" fmla="*/ 1543050 w 1559719"/>
              <a:gd name="connsiteY85" fmla="*/ 592931 h 592931"/>
              <a:gd name="connsiteX0" fmla="*/ 0 w 1559719"/>
              <a:gd name="connsiteY0" fmla="*/ 0 h 581025"/>
              <a:gd name="connsiteX1" fmla="*/ 161925 w 1559719"/>
              <a:gd name="connsiteY1" fmla="*/ 2381 h 581025"/>
              <a:gd name="connsiteX2" fmla="*/ 202406 w 1559719"/>
              <a:gd name="connsiteY2" fmla="*/ 0 h 581025"/>
              <a:gd name="connsiteX3" fmla="*/ 311944 w 1559719"/>
              <a:gd name="connsiteY3" fmla="*/ 2381 h 581025"/>
              <a:gd name="connsiteX4" fmla="*/ 319088 w 1559719"/>
              <a:gd name="connsiteY4" fmla="*/ 16668 h 581025"/>
              <a:gd name="connsiteX5" fmla="*/ 326231 w 1559719"/>
              <a:gd name="connsiteY5" fmla="*/ 19050 h 581025"/>
              <a:gd name="connsiteX6" fmla="*/ 340519 w 1559719"/>
              <a:gd name="connsiteY6" fmla="*/ 16668 h 581025"/>
              <a:gd name="connsiteX7" fmla="*/ 350044 w 1559719"/>
              <a:gd name="connsiteY7" fmla="*/ 14287 h 581025"/>
              <a:gd name="connsiteX8" fmla="*/ 378619 w 1559719"/>
              <a:gd name="connsiteY8" fmla="*/ 16668 h 581025"/>
              <a:gd name="connsiteX9" fmla="*/ 390525 w 1559719"/>
              <a:gd name="connsiteY9" fmla="*/ 19050 h 581025"/>
              <a:gd name="connsiteX10" fmla="*/ 395288 w 1559719"/>
              <a:gd name="connsiteY10" fmla="*/ 26193 h 581025"/>
              <a:gd name="connsiteX11" fmla="*/ 402431 w 1559719"/>
              <a:gd name="connsiteY11" fmla="*/ 30956 h 581025"/>
              <a:gd name="connsiteX12" fmla="*/ 414338 w 1559719"/>
              <a:gd name="connsiteY12" fmla="*/ 45243 h 581025"/>
              <a:gd name="connsiteX13" fmla="*/ 421481 w 1559719"/>
              <a:gd name="connsiteY13" fmla="*/ 47625 h 581025"/>
              <a:gd name="connsiteX14" fmla="*/ 440531 w 1559719"/>
              <a:gd name="connsiteY14" fmla="*/ 64293 h 581025"/>
              <a:gd name="connsiteX15" fmla="*/ 454819 w 1559719"/>
              <a:gd name="connsiteY15" fmla="*/ 73818 h 581025"/>
              <a:gd name="connsiteX16" fmla="*/ 464344 w 1559719"/>
              <a:gd name="connsiteY16" fmla="*/ 88106 h 581025"/>
              <a:gd name="connsiteX17" fmla="*/ 471488 w 1559719"/>
              <a:gd name="connsiteY17" fmla="*/ 90487 h 581025"/>
              <a:gd name="connsiteX18" fmla="*/ 483394 w 1559719"/>
              <a:gd name="connsiteY18" fmla="*/ 92868 h 581025"/>
              <a:gd name="connsiteX19" fmla="*/ 485775 w 1559719"/>
              <a:gd name="connsiteY19" fmla="*/ 102393 h 581025"/>
              <a:gd name="connsiteX20" fmla="*/ 492919 w 1559719"/>
              <a:gd name="connsiteY20" fmla="*/ 104775 h 581025"/>
              <a:gd name="connsiteX21" fmla="*/ 509588 w 1559719"/>
              <a:gd name="connsiteY21" fmla="*/ 107156 h 581025"/>
              <a:gd name="connsiteX22" fmla="*/ 516731 w 1559719"/>
              <a:gd name="connsiteY22" fmla="*/ 104775 h 581025"/>
              <a:gd name="connsiteX23" fmla="*/ 535781 w 1559719"/>
              <a:gd name="connsiteY23" fmla="*/ 109537 h 581025"/>
              <a:gd name="connsiteX24" fmla="*/ 585788 w 1559719"/>
              <a:gd name="connsiteY24" fmla="*/ 111918 h 581025"/>
              <a:gd name="connsiteX25" fmla="*/ 602456 w 1559719"/>
              <a:gd name="connsiteY25" fmla="*/ 114300 h 581025"/>
              <a:gd name="connsiteX26" fmla="*/ 604838 w 1559719"/>
              <a:gd name="connsiteY26" fmla="*/ 121443 h 581025"/>
              <a:gd name="connsiteX27" fmla="*/ 607219 w 1559719"/>
              <a:gd name="connsiteY27" fmla="*/ 133350 h 581025"/>
              <a:gd name="connsiteX28" fmla="*/ 640556 w 1559719"/>
              <a:gd name="connsiteY28" fmla="*/ 140493 h 581025"/>
              <a:gd name="connsiteX29" fmla="*/ 650081 w 1559719"/>
              <a:gd name="connsiteY29" fmla="*/ 142875 h 581025"/>
              <a:gd name="connsiteX30" fmla="*/ 659606 w 1559719"/>
              <a:gd name="connsiteY30" fmla="*/ 169068 h 581025"/>
              <a:gd name="connsiteX31" fmla="*/ 733425 w 1559719"/>
              <a:gd name="connsiteY31" fmla="*/ 176212 h 581025"/>
              <a:gd name="connsiteX32" fmla="*/ 735806 w 1559719"/>
              <a:gd name="connsiteY32" fmla="*/ 185737 h 581025"/>
              <a:gd name="connsiteX33" fmla="*/ 738188 w 1559719"/>
              <a:gd name="connsiteY33" fmla="*/ 192881 h 581025"/>
              <a:gd name="connsiteX34" fmla="*/ 742950 w 1559719"/>
              <a:gd name="connsiteY34" fmla="*/ 214312 h 581025"/>
              <a:gd name="connsiteX35" fmla="*/ 752475 w 1559719"/>
              <a:gd name="connsiteY35" fmla="*/ 226218 h 581025"/>
              <a:gd name="connsiteX36" fmla="*/ 778669 w 1559719"/>
              <a:gd name="connsiteY36" fmla="*/ 228600 h 581025"/>
              <a:gd name="connsiteX37" fmla="*/ 840581 w 1559719"/>
              <a:gd name="connsiteY37" fmla="*/ 233362 h 581025"/>
              <a:gd name="connsiteX38" fmla="*/ 847725 w 1559719"/>
              <a:gd name="connsiteY38" fmla="*/ 235743 h 581025"/>
              <a:gd name="connsiteX39" fmla="*/ 866775 w 1559719"/>
              <a:gd name="connsiteY39" fmla="*/ 238125 h 581025"/>
              <a:gd name="connsiteX40" fmla="*/ 878681 w 1559719"/>
              <a:gd name="connsiteY40" fmla="*/ 247650 h 581025"/>
              <a:gd name="connsiteX41" fmla="*/ 885825 w 1559719"/>
              <a:gd name="connsiteY41" fmla="*/ 250031 h 581025"/>
              <a:gd name="connsiteX42" fmla="*/ 940594 w 1559719"/>
              <a:gd name="connsiteY42" fmla="*/ 252412 h 581025"/>
              <a:gd name="connsiteX43" fmla="*/ 950119 w 1559719"/>
              <a:gd name="connsiteY43" fmla="*/ 276225 h 581025"/>
              <a:gd name="connsiteX44" fmla="*/ 973931 w 1559719"/>
              <a:gd name="connsiteY44" fmla="*/ 283368 h 581025"/>
              <a:gd name="connsiteX45" fmla="*/ 995363 w 1559719"/>
              <a:gd name="connsiteY45" fmla="*/ 295275 h 581025"/>
              <a:gd name="connsiteX46" fmla="*/ 1009650 w 1559719"/>
              <a:gd name="connsiteY46" fmla="*/ 297656 h 581025"/>
              <a:gd name="connsiteX47" fmla="*/ 1042988 w 1559719"/>
              <a:gd name="connsiteY47" fmla="*/ 302418 h 581025"/>
              <a:gd name="connsiteX48" fmla="*/ 1050131 w 1559719"/>
              <a:gd name="connsiteY48" fmla="*/ 304800 h 581025"/>
              <a:gd name="connsiteX49" fmla="*/ 1073944 w 1559719"/>
              <a:gd name="connsiteY49" fmla="*/ 307181 h 581025"/>
              <a:gd name="connsiteX50" fmla="*/ 1081088 w 1559719"/>
              <a:gd name="connsiteY50" fmla="*/ 314325 h 581025"/>
              <a:gd name="connsiteX51" fmla="*/ 1090613 w 1559719"/>
              <a:gd name="connsiteY51" fmla="*/ 328612 h 581025"/>
              <a:gd name="connsiteX52" fmla="*/ 1097756 w 1559719"/>
              <a:gd name="connsiteY52" fmla="*/ 350043 h 581025"/>
              <a:gd name="connsiteX53" fmla="*/ 1102519 w 1559719"/>
              <a:gd name="connsiteY53" fmla="*/ 357187 h 581025"/>
              <a:gd name="connsiteX54" fmla="*/ 1109663 w 1559719"/>
              <a:gd name="connsiteY54" fmla="*/ 381000 h 581025"/>
              <a:gd name="connsiteX55" fmla="*/ 1116806 w 1559719"/>
              <a:gd name="connsiteY55" fmla="*/ 385762 h 581025"/>
              <a:gd name="connsiteX56" fmla="*/ 1119188 w 1559719"/>
              <a:gd name="connsiteY56" fmla="*/ 402431 h 581025"/>
              <a:gd name="connsiteX57" fmla="*/ 1126331 w 1559719"/>
              <a:gd name="connsiteY57" fmla="*/ 407193 h 581025"/>
              <a:gd name="connsiteX58" fmla="*/ 1128713 w 1559719"/>
              <a:gd name="connsiteY58" fmla="*/ 414337 h 581025"/>
              <a:gd name="connsiteX59" fmla="*/ 1143000 w 1559719"/>
              <a:gd name="connsiteY59" fmla="*/ 421481 h 581025"/>
              <a:gd name="connsiteX60" fmla="*/ 1216819 w 1559719"/>
              <a:gd name="connsiteY60" fmla="*/ 423862 h 581025"/>
              <a:gd name="connsiteX61" fmla="*/ 1221581 w 1559719"/>
              <a:gd name="connsiteY61" fmla="*/ 431006 h 581025"/>
              <a:gd name="connsiteX62" fmla="*/ 1226344 w 1559719"/>
              <a:gd name="connsiteY62" fmla="*/ 452437 h 581025"/>
              <a:gd name="connsiteX63" fmla="*/ 1233488 w 1559719"/>
              <a:gd name="connsiteY63" fmla="*/ 454818 h 581025"/>
              <a:gd name="connsiteX64" fmla="*/ 1240631 w 1559719"/>
              <a:gd name="connsiteY64" fmla="*/ 459581 h 581025"/>
              <a:gd name="connsiteX65" fmla="*/ 1266825 w 1559719"/>
              <a:gd name="connsiteY65" fmla="*/ 464343 h 581025"/>
              <a:gd name="connsiteX66" fmla="*/ 1288256 w 1559719"/>
              <a:gd name="connsiteY66" fmla="*/ 471487 h 581025"/>
              <a:gd name="connsiteX67" fmla="*/ 1316831 w 1559719"/>
              <a:gd name="connsiteY67" fmla="*/ 473868 h 581025"/>
              <a:gd name="connsiteX68" fmla="*/ 1331119 w 1559719"/>
              <a:gd name="connsiteY68" fmla="*/ 478631 h 581025"/>
              <a:gd name="connsiteX69" fmla="*/ 1338263 w 1559719"/>
              <a:gd name="connsiteY69" fmla="*/ 481012 h 581025"/>
              <a:gd name="connsiteX70" fmla="*/ 1352550 w 1559719"/>
              <a:gd name="connsiteY70" fmla="*/ 490537 h 581025"/>
              <a:gd name="connsiteX71" fmla="*/ 1362075 w 1559719"/>
              <a:gd name="connsiteY71" fmla="*/ 495300 h 581025"/>
              <a:gd name="connsiteX72" fmla="*/ 1376363 w 1559719"/>
              <a:gd name="connsiteY72" fmla="*/ 504825 h 581025"/>
              <a:gd name="connsiteX73" fmla="*/ 1390650 w 1559719"/>
              <a:gd name="connsiteY73" fmla="*/ 514350 h 581025"/>
              <a:gd name="connsiteX74" fmla="*/ 1416844 w 1559719"/>
              <a:gd name="connsiteY74" fmla="*/ 521493 h 581025"/>
              <a:gd name="connsiteX75" fmla="*/ 1431131 w 1559719"/>
              <a:gd name="connsiteY75" fmla="*/ 526256 h 581025"/>
              <a:gd name="connsiteX76" fmla="*/ 1438275 w 1559719"/>
              <a:gd name="connsiteY76" fmla="*/ 528637 h 581025"/>
              <a:gd name="connsiteX77" fmla="*/ 1473994 w 1559719"/>
              <a:gd name="connsiteY77" fmla="*/ 540543 h 581025"/>
              <a:gd name="connsiteX78" fmla="*/ 1485900 w 1559719"/>
              <a:gd name="connsiteY78" fmla="*/ 542925 h 581025"/>
              <a:gd name="connsiteX79" fmla="*/ 1514475 w 1559719"/>
              <a:gd name="connsiteY79" fmla="*/ 550068 h 581025"/>
              <a:gd name="connsiteX80" fmla="*/ 1521619 w 1559719"/>
              <a:gd name="connsiteY80" fmla="*/ 552450 h 581025"/>
              <a:gd name="connsiteX81" fmla="*/ 1531144 w 1559719"/>
              <a:gd name="connsiteY81" fmla="*/ 554831 h 581025"/>
              <a:gd name="connsiteX82" fmla="*/ 1552575 w 1559719"/>
              <a:gd name="connsiteY82" fmla="*/ 561975 h 581025"/>
              <a:gd name="connsiteX83" fmla="*/ 1559719 w 1559719"/>
              <a:gd name="connsiteY83" fmla="*/ 564356 h 581025"/>
              <a:gd name="connsiteX84" fmla="*/ 1554956 w 1559719"/>
              <a:gd name="connsiteY84" fmla="*/ 581025 h 581025"/>
              <a:gd name="connsiteX0" fmla="*/ 0 w 1559719"/>
              <a:gd name="connsiteY0" fmla="*/ 0 h 564356"/>
              <a:gd name="connsiteX1" fmla="*/ 161925 w 1559719"/>
              <a:gd name="connsiteY1" fmla="*/ 2381 h 564356"/>
              <a:gd name="connsiteX2" fmla="*/ 202406 w 1559719"/>
              <a:gd name="connsiteY2" fmla="*/ 0 h 564356"/>
              <a:gd name="connsiteX3" fmla="*/ 311944 w 1559719"/>
              <a:gd name="connsiteY3" fmla="*/ 2381 h 564356"/>
              <a:gd name="connsiteX4" fmla="*/ 319088 w 1559719"/>
              <a:gd name="connsiteY4" fmla="*/ 16668 h 564356"/>
              <a:gd name="connsiteX5" fmla="*/ 326231 w 1559719"/>
              <a:gd name="connsiteY5" fmla="*/ 19050 h 564356"/>
              <a:gd name="connsiteX6" fmla="*/ 340519 w 1559719"/>
              <a:gd name="connsiteY6" fmla="*/ 16668 h 564356"/>
              <a:gd name="connsiteX7" fmla="*/ 350044 w 1559719"/>
              <a:gd name="connsiteY7" fmla="*/ 14287 h 564356"/>
              <a:gd name="connsiteX8" fmla="*/ 378619 w 1559719"/>
              <a:gd name="connsiteY8" fmla="*/ 16668 h 564356"/>
              <a:gd name="connsiteX9" fmla="*/ 390525 w 1559719"/>
              <a:gd name="connsiteY9" fmla="*/ 19050 h 564356"/>
              <a:gd name="connsiteX10" fmla="*/ 395288 w 1559719"/>
              <a:gd name="connsiteY10" fmla="*/ 26193 h 564356"/>
              <a:gd name="connsiteX11" fmla="*/ 402431 w 1559719"/>
              <a:gd name="connsiteY11" fmla="*/ 30956 h 564356"/>
              <a:gd name="connsiteX12" fmla="*/ 414338 w 1559719"/>
              <a:gd name="connsiteY12" fmla="*/ 45243 h 564356"/>
              <a:gd name="connsiteX13" fmla="*/ 421481 w 1559719"/>
              <a:gd name="connsiteY13" fmla="*/ 47625 h 564356"/>
              <a:gd name="connsiteX14" fmla="*/ 440531 w 1559719"/>
              <a:gd name="connsiteY14" fmla="*/ 64293 h 564356"/>
              <a:gd name="connsiteX15" fmla="*/ 454819 w 1559719"/>
              <a:gd name="connsiteY15" fmla="*/ 73818 h 564356"/>
              <a:gd name="connsiteX16" fmla="*/ 464344 w 1559719"/>
              <a:gd name="connsiteY16" fmla="*/ 88106 h 564356"/>
              <a:gd name="connsiteX17" fmla="*/ 471488 w 1559719"/>
              <a:gd name="connsiteY17" fmla="*/ 90487 h 564356"/>
              <a:gd name="connsiteX18" fmla="*/ 483394 w 1559719"/>
              <a:gd name="connsiteY18" fmla="*/ 92868 h 564356"/>
              <a:gd name="connsiteX19" fmla="*/ 485775 w 1559719"/>
              <a:gd name="connsiteY19" fmla="*/ 102393 h 564356"/>
              <a:gd name="connsiteX20" fmla="*/ 492919 w 1559719"/>
              <a:gd name="connsiteY20" fmla="*/ 104775 h 564356"/>
              <a:gd name="connsiteX21" fmla="*/ 509588 w 1559719"/>
              <a:gd name="connsiteY21" fmla="*/ 107156 h 564356"/>
              <a:gd name="connsiteX22" fmla="*/ 516731 w 1559719"/>
              <a:gd name="connsiteY22" fmla="*/ 104775 h 564356"/>
              <a:gd name="connsiteX23" fmla="*/ 535781 w 1559719"/>
              <a:gd name="connsiteY23" fmla="*/ 109537 h 564356"/>
              <a:gd name="connsiteX24" fmla="*/ 585788 w 1559719"/>
              <a:gd name="connsiteY24" fmla="*/ 111918 h 564356"/>
              <a:gd name="connsiteX25" fmla="*/ 602456 w 1559719"/>
              <a:gd name="connsiteY25" fmla="*/ 114300 h 564356"/>
              <a:gd name="connsiteX26" fmla="*/ 604838 w 1559719"/>
              <a:gd name="connsiteY26" fmla="*/ 121443 h 564356"/>
              <a:gd name="connsiteX27" fmla="*/ 607219 w 1559719"/>
              <a:gd name="connsiteY27" fmla="*/ 133350 h 564356"/>
              <a:gd name="connsiteX28" fmla="*/ 640556 w 1559719"/>
              <a:gd name="connsiteY28" fmla="*/ 140493 h 564356"/>
              <a:gd name="connsiteX29" fmla="*/ 650081 w 1559719"/>
              <a:gd name="connsiteY29" fmla="*/ 142875 h 564356"/>
              <a:gd name="connsiteX30" fmla="*/ 659606 w 1559719"/>
              <a:gd name="connsiteY30" fmla="*/ 169068 h 564356"/>
              <a:gd name="connsiteX31" fmla="*/ 733425 w 1559719"/>
              <a:gd name="connsiteY31" fmla="*/ 176212 h 564356"/>
              <a:gd name="connsiteX32" fmla="*/ 735806 w 1559719"/>
              <a:gd name="connsiteY32" fmla="*/ 185737 h 564356"/>
              <a:gd name="connsiteX33" fmla="*/ 738188 w 1559719"/>
              <a:gd name="connsiteY33" fmla="*/ 192881 h 564356"/>
              <a:gd name="connsiteX34" fmla="*/ 742950 w 1559719"/>
              <a:gd name="connsiteY34" fmla="*/ 214312 h 564356"/>
              <a:gd name="connsiteX35" fmla="*/ 752475 w 1559719"/>
              <a:gd name="connsiteY35" fmla="*/ 226218 h 564356"/>
              <a:gd name="connsiteX36" fmla="*/ 778669 w 1559719"/>
              <a:gd name="connsiteY36" fmla="*/ 228600 h 564356"/>
              <a:gd name="connsiteX37" fmla="*/ 840581 w 1559719"/>
              <a:gd name="connsiteY37" fmla="*/ 233362 h 564356"/>
              <a:gd name="connsiteX38" fmla="*/ 847725 w 1559719"/>
              <a:gd name="connsiteY38" fmla="*/ 235743 h 564356"/>
              <a:gd name="connsiteX39" fmla="*/ 866775 w 1559719"/>
              <a:gd name="connsiteY39" fmla="*/ 238125 h 564356"/>
              <a:gd name="connsiteX40" fmla="*/ 878681 w 1559719"/>
              <a:gd name="connsiteY40" fmla="*/ 247650 h 564356"/>
              <a:gd name="connsiteX41" fmla="*/ 885825 w 1559719"/>
              <a:gd name="connsiteY41" fmla="*/ 250031 h 564356"/>
              <a:gd name="connsiteX42" fmla="*/ 940594 w 1559719"/>
              <a:gd name="connsiteY42" fmla="*/ 252412 h 564356"/>
              <a:gd name="connsiteX43" fmla="*/ 950119 w 1559719"/>
              <a:gd name="connsiteY43" fmla="*/ 276225 h 564356"/>
              <a:gd name="connsiteX44" fmla="*/ 973931 w 1559719"/>
              <a:gd name="connsiteY44" fmla="*/ 283368 h 564356"/>
              <a:gd name="connsiteX45" fmla="*/ 995363 w 1559719"/>
              <a:gd name="connsiteY45" fmla="*/ 295275 h 564356"/>
              <a:gd name="connsiteX46" fmla="*/ 1009650 w 1559719"/>
              <a:gd name="connsiteY46" fmla="*/ 297656 h 564356"/>
              <a:gd name="connsiteX47" fmla="*/ 1042988 w 1559719"/>
              <a:gd name="connsiteY47" fmla="*/ 302418 h 564356"/>
              <a:gd name="connsiteX48" fmla="*/ 1050131 w 1559719"/>
              <a:gd name="connsiteY48" fmla="*/ 304800 h 564356"/>
              <a:gd name="connsiteX49" fmla="*/ 1073944 w 1559719"/>
              <a:gd name="connsiteY49" fmla="*/ 307181 h 564356"/>
              <a:gd name="connsiteX50" fmla="*/ 1081088 w 1559719"/>
              <a:gd name="connsiteY50" fmla="*/ 314325 h 564356"/>
              <a:gd name="connsiteX51" fmla="*/ 1090613 w 1559719"/>
              <a:gd name="connsiteY51" fmla="*/ 328612 h 564356"/>
              <a:gd name="connsiteX52" fmla="*/ 1097756 w 1559719"/>
              <a:gd name="connsiteY52" fmla="*/ 350043 h 564356"/>
              <a:gd name="connsiteX53" fmla="*/ 1102519 w 1559719"/>
              <a:gd name="connsiteY53" fmla="*/ 357187 h 564356"/>
              <a:gd name="connsiteX54" fmla="*/ 1109663 w 1559719"/>
              <a:gd name="connsiteY54" fmla="*/ 381000 h 564356"/>
              <a:gd name="connsiteX55" fmla="*/ 1116806 w 1559719"/>
              <a:gd name="connsiteY55" fmla="*/ 385762 h 564356"/>
              <a:gd name="connsiteX56" fmla="*/ 1119188 w 1559719"/>
              <a:gd name="connsiteY56" fmla="*/ 402431 h 564356"/>
              <a:gd name="connsiteX57" fmla="*/ 1126331 w 1559719"/>
              <a:gd name="connsiteY57" fmla="*/ 407193 h 564356"/>
              <a:gd name="connsiteX58" fmla="*/ 1128713 w 1559719"/>
              <a:gd name="connsiteY58" fmla="*/ 414337 h 564356"/>
              <a:gd name="connsiteX59" fmla="*/ 1143000 w 1559719"/>
              <a:gd name="connsiteY59" fmla="*/ 421481 h 564356"/>
              <a:gd name="connsiteX60" fmla="*/ 1216819 w 1559719"/>
              <a:gd name="connsiteY60" fmla="*/ 423862 h 564356"/>
              <a:gd name="connsiteX61" fmla="*/ 1221581 w 1559719"/>
              <a:gd name="connsiteY61" fmla="*/ 431006 h 564356"/>
              <a:gd name="connsiteX62" fmla="*/ 1226344 w 1559719"/>
              <a:gd name="connsiteY62" fmla="*/ 452437 h 564356"/>
              <a:gd name="connsiteX63" fmla="*/ 1233488 w 1559719"/>
              <a:gd name="connsiteY63" fmla="*/ 454818 h 564356"/>
              <a:gd name="connsiteX64" fmla="*/ 1240631 w 1559719"/>
              <a:gd name="connsiteY64" fmla="*/ 459581 h 564356"/>
              <a:gd name="connsiteX65" fmla="*/ 1266825 w 1559719"/>
              <a:gd name="connsiteY65" fmla="*/ 464343 h 564356"/>
              <a:gd name="connsiteX66" fmla="*/ 1288256 w 1559719"/>
              <a:gd name="connsiteY66" fmla="*/ 471487 h 564356"/>
              <a:gd name="connsiteX67" fmla="*/ 1316831 w 1559719"/>
              <a:gd name="connsiteY67" fmla="*/ 473868 h 564356"/>
              <a:gd name="connsiteX68" fmla="*/ 1331119 w 1559719"/>
              <a:gd name="connsiteY68" fmla="*/ 478631 h 564356"/>
              <a:gd name="connsiteX69" fmla="*/ 1338263 w 1559719"/>
              <a:gd name="connsiteY69" fmla="*/ 481012 h 564356"/>
              <a:gd name="connsiteX70" fmla="*/ 1352550 w 1559719"/>
              <a:gd name="connsiteY70" fmla="*/ 490537 h 564356"/>
              <a:gd name="connsiteX71" fmla="*/ 1362075 w 1559719"/>
              <a:gd name="connsiteY71" fmla="*/ 495300 h 564356"/>
              <a:gd name="connsiteX72" fmla="*/ 1376363 w 1559719"/>
              <a:gd name="connsiteY72" fmla="*/ 504825 h 564356"/>
              <a:gd name="connsiteX73" fmla="*/ 1390650 w 1559719"/>
              <a:gd name="connsiteY73" fmla="*/ 514350 h 564356"/>
              <a:gd name="connsiteX74" fmla="*/ 1416844 w 1559719"/>
              <a:gd name="connsiteY74" fmla="*/ 521493 h 564356"/>
              <a:gd name="connsiteX75" fmla="*/ 1431131 w 1559719"/>
              <a:gd name="connsiteY75" fmla="*/ 526256 h 564356"/>
              <a:gd name="connsiteX76" fmla="*/ 1438275 w 1559719"/>
              <a:gd name="connsiteY76" fmla="*/ 528637 h 564356"/>
              <a:gd name="connsiteX77" fmla="*/ 1473994 w 1559719"/>
              <a:gd name="connsiteY77" fmla="*/ 540543 h 564356"/>
              <a:gd name="connsiteX78" fmla="*/ 1485900 w 1559719"/>
              <a:gd name="connsiteY78" fmla="*/ 542925 h 564356"/>
              <a:gd name="connsiteX79" fmla="*/ 1514475 w 1559719"/>
              <a:gd name="connsiteY79" fmla="*/ 550068 h 564356"/>
              <a:gd name="connsiteX80" fmla="*/ 1521619 w 1559719"/>
              <a:gd name="connsiteY80" fmla="*/ 552450 h 564356"/>
              <a:gd name="connsiteX81" fmla="*/ 1531144 w 1559719"/>
              <a:gd name="connsiteY81" fmla="*/ 554831 h 564356"/>
              <a:gd name="connsiteX82" fmla="*/ 1552575 w 1559719"/>
              <a:gd name="connsiteY82" fmla="*/ 561975 h 564356"/>
              <a:gd name="connsiteX83" fmla="*/ 1559719 w 1559719"/>
              <a:gd name="connsiteY83" fmla="*/ 564356 h 564356"/>
              <a:gd name="connsiteX0" fmla="*/ 0 w 1559719"/>
              <a:gd name="connsiteY0" fmla="*/ 0 h 564356"/>
              <a:gd name="connsiteX1" fmla="*/ 161925 w 1559719"/>
              <a:gd name="connsiteY1" fmla="*/ 2381 h 564356"/>
              <a:gd name="connsiteX2" fmla="*/ 202406 w 1559719"/>
              <a:gd name="connsiteY2" fmla="*/ 0 h 564356"/>
              <a:gd name="connsiteX3" fmla="*/ 311944 w 1559719"/>
              <a:gd name="connsiteY3" fmla="*/ 2381 h 564356"/>
              <a:gd name="connsiteX4" fmla="*/ 319088 w 1559719"/>
              <a:gd name="connsiteY4" fmla="*/ 16668 h 564356"/>
              <a:gd name="connsiteX5" fmla="*/ 326231 w 1559719"/>
              <a:gd name="connsiteY5" fmla="*/ 19050 h 564356"/>
              <a:gd name="connsiteX6" fmla="*/ 340519 w 1559719"/>
              <a:gd name="connsiteY6" fmla="*/ 16668 h 564356"/>
              <a:gd name="connsiteX7" fmla="*/ 378619 w 1559719"/>
              <a:gd name="connsiteY7" fmla="*/ 16668 h 564356"/>
              <a:gd name="connsiteX8" fmla="*/ 390525 w 1559719"/>
              <a:gd name="connsiteY8" fmla="*/ 19050 h 564356"/>
              <a:gd name="connsiteX9" fmla="*/ 395288 w 1559719"/>
              <a:gd name="connsiteY9" fmla="*/ 26193 h 564356"/>
              <a:gd name="connsiteX10" fmla="*/ 402431 w 1559719"/>
              <a:gd name="connsiteY10" fmla="*/ 30956 h 564356"/>
              <a:gd name="connsiteX11" fmla="*/ 414338 w 1559719"/>
              <a:gd name="connsiteY11" fmla="*/ 45243 h 564356"/>
              <a:gd name="connsiteX12" fmla="*/ 421481 w 1559719"/>
              <a:gd name="connsiteY12" fmla="*/ 47625 h 564356"/>
              <a:gd name="connsiteX13" fmla="*/ 440531 w 1559719"/>
              <a:gd name="connsiteY13" fmla="*/ 64293 h 564356"/>
              <a:gd name="connsiteX14" fmla="*/ 454819 w 1559719"/>
              <a:gd name="connsiteY14" fmla="*/ 73818 h 564356"/>
              <a:gd name="connsiteX15" fmla="*/ 464344 w 1559719"/>
              <a:gd name="connsiteY15" fmla="*/ 88106 h 564356"/>
              <a:gd name="connsiteX16" fmla="*/ 471488 w 1559719"/>
              <a:gd name="connsiteY16" fmla="*/ 90487 h 564356"/>
              <a:gd name="connsiteX17" fmla="*/ 483394 w 1559719"/>
              <a:gd name="connsiteY17" fmla="*/ 92868 h 564356"/>
              <a:gd name="connsiteX18" fmla="*/ 485775 w 1559719"/>
              <a:gd name="connsiteY18" fmla="*/ 102393 h 564356"/>
              <a:gd name="connsiteX19" fmla="*/ 492919 w 1559719"/>
              <a:gd name="connsiteY19" fmla="*/ 104775 h 564356"/>
              <a:gd name="connsiteX20" fmla="*/ 509588 w 1559719"/>
              <a:gd name="connsiteY20" fmla="*/ 107156 h 564356"/>
              <a:gd name="connsiteX21" fmla="*/ 516731 w 1559719"/>
              <a:gd name="connsiteY21" fmla="*/ 104775 h 564356"/>
              <a:gd name="connsiteX22" fmla="*/ 535781 w 1559719"/>
              <a:gd name="connsiteY22" fmla="*/ 109537 h 564356"/>
              <a:gd name="connsiteX23" fmla="*/ 585788 w 1559719"/>
              <a:gd name="connsiteY23" fmla="*/ 111918 h 564356"/>
              <a:gd name="connsiteX24" fmla="*/ 602456 w 1559719"/>
              <a:gd name="connsiteY24" fmla="*/ 114300 h 564356"/>
              <a:gd name="connsiteX25" fmla="*/ 604838 w 1559719"/>
              <a:gd name="connsiteY25" fmla="*/ 121443 h 564356"/>
              <a:gd name="connsiteX26" fmla="*/ 607219 w 1559719"/>
              <a:gd name="connsiteY26" fmla="*/ 133350 h 564356"/>
              <a:gd name="connsiteX27" fmla="*/ 640556 w 1559719"/>
              <a:gd name="connsiteY27" fmla="*/ 140493 h 564356"/>
              <a:gd name="connsiteX28" fmla="*/ 650081 w 1559719"/>
              <a:gd name="connsiteY28" fmla="*/ 142875 h 564356"/>
              <a:gd name="connsiteX29" fmla="*/ 659606 w 1559719"/>
              <a:gd name="connsiteY29" fmla="*/ 169068 h 564356"/>
              <a:gd name="connsiteX30" fmla="*/ 733425 w 1559719"/>
              <a:gd name="connsiteY30" fmla="*/ 176212 h 564356"/>
              <a:gd name="connsiteX31" fmla="*/ 735806 w 1559719"/>
              <a:gd name="connsiteY31" fmla="*/ 185737 h 564356"/>
              <a:gd name="connsiteX32" fmla="*/ 738188 w 1559719"/>
              <a:gd name="connsiteY32" fmla="*/ 192881 h 564356"/>
              <a:gd name="connsiteX33" fmla="*/ 742950 w 1559719"/>
              <a:gd name="connsiteY33" fmla="*/ 214312 h 564356"/>
              <a:gd name="connsiteX34" fmla="*/ 752475 w 1559719"/>
              <a:gd name="connsiteY34" fmla="*/ 226218 h 564356"/>
              <a:gd name="connsiteX35" fmla="*/ 778669 w 1559719"/>
              <a:gd name="connsiteY35" fmla="*/ 228600 h 564356"/>
              <a:gd name="connsiteX36" fmla="*/ 840581 w 1559719"/>
              <a:gd name="connsiteY36" fmla="*/ 233362 h 564356"/>
              <a:gd name="connsiteX37" fmla="*/ 847725 w 1559719"/>
              <a:gd name="connsiteY37" fmla="*/ 235743 h 564356"/>
              <a:gd name="connsiteX38" fmla="*/ 866775 w 1559719"/>
              <a:gd name="connsiteY38" fmla="*/ 238125 h 564356"/>
              <a:gd name="connsiteX39" fmla="*/ 878681 w 1559719"/>
              <a:gd name="connsiteY39" fmla="*/ 247650 h 564356"/>
              <a:gd name="connsiteX40" fmla="*/ 885825 w 1559719"/>
              <a:gd name="connsiteY40" fmla="*/ 250031 h 564356"/>
              <a:gd name="connsiteX41" fmla="*/ 940594 w 1559719"/>
              <a:gd name="connsiteY41" fmla="*/ 252412 h 564356"/>
              <a:gd name="connsiteX42" fmla="*/ 950119 w 1559719"/>
              <a:gd name="connsiteY42" fmla="*/ 276225 h 564356"/>
              <a:gd name="connsiteX43" fmla="*/ 973931 w 1559719"/>
              <a:gd name="connsiteY43" fmla="*/ 283368 h 564356"/>
              <a:gd name="connsiteX44" fmla="*/ 995363 w 1559719"/>
              <a:gd name="connsiteY44" fmla="*/ 295275 h 564356"/>
              <a:gd name="connsiteX45" fmla="*/ 1009650 w 1559719"/>
              <a:gd name="connsiteY45" fmla="*/ 297656 h 564356"/>
              <a:gd name="connsiteX46" fmla="*/ 1042988 w 1559719"/>
              <a:gd name="connsiteY46" fmla="*/ 302418 h 564356"/>
              <a:gd name="connsiteX47" fmla="*/ 1050131 w 1559719"/>
              <a:gd name="connsiteY47" fmla="*/ 304800 h 564356"/>
              <a:gd name="connsiteX48" fmla="*/ 1073944 w 1559719"/>
              <a:gd name="connsiteY48" fmla="*/ 307181 h 564356"/>
              <a:gd name="connsiteX49" fmla="*/ 1081088 w 1559719"/>
              <a:gd name="connsiteY49" fmla="*/ 314325 h 564356"/>
              <a:gd name="connsiteX50" fmla="*/ 1090613 w 1559719"/>
              <a:gd name="connsiteY50" fmla="*/ 328612 h 564356"/>
              <a:gd name="connsiteX51" fmla="*/ 1097756 w 1559719"/>
              <a:gd name="connsiteY51" fmla="*/ 350043 h 564356"/>
              <a:gd name="connsiteX52" fmla="*/ 1102519 w 1559719"/>
              <a:gd name="connsiteY52" fmla="*/ 357187 h 564356"/>
              <a:gd name="connsiteX53" fmla="*/ 1109663 w 1559719"/>
              <a:gd name="connsiteY53" fmla="*/ 381000 h 564356"/>
              <a:gd name="connsiteX54" fmla="*/ 1116806 w 1559719"/>
              <a:gd name="connsiteY54" fmla="*/ 385762 h 564356"/>
              <a:gd name="connsiteX55" fmla="*/ 1119188 w 1559719"/>
              <a:gd name="connsiteY55" fmla="*/ 402431 h 564356"/>
              <a:gd name="connsiteX56" fmla="*/ 1126331 w 1559719"/>
              <a:gd name="connsiteY56" fmla="*/ 407193 h 564356"/>
              <a:gd name="connsiteX57" fmla="*/ 1128713 w 1559719"/>
              <a:gd name="connsiteY57" fmla="*/ 414337 h 564356"/>
              <a:gd name="connsiteX58" fmla="*/ 1143000 w 1559719"/>
              <a:gd name="connsiteY58" fmla="*/ 421481 h 564356"/>
              <a:gd name="connsiteX59" fmla="*/ 1216819 w 1559719"/>
              <a:gd name="connsiteY59" fmla="*/ 423862 h 564356"/>
              <a:gd name="connsiteX60" fmla="*/ 1221581 w 1559719"/>
              <a:gd name="connsiteY60" fmla="*/ 431006 h 564356"/>
              <a:gd name="connsiteX61" fmla="*/ 1226344 w 1559719"/>
              <a:gd name="connsiteY61" fmla="*/ 452437 h 564356"/>
              <a:gd name="connsiteX62" fmla="*/ 1233488 w 1559719"/>
              <a:gd name="connsiteY62" fmla="*/ 454818 h 564356"/>
              <a:gd name="connsiteX63" fmla="*/ 1240631 w 1559719"/>
              <a:gd name="connsiteY63" fmla="*/ 459581 h 564356"/>
              <a:gd name="connsiteX64" fmla="*/ 1266825 w 1559719"/>
              <a:gd name="connsiteY64" fmla="*/ 464343 h 564356"/>
              <a:gd name="connsiteX65" fmla="*/ 1288256 w 1559719"/>
              <a:gd name="connsiteY65" fmla="*/ 471487 h 564356"/>
              <a:gd name="connsiteX66" fmla="*/ 1316831 w 1559719"/>
              <a:gd name="connsiteY66" fmla="*/ 473868 h 564356"/>
              <a:gd name="connsiteX67" fmla="*/ 1331119 w 1559719"/>
              <a:gd name="connsiteY67" fmla="*/ 478631 h 564356"/>
              <a:gd name="connsiteX68" fmla="*/ 1338263 w 1559719"/>
              <a:gd name="connsiteY68" fmla="*/ 481012 h 564356"/>
              <a:gd name="connsiteX69" fmla="*/ 1352550 w 1559719"/>
              <a:gd name="connsiteY69" fmla="*/ 490537 h 564356"/>
              <a:gd name="connsiteX70" fmla="*/ 1362075 w 1559719"/>
              <a:gd name="connsiteY70" fmla="*/ 495300 h 564356"/>
              <a:gd name="connsiteX71" fmla="*/ 1376363 w 1559719"/>
              <a:gd name="connsiteY71" fmla="*/ 504825 h 564356"/>
              <a:gd name="connsiteX72" fmla="*/ 1390650 w 1559719"/>
              <a:gd name="connsiteY72" fmla="*/ 514350 h 564356"/>
              <a:gd name="connsiteX73" fmla="*/ 1416844 w 1559719"/>
              <a:gd name="connsiteY73" fmla="*/ 521493 h 564356"/>
              <a:gd name="connsiteX74" fmla="*/ 1431131 w 1559719"/>
              <a:gd name="connsiteY74" fmla="*/ 526256 h 564356"/>
              <a:gd name="connsiteX75" fmla="*/ 1438275 w 1559719"/>
              <a:gd name="connsiteY75" fmla="*/ 528637 h 564356"/>
              <a:gd name="connsiteX76" fmla="*/ 1473994 w 1559719"/>
              <a:gd name="connsiteY76" fmla="*/ 540543 h 564356"/>
              <a:gd name="connsiteX77" fmla="*/ 1485900 w 1559719"/>
              <a:gd name="connsiteY77" fmla="*/ 542925 h 564356"/>
              <a:gd name="connsiteX78" fmla="*/ 1514475 w 1559719"/>
              <a:gd name="connsiteY78" fmla="*/ 550068 h 564356"/>
              <a:gd name="connsiteX79" fmla="*/ 1521619 w 1559719"/>
              <a:gd name="connsiteY79" fmla="*/ 552450 h 564356"/>
              <a:gd name="connsiteX80" fmla="*/ 1531144 w 1559719"/>
              <a:gd name="connsiteY80" fmla="*/ 554831 h 564356"/>
              <a:gd name="connsiteX81" fmla="*/ 1552575 w 1559719"/>
              <a:gd name="connsiteY81" fmla="*/ 561975 h 564356"/>
              <a:gd name="connsiteX82" fmla="*/ 1559719 w 1559719"/>
              <a:gd name="connsiteY82" fmla="*/ 564356 h 564356"/>
              <a:gd name="connsiteX0" fmla="*/ 0 w 1559719"/>
              <a:gd name="connsiteY0" fmla="*/ 0 h 564356"/>
              <a:gd name="connsiteX1" fmla="*/ 161925 w 1559719"/>
              <a:gd name="connsiteY1" fmla="*/ 2381 h 564356"/>
              <a:gd name="connsiteX2" fmla="*/ 202406 w 1559719"/>
              <a:gd name="connsiteY2" fmla="*/ 0 h 564356"/>
              <a:gd name="connsiteX3" fmla="*/ 311944 w 1559719"/>
              <a:gd name="connsiteY3" fmla="*/ 2381 h 564356"/>
              <a:gd name="connsiteX4" fmla="*/ 319088 w 1559719"/>
              <a:gd name="connsiteY4" fmla="*/ 16668 h 564356"/>
              <a:gd name="connsiteX5" fmla="*/ 340519 w 1559719"/>
              <a:gd name="connsiteY5" fmla="*/ 16668 h 564356"/>
              <a:gd name="connsiteX6" fmla="*/ 378619 w 1559719"/>
              <a:gd name="connsiteY6" fmla="*/ 16668 h 564356"/>
              <a:gd name="connsiteX7" fmla="*/ 390525 w 1559719"/>
              <a:gd name="connsiteY7" fmla="*/ 19050 h 564356"/>
              <a:gd name="connsiteX8" fmla="*/ 395288 w 1559719"/>
              <a:gd name="connsiteY8" fmla="*/ 26193 h 564356"/>
              <a:gd name="connsiteX9" fmla="*/ 402431 w 1559719"/>
              <a:gd name="connsiteY9" fmla="*/ 30956 h 564356"/>
              <a:gd name="connsiteX10" fmla="*/ 414338 w 1559719"/>
              <a:gd name="connsiteY10" fmla="*/ 45243 h 564356"/>
              <a:gd name="connsiteX11" fmla="*/ 421481 w 1559719"/>
              <a:gd name="connsiteY11" fmla="*/ 47625 h 564356"/>
              <a:gd name="connsiteX12" fmla="*/ 440531 w 1559719"/>
              <a:gd name="connsiteY12" fmla="*/ 64293 h 564356"/>
              <a:gd name="connsiteX13" fmla="*/ 454819 w 1559719"/>
              <a:gd name="connsiteY13" fmla="*/ 73818 h 564356"/>
              <a:gd name="connsiteX14" fmla="*/ 464344 w 1559719"/>
              <a:gd name="connsiteY14" fmla="*/ 88106 h 564356"/>
              <a:gd name="connsiteX15" fmla="*/ 471488 w 1559719"/>
              <a:gd name="connsiteY15" fmla="*/ 90487 h 564356"/>
              <a:gd name="connsiteX16" fmla="*/ 483394 w 1559719"/>
              <a:gd name="connsiteY16" fmla="*/ 92868 h 564356"/>
              <a:gd name="connsiteX17" fmla="*/ 485775 w 1559719"/>
              <a:gd name="connsiteY17" fmla="*/ 102393 h 564356"/>
              <a:gd name="connsiteX18" fmla="*/ 492919 w 1559719"/>
              <a:gd name="connsiteY18" fmla="*/ 104775 h 564356"/>
              <a:gd name="connsiteX19" fmla="*/ 509588 w 1559719"/>
              <a:gd name="connsiteY19" fmla="*/ 107156 h 564356"/>
              <a:gd name="connsiteX20" fmla="*/ 516731 w 1559719"/>
              <a:gd name="connsiteY20" fmla="*/ 104775 h 564356"/>
              <a:gd name="connsiteX21" fmla="*/ 535781 w 1559719"/>
              <a:gd name="connsiteY21" fmla="*/ 109537 h 564356"/>
              <a:gd name="connsiteX22" fmla="*/ 585788 w 1559719"/>
              <a:gd name="connsiteY22" fmla="*/ 111918 h 564356"/>
              <a:gd name="connsiteX23" fmla="*/ 602456 w 1559719"/>
              <a:gd name="connsiteY23" fmla="*/ 114300 h 564356"/>
              <a:gd name="connsiteX24" fmla="*/ 604838 w 1559719"/>
              <a:gd name="connsiteY24" fmla="*/ 121443 h 564356"/>
              <a:gd name="connsiteX25" fmla="*/ 607219 w 1559719"/>
              <a:gd name="connsiteY25" fmla="*/ 133350 h 564356"/>
              <a:gd name="connsiteX26" fmla="*/ 640556 w 1559719"/>
              <a:gd name="connsiteY26" fmla="*/ 140493 h 564356"/>
              <a:gd name="connsiteX27" fmla="*/ 650081 w 1559719"/>
              <a:gd name="connsiteY27" fmla="*/ 142875 h 564356"/>
              <a:gd name="connsiteX28" fmla="*/ 659606 w 1559719"/>
              <a:gd name="connsiteY28" fmla="*/ 169068 h 564356"/>
              <a:gd name="connsiteX29" fmla="*/ 733425 w 1559719"/>
              <a:gd name="connsiteY29" fmla="*/ 176212 h 564356"/>
              <a:gd name="connsiteX30" fmla="*/ 735806 w 1559719"/>
              <a:gd name="connsiteY30" fmla="*/ 185737 h 564356"/>
              <a:gd name="connsiteX31" fmla="*/ 738188 w 1559719"/>
              <a:gd name="connsiteY31" fmla="*/ 192881 h 564356"/>
              <a:gd name="connsiteX32" fmla="*/ 742950 w 1559719"/>
              <a:gd name="connsiteY32" fmla="*/ 214312 h 564356"/>
              <a:gd name="connsiteX33" fmla="*/ 752475 w 1559719"/>
              <a:gd name="connsiteY33" fmla="*/ 226218 h 564356"/>
              <a:gd name="connsiteX34" fmla="*/ 778669 w 1559719"/>
              <a:gd name="connsiteY34" fmla="*/ 228600 h 564356"/>
              <a:gd name="connsiteX35" fmla="*/ 840581 w 1559719"/>
              <a:gd name="connsiteY35" fmla="*/ 233362 h 564356"/>
              <a:gd name="connsiteX36" fmla="*/ 847725 w 1559719"/>
              <a:gd name="connsiteY36" fmla="*/ 235743 h 564356"/>
              <a:gd name="connsiteX37" fmla="*/ 866775 w 1559719"/>
              <a:gd name="connsiteY37" fmla="*/ 238125 h 564356"/>
              <a:gd name="connsiteX38" fmla="*/ 878681 w 1559719"/>
              <a:gd name="connsiteY38" fmla="*/ 247650 h 564356"/>
              <a:gd name="connsiteX39" fmla="*/ 885825 w 1559719"/>
              <a:gd name="connsiteY39" fmla="*/ 250031 h 564356"/>
              <a:gd name="connsiteX40" fmla="*/ 940594 w 1559719"/>
              <a:gd name="connsiteY40" fmla="*/ 252412 h 564356"/>
              <a:gd name="connsiteX41" fmla="*/ 950119 w 1559719"/>
              <a:gd name="connsiteY41" fmla="*/ 276225 h 564356"/>
              <a:gd name="connsiteX42" fmla="*/ 973931 w 1559719"/>
              <a:gd name="connsiteY42" fmla="*/ 283368 h 564356"/>
              <a:gd name="connsiteX43" fmla="*/ 995363 w 1559719"/>
              <a:gd name="connsiteY43" fmla="*/ 295275 h 564356"/>
              <a:gd name="connsiteX44" fmla="*/ 1009650 w 1559719"/>
              <a:gd name="connsiteY44" fmla="*/ 297656 h 564356"/>
              <a:gd name="connsiteX45" fmla="*/ 1042988 w 1559719"/>
              <a:gd name="connsiteY45" fmla="*/ 302418 h 564356"/>
              <a:gd name="connsiteX46" fmla="*/ 1050131 w 1559719"/>
              <a:gd name="connsiteY46" fmla="*/ 304800 h 564356"/>
              <a:gd name="connsiteX47" fmla="*/ 1073944 w 1559719"/>
              <a:gd name="connsiteY47" fmla="*/ 307181 h 564356"/>
              <a:gd name="connsiteX48" fmla="*/ 1081088 w 1559719"/>
              <a:gd name="connsiteY48" fmla="*/ 314325 h 564356"/>
              <a:gd name="connsiteX49" fmla="*/ 1090613 w 1559719"/>
              <a:gd name="connsiteY49" fmla="*/ 328612 h 564356"/>
              <a:gd name="connsiteX50" fmla="*/ 1097756 w 1559719"/>
              <a:gd name="connsiteY50" fmla="*/ 350043 h 564356"/>
              <a:gd name="connsiteX51" fmla="*/ 1102519 w 1559719"/>
              <a:gd name="connsiteY51" fmla="*/ 357187 h 564356"/>
              <a:gd name="connsiteX52" fmla="*/ 1109663 w 1559719"/>
              <a:gd name="connsiteY52" fmla="*/ 381000 h 564356"/>
              <a:gd name="connsiteX53" fmla="*/ 1116806 w 1559719"/>
              <a:gd name="connsiteY53" fmla="*/ 385762 h 564356"/>
              <a:gd name="connsiteX54" fmla="*/ 1119188 w 1559719"/>
              <a:gd name="connsiteY54" fmla="*/ 402431 h 564356"/>
              <a:gd name="connsiteX55" fmla="*/ 1126331 w 1559719"/>
              <a:gd name="connsiteY55" fmla="*/ 407193 h 564356"/>
              <a:gd name="connsiteX56" fmla="*/ 1128713 w 1559719"/>
              <a:gd name="connsiteY56" fmla="*/ 414337 h 564356"/>
              <a:gd name="connsiteX57" fmla="*/ 1143000 w 1559719"/>
              <a:gd name="connsiteY57" fmla="*/ 421481 h 564356"/>
              <a:gd name="connsiteX58" fmla="*/ 1216819 w 1559719"/>
              <a:gd name="connsiteY58" fmla="*/ 423862 h 564356"/>
              <a:gd name="connsiteX59" fmla="*/ 1221581 w 1559719"/>
              <a:gd name="connsiteY59" fmla="*/ 431006 h 564356"/>
              <a:gd name="connsiteX60" fmla="*/ 1226344 w 1559719"/>
              <a:gd name="connsiteY60" fmla="*/ 452437 h 564356"/>
              <a:gd name="connsiteX61" fmla="*/ 1233488 w 1559719"/>
              <a:gd name="connsiteY61" fmla="*/ 454818 h 564356"/>
              <a:gd name="connsiteX62" fmla="*/ 1240631 w 1559719"/>
              <a:gd name="connsiteY62" fmla="*/ 459581 h 564356"/>
              <a:gd name="connsiteX63" fmla="*/ 1266825 w 1559719"/>
              <a:gd name="connsiteY63" fmla="*/ 464343 h 564356"/>
              <a:gd name="connsiteX64" fmla="*/ 1288256 w 1559719"/>
              <a:gd name="connsiteY64" fmla="*/ 471487 h 564356"/>
              <a:gd name="connsiteX65" fmla="*/ 1316831 w 1559719"/>
              <a:gd name="connsiteY65" fmla="*/ 473868 h 564356"/>
              <a:gd name="connsiteX66" fmla="*/ 1331119 w 1559719"/>
              <a:gd name="connsiteY66" fmla="*/ 478631 h 564356"/>
              <a:gd name="connsiteX67" fmla="*/ 1338263 w 1559719"/>
              <a:gd name="connsiteY67" fmla="*/ 481012 h 564356"/>
              <a:gd name="connsiteX68" fmla="*/ 1352550 w 1559719"/>
              <a:gd name="connsiteY68" fmla="*/ 490537 h 564356"/>
              <a:gd name="connsiteX69" fmla="*/ 1362075 w 1559719"/>
              <a:gd name="connsiteY69" fmla="*/ 495300 h 564356"/>
              <a:gd name="connsiteX70" fmla="*/ 1376363 w 1559719"/>
              <a:gd name="connsiteY70" fmla="*/ 504825 h 564356"/>
              <a:gd name="connsiteX71" fmla="*/ 1390650 w 1559719"/>
              <a:gd name="connsiteY71" fmla="*/ 514350 h 564356"/>
              <a:gd name="connsiteX72" fmla="*/ 1416844 w 1559719"/>
              <a:gd name="connsiteY72" fmla="*/ 521493 h 564356"/>
              <a:gd name="connsiteX73" fmla="*/ 1431131 w 1559719"/>
              <a:gd name="connsiteY73" fmla="*/ 526256 h 564356"/>
              <a:gd name="connsiteX74" fmla="*/ 1438275 w 1559719"/>
              <a:gd name="connsiteY74" fmla="*/ 528637 h 564356"/>
              <a:gd name="connsiteX75" fmla="*/ 1473994 w 1559719"/>
              <a:gd name="connsiteY75" fmla="*/ 540543 h 564356"/>
              <a:gd name="connsiteX76" fmla="*/ 1485900 w 1559719"/>
              <a:gd name="connsiteY76" fmla="*/ 542925 h 564356"/>
              <a:gd name="connsiteX77" fmla="*/ 1514475 w 1559719"/>
              <a:gd name="connsiteY77" fmla="*/ 550068 h 564356"/>
              <a:gd name="connsiteX78" fmla="*/ 1521619 w 1559719"/>
              <a:gd name="connsiteY78" fmla="*/ 552450 h 564356"/>
              <a:gd name="connsiteX79" fmla="*/ 1531144 w 1559719"/>
              <a:gd name="connsiteY79" fmla="*/ 554831 h 564356"/>
              <a:gd name="connsiteX80" fmla="*/ 1552575 w 1559719"/>
              <a:gd name="connsiteY80" fmla="*/ 561975 h 564356"/>
              <a:gd name="connsiteX81" fmla="*/ 1559719 w 1559719"/>
              <a:gd name="connsiteY81" fmla="*/ 564356 h 56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559719" h="564356">
                <a:moveTo>
                  <a:pt x="0" y="0"/>
                </a:moveTo>
                <a:lnTo>
                  <a:pt x="161925" y="2381"/>
                </a:lnTo>
                <a:cubicBezTo>
                  <a:pt x="175442" y="2381"/>
                  <a:pt x="188889" y="0"/>
                  <a:pt x="202406" y="0"/>
                </a:cubicBezTo>
                <a:cubicBezTo>
                  <a:pt x="238927" y="0"/>
                  <a:pt x="275431" y="1587"/>
                  <a:pt x="311944" y="2381"/>
                </a:cubicBezTo>
                <a:cubicBezTo>
                  <a:pt x="313513" y="7089"/>
                  <a:pt x="314326" y="14287"/>
                  <a:pt x="319088" y="16668"/>
                </a:cubicBezTo>
                <a:cubicBezTo>
                  <a:pt x="323850" y="19049"/>
                  <a:pt x="330597" y="16668"/>
                  <a:pt x="340519" y="16668"/>
                </a:cubicBezTo>
                <a:cubicBezTo>
                  <a:pt x="350441" y="16668"/>
                  <a:pt x="370285" y="16271"/>
                  <a:pt x="378619" y="16668"/>
                </a:cubicBezTo>
                <a:cubicBezTo>
                  <a:pt x="382588" y="17462"/>
                  <a:pt x="387011" y="17042"/>
                  <a:pt x="390525" y="19050"/>
                </a:cubicBezTo>
                <a:cubicBezTo>
                  <a:pt x="393010" y="20470"/>
                  <a:pt x="393264" y="24169"/>
                  <a:pt x="395288" y="26193"/>
                </a:cubicBezTo>
                <a:cubicBezTo>
                  <a:pt x="397312" y="28217"/>
                  <a:pt x="400050" y="29368"/>
                  <a:pt x="402431" y="30956"/>
                </a:cubicBezTo>
                <a:cubicBezTo>
                  <a:pt x="405946" y="36229"/>
                  <a:pt x="408836" y="41575"/>
                  <a:pt x="414338" y="45243"/>
                </a:cubicBezTo>
                <a:cubicBezTo>
                  <a:pt x="416426" y="46635"/>
                  <a:pt x="419100" y="46831"/>
                  <a:pt x="421481" y="47625"/>
                </a:cubicBezTo>
                <a:cubicBezTo>
                  <a:pt x="434978" y="67867"/>
                  <a:pt x="412745" y="36507"/>
                  <a:pt x="440531" y="64293"/>
                </a:cubicBezTo>
                <a:cubicBezTo>
                  <a:pt x="449450" y="73212"/>
                  <a:pt x="444480" y="70372"/>
                  <a:pt x="454819" y="73818"/>
                </a:cubicBezTo>
                <a:cubicBezTo>
                  <a:pt x="477368" y="88851"/>
                  <a:pt x="446768" y="66136"/>
                  <a:pt x="464344" y="88106"/>
                </a:cubicBezTo>
                <a:cubicBezTo>
                  <a:pt x="465912" y="90066"/>
                  <a:pt x="469053" y="89878"/>
                  <a:pt x="471488" y="90487"/>
                </a:cubicBezTo>
                <a:cubicBezTo>
                  <a:pt x="475414" y="91469"/>
                  <a:pt x="479425" y="92074"/>
                  <a:pt x="483394" y="92868"/>
                </a:cubicBezTo>
                <a:cubicBezTo>
                  <a:pt x="484188" y="96043"/>
                  <a:pt x="483731" y="99837"/>
                  <a:pt x="485775" y="102393"/>
                </a:cubicBezTo>
                <a:cubicBezTo>
                  <a:pt x="487343" y="104353"/>
                  <a:pt x="490458" y="104283"/>
                  <a:pt x="492919" y="104775"/>
                </a:cubicBezTo>
                <a:cubicBezTo>
                  <a:pt x="498423" y="105876"/>
                  <a:pt x="504032" y="106362"/>
                  <a:pt x="509588" y="107156"/>
                </a:cubicBezTo>
                <a:cubicBezTo>
                  <a:pt x="511969" y="106362"/>
                  <a:pt x="514221" y="104775"/>
                  <a:pt x="516731" y="104775"/>
                </a:cubicBezTo>
                <a:cubicBezTo>
                  <a:pt x="549762" y="104775"/>
                  <a:pt x="513226" y="107658"/>
                  <a:pt x="535781" y="109537"/>
                </a:cubicBezTo>
                <a:cubicBezTo>
                  <a:pt x="552411" y="110923"/>
                  <a:pt x="569119" y="111124"/>
                  <a:pt x="585788" y="111918"/>
                </a:cubicBezTo>
                <a:cubicBezTo>
                  <a:pt x="591344" y="112712"/>
                  <a:pt x="597436" y="111790"/>
                  <a:pt x="602456" y="114300"/>
                </a:cubicBezTo>
                <a:cubicBezTo>
                  <a:pt x="604701" y="115422"/>
                  <a:pt x="604229" y="119008"/>
                  <a:pt x="604838" y="121443"/>
                </a:cubicBezTo>
                <a:cubicBezTo>
                  <a:pt x="605820" y="125370"/>
                  <a:pt x="604357" y="130488"/>
                  <a:pt x="607219" y="133350"/>
                </a:cubicBezTo>
                <a:cubicBezTo>
                  <a:pt x="612066" y="138197"/>
                  <a:pt x="636299" y="139961"/>
                  <a:pt x="640556" y="140493"/>
                </a:cubicBezTo>
                <a:cubicBezTo>
                  <a:pt x="643731" y="141287"/>
                  <a:pt x="648492" y="140014"/>
                  <a:pt x="650081" y="142875"/>
                </a:cubicBezTo>
                <a:cubicBezTo>
                  <a:pt x="652320" y="146905"/>
                  <a:pt x="648233" y="167061"/>
                  <a:pt x="659606" y="169068"/>
                </a:cubicBezTo>
                <a:cubicBezTo>
                  <a:pt x="683951" y="173364"/>
                  <a:pt x="733425" y="176212"/>
                  <a:pt x="733425" y="176212"/>
                </a:cubicBezTo>
                <a:cubicBezTo>
                  <a:pt x="734219" y="179387"/>
                  <a:pt x="734907" y="182590"/>
                  <a:pt x="735806" y="185737"/>
                </a:cubicBezTo>
                <a:cubicBezTo>
                  <a:pt x="736496" y="188151"/>
                  <a:pt x="737579" y="190446"/>
                  <a:pt x="738188" y="192881"/>
                </a:cubicBezTo>
                <a:cubicBezTo>
                  <a:pt x="743106" y="212552"/>
                  <a:pt x="738055" y="197177"/>
                  <a:pt x="742950" y="214312"/>
                </a:cubicBezTo>
                <a:cubicBezTo>
                  <a:pt x="744621" y="220163"/>
                  <a:pt x="745083" y="224634"/>
                  <a:pt x="752475" y="226218"/>
                </a:cubicBezTo>
                <a:cubicBezTo>
                  <a:pt x="761048" y="228055"/>
                  <a:pt x="769938" y="227806"/>
                  <a:pt x="778669" y="228600"/>
                </a:cubicBezTo>
                <a:cubicBezTo>
                  <a:pt x="807270" y="235749"/>
                  <a:pt x="773615" y="228005"/>
                  <a:pt x="840581" y="233362"/>
                </a:cubicBezTo>
                <a:cubicBezTo>
                  <a:pt x="843083" y="233562"/>
                  <a:pt x="845255" y="235294"/>
                  <a:pt x="847725" y="235743"/>
                </a:cubicBezTo>
                <a:cubicBezTo>
                  <a:pt x="854021" y="236888"/>
                  <a:pt x="860425" y="237331"/>
                  <a:pt x="866775" y="238125"/>
                </a:cubicBezTo>
                <a:cubicBezTo>
                  <a:pt x="884732" y="244110"/>
                  <a:pt x="863294" y="235340"/>
                  <a:pt x="878681" y="247650"/>
                </a:cubicBezTo>
                <a:cubicBezTo>
                  <a:pt x="880641" y="249218"/>
                  <a:pt x="883322" y="249839"/>
                  <a:pt x="885825" y="250031"/>
                </a:cubicBezTo>
                <a:cubicBezTo>
                  <a:pt x="904045" y="251432"/>
                  <a:pt x="922338" y="251618"/>
                  <a:pt x="940594" y="252412"/>
                </a:cubicBezTo>
                <a:cubicBezTo>
                  <a:pt x="960127" y="258922"/>
                  <a:pt x="931511" y="246982"/>
                  <a:pt x="950119" y="276225"/>
                </a:cubicBezTo>
                <a:cubicBezTo>
                  <a:pt x="951377" y="278201"/>
                  <a:pt x="970054" y="282260"/>
                  <a:pt x="973931" y="283368"/>
                </a:cubicBezTo>
                <a:cubicBezTo>
                  <a:pt x="984931" y="286511"/>
                  <a:pt x="982576" y="286751"/>
                  <a:pt x="995363" y="295275"/>
                </a:cubicBezTo>
                <a:cubicBezTo>
                  <a:pt x="999380" y="297953"/>
                  <a:pt x="1004916" y="296709"/>
                  <a:pt x="1009650" y="297656"/>
                </a:cubicBezTo>
                <a:cubicBezTo>
                  <a:pt x="1035545" y="302835"/>
                  <a:pt x="994881" y="297608"/>
                  <a:pt x="1042988" y="302418"/>
                </a:cubicBezTo>
                <a:cubicBezTo>
                  <a:pt x="1045369" y="303212"/>
                  <a:pt x="1047650" y="304418"/>
                  <a:pt x="1050131" y="304800"/>
                </a:cubicBezTo>
                <a:cubicBezTo>
                  <a:pt x="1058015" y="306013"/>
                  <a:pt x="1066319" y="304835"/>
                  <a:pt x="1073944" y="307181"/>
                </a:cubicBezTo>
                <a:cubicBezTo>
                  <a:pt x="1077163" y="308171"/>
                  <a:pt x="1079020" y="311667"/>
                  <a:pt x="1081088" y="314325"/>
                </a:cubicBezTo>
                <a:cubicBezTo>
                  <a:pt x="1084602" y="318843"/>
                  <a:pt x="1090613" y="328612"/>
                  <a:pt x="1090613" y="328612"/>
                </a:cubicBezTo>
                <a:lnTo>
                  <a:pt x="1097756" y="350043"/>
                </a:lnTo>
                <a:cubicBezTo>
                  <a:pt x="1098661" y="352758"/>
                  <a:pt x="1100931" y="354806"/>
                  <a:pt x="1102519" y="357187"/>
                </a:cubicBezTo>
                <a:cubicBezTo>
                  <a:pt x="1103472" y="361001"/>
                  <a:pt x="1107923" y="379840"/>
                  <a:pt x="1109663" y="381000"/>
                </a:cubicBezTo>
                <a:lnTo>
                  <a:pt x="1116806" y="385762"/>
                </a:lnTo>
                <a:cubicBezTo>
                  <a:pt x="1117600" y="391318"/>
                  <a:pt x="1116908" y="397302"/>
                  <a:pt x="1119188" y="402431"/>
                </a:cubicBezTo>
                <a:cubicBezTo>
                  <a:pt x="1120350" y="405046"/>
                  <a:pt x="1124543" y="404958"/>
                  <a:pt x="1126331" y="407193"/>
                </a:cubicBezTo>
                <a:cubicBezTo>
                  <a:pt x="1127899" y="409153"/>
                  <a:pt x="1127145" y="412377"/>
                  <a:pt x="1128713" y="414337"/>
                </a:cubicBezTo>
                <a:cubicBezTo>
                  <a:pt x="1130835" y="416989"/>
                  <a:pt x="1139377" y="421268"/>
                  <a:pt x="1143000" y="421481"/>
                </a:cubicBezTo>
                <a:cubicBezTo>
                  <a:pt x="1167577" y="422927"/>
                  <a:pt x="1192213" y="423068"/>
                  <a:pt x="1216819" y="423862"/>
                </a:cubicBezTo>
                <a:cubicBezTo>
                  <a:pt x="1218406" y="426243"/>
                  <a:pt x="1220676" y="428291"/>
                  <a:pt x="1221581" y="431006"/>
                </a:cubicBezTo>
                <a:cubicBezTo>
                  <a:pt x="1223895" y="437948"/>
                  <a:pt x="1223071" y="445892"/>
                  <a:pt x="1226344" y="452437"/>
                </a:cubicBezTo>
                <a:cubicBezTo>
                  <a:pt x="1227467" y="454682"/>
                  <a:pt x="1231107" y="454024"/>
                  <a:pt x="1233488" y="454818"/>
                </a:cubicBezTo>
                <a:cubicBezTo>
                  <a:pt x="1235869" y="456406"/>
                  <a:pt x="1238071" y="458301"/>
                  <a:pt x="1240631" y="459581"/>
                </a:cubicBezTo>
                <a:cubicBezTo>
                  <a:pt x="1247971" y="463251"/>
                  <a:pt x="1260264" y="463523"/>
                  <a:pt x="1266825" y="464343"/>
                </a:cubicBezTo>
                <a:lnTo>
                  <a:pt x="1288256" y="471487"/>
                </a:lnTo>
                <a:cubicBezTo>
                  <a:pt x="1297324" y="474510"/>
                  <a:pt x="1307306" y="473074"/>
                  <a:pt x="1316831" y="473868"/>
                </a:cubicBezTo>
                <a:lnTo>
                  <a:pt x="1331119" y="478631"/>
                </a:lnTo>
                <a:lnTo>
                  <a:pt x="1338263" y="481012"/>
                </a:lnTo>
                <a:cubicBezTo>
                  <a:pt x="1343025" y="484187"/>
                  <a:pt x="1347431" y="487977"/>
                  <a:pt x="1352550" y="490537"/>
                </a:cubicBezTo>
                <a:cubicBezTo>
                  <a:pt x="1355725" y="492125"/>
                  <a:pt x="1359031" y="493474"/>
                  <a:pt x="1362075" y="495300"/>
                </a:cubicBezTo>
                <a:cubicBezTo>
                  <a:pt x="1366983" y="498245"/>
                  <a:pt x="1371600" y="501650"/>
                  <a:pt x="1376363" y="504825"/>
                </a:cubicBezTo>
                <a:lnTo>
                  <a:pt x="1390650" y="514350"/>
                </a:lnTo>
                <a:cubicBezTo>
                  <a:pt x="1397291" y="518778"/>
                  <a:pt x="1409276" y="519429"/>
                  <a:pt x="1416844" y="521493"/>
                </a:cubicBezTo>
                <a:cubicBezTo>
                  <a:pt x="1421687" y="522814"/>
                  <a:pt x="1426369" y="524668"/>
                  <a:pt x="1431131" y="526256"/>
                </a:cubicBezTo>
                <a:lnTo>
                  <a:pt x="1438275" y="528637"/>
                </a:lnTo>
                <a:lnTo>
                  <a:pt x="1473994" y="540543"/>
                </a:lnTo>
                <a:cubicBezTo>
                  <a:pt x="1477834" y="541823"/>
                  <a:pt x="1481956" y="542015"/>
                  <a:pt x="1485900" y="542925"/>
                </a:cubicBezTo>
                <a:cubicBezTo>
                  <a:pt x="1495467" y="545133"/>
                  <a:pt x="1504950" y="547687"/>
                  <a:pt x="1514475" y="550068"/>
                </a:cubicBezTo>
                <a:cubicBezTo>
                  <a:pt x="1516910" y="550677"/>
                  <a:pt x="1519205" y="551760"/>
                  <a:pt x="1521619" y="552450"/>
                </a:cubicBezTo>
                <a:cubicBezTo>
                  <a:pt x="1524766" y="553349"/>
                  <a:pt x="1528009" y="553891"/>
                  <a:pt x="1531144" y="554831"/>
                </a:cubicBezTo>
                <a:cubicBezTo>
                  <a:pt x="1531217" y="554853"/>
                  <a:pt x="1548967" y="560772"/>
                  <a:pt x="1552575" y="561975"/>
                </a:cubicBezTo>
                <a:lnTo>
                  <a:pt x="1559719" y="564356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005264" y="2652713"/>
            <a:ext cx="1335880" cy="695324"/>
          </a:xfrm>
          <a:custGeom>
            <a:avLst/>
            <a:gdLst>
              <a:gd name="connsiteX0" fmla="*/ 0 w 1293018"/>
              <a:gd name="connsiteY0" fmla="*/ 0 h 693219"/>
              <a:gd name="connsiteX1" fmla="*/ 2381 w 1293018"/>
              <a:gd name="connsiteY1" fmla="*/ 11906 h 693219"/>
              <a:gd name="connsiteX2" fmla="*/ 9525 w 1293018"/>
              <a:gd name="connsiteY2" fmla="*/ 38100 h 693219"/>
              <a:gd name="connsiteX3" fmla="*/ 19050 w 1293018"/>
              <a:gd name="connsiteY3" fmla="*/ 61912 h 693219"/>
              <a:gd name="connsiteX4" fmla="*/ 30956 w 1293018"/>
              <a:gd name="connsiteY4" fmla="*/ 64293 h 693219"/>
              <a:gd name="connsiteX5" fmla="*/ 33337 w 1293018"/>
              <a:gd name="connsiteY5" fmla="*/ 71437 h 693219"/>
              <a:gd name="connsiteX6" fmla="*/ 40481 w 1293018"/>
              <a:gd name="connsiteY6" fmla="*/ 73818 h 693219"/>
              <a:gd name="connsiteX7" fmla="*/ 61912 w 1293018"/>
              <a:gd name="connsiteY7" fmla="*/ 78581 h 693219"/>
              <a:gd name="connsiteX8" fmla="*/ 92868 w 1293018"/>
              <a:gd name="connsiteY8" fmla="*/ 78581 h 693219"/>
              <a:gd name="connsiteX9" fmla="*/ 126206 w 1293018"/>
              <a:gd name="connsiteY9" fmla="*/ 80962 h 693219"/>
              <a:gd name="connsiteX10" fmla="*/ 135731 w 1293018"/>
              <a:gd name="connsiteY10" fmla="*/ 95250 h 693219"/>
              <a:gd name="connsiteX11" fmla="*/ 152400 w 1293018"/>
              <a:gd name="connsiteY11" fmla="*/ 111918 h 693219"/>
              <a:gd name="connsiteX12" fmla="*/ 157162 w 1293018"/>
              <a:gd name="connsiteY12" fmla="*/ 126206 h 693219"/>
              <a:gd name="connsiteX13" fmla="*/ 166687 w 1293018"/>
              <a:gd name="connsiteY13" fmla="*/ 130968 h 693219"/>
              <a:gd name="connsiteX14" fmla="*/ 171450 w 1293018"/>
              <a:gd name="connsiteY14" fmla="*/ 147637 h 693219"/>
              <a:gd name="connsiteX15" fmla="*/ 180975 w 1293018"/>
              <a:gd name="connsiteY15" fmla="*/ 164306 h 693219"/>
              <a:gd name="connsiteX16" fmla="*/ 188118 w 1293018"/>
              <a:gd name="connsiteY16" fmla="*/ 169068 h 693219"/>
              <a:gd name="connsiteX17" fmla="*/ 190500 w 1293018"/>
              <a:gd name="connsiteY17" fmla="*/ 183356 h 693219"/>
              <a:gd name="connsiteX18" fmla="*/ 197643 w 1293018"/>
              <a:gd name="connsiteY18" fmla="*/ 185737 h 693219"/>
              <a:gd name="connsiteX19" fmla="*/ 214312 w 1293018"/>
              <a:gd name="connsiteY19" fmla="*/ 190500 h 693219"/>
              <a:gd name="connsiteX20" fmla="*/ 228600 w 1293018"/>
              <a:gd name="connsiteY20" fmla="*/ 202406 h 693219"/>
              <a:gd name="connsiteX21" fmla="*/ 242887 w 1293018"/>
              <a:gd name="connsiteY21" fmla="*/ 207168 h 693219"/>
              <a:gd name="connsiteX22" fmla="*/ 250031 w 1293018"/>
              <a:gd name="connsiteY22" fmla="*/ 211931 h 693219"/>
              <a:gd name="connsiteX23" fmla="*/ 266700 w 1293018"/>
              <a:gd name="connsiteY23" fmla="*/ 216693 h 693219"/>
              <a:gd name="connsiteX24" fmla="*/ 280987 w 1293018"/>
              <a:gd name="connsiteY24" fmla="*/ 221456 h 693219"/>
              <a:gd name="connsiteX25" fmla="*/ 297656 w 1293018"/>
              <a:gd name="connsiteY25" fmla="*/ 226218 h 693219"/>
              <a:gd name="connsiteX26" fmla="*/ 350043 w 1293018"/>
              <a:gd name="connsiteY26" fmla="*/ 235743 h 693219"/>
              <a:gd name="connsiteX27" fmla="*/ 369093 w 1293018"/>
              <a:gd name="connsiteY27" fmla="*/ 240506 h 693219"/>
              <a:gd name="connsiteX28" fmla="*/ 371475 w 1293018"/>
              <a:gd name="connsiteY28" fmla="*/ 247650 h 693219"/>
              <a:gd name="connsiteX29" fmla="*/ 378618 w 1293018"/>
              <a:gd name="connsiteY29" fmla="*/ 252412 h 693219"/>
              <a:gd name="connsiteX30" fmla="*/ 395287 w 1293018"/>
              <a:gd name="connsiteY30" fmla="*/ 257175 h 693219"/>
              <a:gd name="connsiteX31" fmla="*/ 409575 w 1293018"/>
              <a:gd name="connsiteY31" fmla="*/ 261937 h 693219"/>
              <a:gd name="connsiteX32" fmla="*/ 419100 w 1293018"/>
              <a:gd name="connsiteY32" fmla="*/ 276225 h 693219"/>
              <a:gd name="connsiteX33" fmla="*/ 428625 w 1293018"/>
              <a:gd name="connsiteY33" fmla="*/ 297656 h 693219"/>
              <a:gd name="connsiteX34" fmla="*/ 431006 w 1293018"/>
              <a:gd name="connsiteY34" fmla="*/ 311943 h 693219"/>
              <a:gd name="connsiteX35" fmla="*/ 433387 w 1293018"/>
              <a:gd name="connsiteY35" fmla="*/ 330993 h 693219"/>
              <a:gd name="connsiteX36" fmla="*/ 464343 w 1293018"/>
              <a:gd name="connsiteY36" fmla="*/ 338137 h 693219"/>
              <a:gd name="connsiteX37" fmla="*/ 466725 w 1293018"/>
              <a:gd name="connsiteY37" fmla="*/ 359568 h 693219"/>
              <a:gd name="connsiteX38" fmla="*/ 473868 w 1293018"/>
              <a:gd name="connsiteY38" fmla="*/ 361950 h 693219"/>
              <a:gd name="connsiteX39" fmla="*/ 538162 w 1293018"/>
              <a:gd name="connsiteY39" fmla="*/ 364331 h 693219"/>
              <a:gd name="connsiteX40" fmla="*/ 564356 w 1293018"/>
              <a:gd name="connsiteY40" fmla="*/ 369093 h 693219"/>
              <a:gd name="connsiteX41" fmla="*/ 578643 w 1293018"/>
              <a:gd name="connsiteY41" fmla="*/ 373856 h 693219"/>
              <a:gd name="connsiteX42" fmla="*/ 576262 w 1293018"/>
              <a:gd name="connsiteY42" fmla="*/ 392906 h 693219"/>
              <a:gd name="connsiteX43" fmla="*/ 578643 w 1293018"/>
              <a:gd name="connsiteY43" fmla="*/ 419100 h 693219"/>
              <a:gd name="connsiteX44" fmla="*/ 583406 w 1293018"/>
              <a:gd name="connsiteY44" fmla="*/ 433387 h 693219"/>
              <a:gd name="connsiteX45" fmla="*/ 590550 w 1293018"/>
              <a:gd name="connsiteY45" fmla="*/ 435768 h 693219"/>
              <a:gd name="connsiteX46" fmla="*/ 604837 w 1293018"/>
              <a:gd name="connsiteY46" fmla="*/ 438150 h 693219"/>
              <a:gd name="connsiteX47" fmla="*/ 616743 w 1293018"/>
              <a:gd name="connsiteY47" fmla="*/ 440531 h 693219"/>
              <a:gd name="connsiteX48" fmla="*/ 742950 w 1293018"/>
              <a:gd name="connsiteY48" fmla="*/ 438150 h 693219"/>
              <a:gd name="connsiteX49" fmla="*/ 752475 w 1293018"/>
              <a:gd name="connsiteY49" fmla="*/ 435768 h 693219"/>
              <a:gd name="connsiteX50" fmla="*/ 802481 w 1293018"/>
              <a:gd name="connsiteY50" fmla="*/ 438150 h 693219"/>
              <a:gd name="connsiteX51" fmla="*/ 809625 w 1293018"/>
              <a:gd name="connsiteY51" fmla="*/ 445293 h 693219"/>
              <a:gd name="connsiteX52" fmla="*/ 812006 w 1293018"/>
              <a:gd name="connsiteY52" fmla="*/ 452437 h 693219"/>
              <a:gd name="connsiteX53" fmla="*/ 821531 w 1293018"/>
              <a:gd name="connsiteY53" fmla="*/ 457200 h 693219"/>
              <a:gd name="connsiteX54" fmla="*/ 828675 w 1293018"/>
              <a:gd name="connsiteY54" fmla="*/ 471487 h 693219"/>
              <a:gd name="connsiteX55" fmla="*/ 831056 w 1293018"/>
              <a:gd name="connsiteY55" fmla="*/ 478631 h 693219"/>
              <a:gd name="connsiteX56" fmla="*/ 838200 w 1293018"/>
              <a:gd name="connsiteY56" fmla="*/ 481012 h 693219"/>
              <a:gd name="connsiteX57" fmla="*/ 842962 w 1293018"/>
              <a:gd name="connsiteY57" fmla="*/ 495300 h 693219"/>
              <a:gd name="connsiteX58" fmla="*/ 854868 w 1293018"/>
              <a:gd name="connsiteY58" fmla="*/ 509587 h 693219"/>
              <a:gd name="connsiteX59" fmla="*/ 862012 w 1293018"/>
              <a:gd name="connsiteY59" fmla="*/ 531018 h 693219"/>
              <a:gd name="connsiteX60" fmla="*/ 873918 w 1293018"/>
              <a:gd name="connsiteY60" fmla="*/ 550068 h 693219"/>
              <a:gd name="connsiteX61" fmla="*/ 876300 w 1293018"/>
              <a:gd name="connsiteY61" fmla="*/ 571500 h 693219"/>
              <a:gd name="connsiteX62" fmla="*/ 873918 w 1293018"/>
              <a:gd name="connsiteY62" fmla="*/ 592931 h 693219"/>
              <a:gd name="connsiteX63" fmla="*/ 897731 w 1293018"/>
              <a:gd name="connsiteY63" fmla="*/ 590550 h 693219"/>
              <a:gd name="connsiteX64" fmla="*/ 919162 w 1293018"/>
              <a:gd name="connsiteY64" fmla="*/ 592931 h 693219"/>
              <a:gd name="connsiteX65" fmla="*/ 921543 w 1293018"/>
              <a:gd name="connsiteY65" fmla="*/ 609600 h 693219"/>
              <a:gd name="connsiteX66" fmla="*/ 940593 w 1293018"/>
              <a:gd name="connsiteY66" fmla="*/ 611981 h 693219"/>
              <a:gd name="connsiteX67" fmla="*/ 950118 w 1293018"/>
              <a:gd name="connsiteY67" fmla="*/ 631031 h 693219"/>
              <a:gd name="connsiteX68" fmla="*/ 959643 w 1293018"/>
              <a:gd name="connsiteY68" fmla="*/ 633412 h 693219"/>
              <a:gd name="connsiteX69" fmla="*/ 978693 w 1293018"/>
              <a:gd name="connsiteY69" fmla="*/ 635793 h 693219"/>
              <a:gd name="connsiteX70" fmla="*/ 990600 w 1293018"/>
              <a:gd name="connsiteY70" fmla="*/ 638175 h 693219"/>
              <a:gd name="connsiteX71" fmla="*/ 1169193 w 1293018"/>
              <a:gd name="connsiteY71" fmla="*/ 640556 h 693219"/>
              <a:gd name="connsiteX72" fmla="*/ 1171575 w 1293018"/>
              <a:gd name="connsiteY72" fmla="*/ 647700 h 693219"/>
              <a:gd name="connsiteX73" fmla="*/ 1178718 w 1293018"/>
              <a:gd name="connsiteY73" fmla="*/ 676275 h 693219"/>
              <a:gd name="connsiteX74" fmla="*/ 1188243 w 1293018"/>
              <a:gd name="connsiteY74" fmla="*/ 681037 h 693219"/>
              <a:gd name="connsiteX75" fmla="*/ 1209675 w 1293018"/>
              <a:gd name="connsiteY75" fmla="*/ 683418 h 693219"/>
              <a:gd name="connsiteX76" fmla="*/ 1228725 w 1293018"/>
              <a:gd name="connsiteY76" fmla="*/ 688181 h 693219"/>
              <a:gd name="connsiteX77" fmla="*/ 1250156 w 1293018"/>
              <a:gd name="connsiteY77" fmla="*/ 692943 h 693219"/>
              <a:gd name="connsiteX78" fmla="*/ 1293018 w 1293018"/>
              <a:gd name="connsiteY78" fmla="*/ 692943 h 693219"/>
              <a:gd name="connsiteX0" fmla="*/ 0 w 1293018"/>
              <a:gd name="connsiteY0" fmla="*/ 0 h 693648"/>
              <a:gd name="connsiteX1" fmla="*/ 2381 w 1293018"/>
              <a:gd name="connsiteY1" fmla="*/ 11906 h 693648"/>
              <a:gd name="connsiteX2" fmla="*/ 9525 w 1293018"/>
              <a:gd name="connsiteY2" fmla="*/ 38100 h 693648"/>
              <a:gd name="connsiteX3" fmla="*/ 19050 w 1293018"/>
              <a:gd name="connsiteY3" fmla="*/ 61912 h 693648"/>
              <a:gd name="connsiteX4" fmla="*/ 30956 w 1293018"/>
              <a:gd name="connsiteY4" fmla="*/ 64293 h 693648"/>
              <a:gd name="connsiteX5" fmla="*/ 33337 w 1293018"/>
              <a:gd name="connsiteY5" fmla="*/ 71437 h 693648"/>
              <a:gd name="connsiteX6" fmla="*/ 40481 w 1293018"/>
              <a:gd name="connsiteY6" fmla="*/ 73818 h 693648"/>
              <a:gd name="connsiteX7" fmla="*/ 61912 w 1293018"/>
              <a:gd name="connsiteY7" fmla="*/ 78581 h 693648"/>
              <a:gd name="connsiteX8" fmla="*/ 92868 w 1293018"/>
              <a:gd name="connsiteY8" fmla="*/ 78581 h 693648"/>
              <a:gd name="connsiteX9" fmla="*/ 126206 w 1293018"/>
              <a:gd name="connsiteY9" fmla="*/ 80962 h 693648"/>
              <a:gd name="connsiteX10" fmla="*/ 135731 w 1293018"/>
              <a:gd name="connsiteY10" fmla="*/ 95250 h 693648"/>
              <a:gd name="connsiteX11" fmla="*/ 152400 w 1293018"/>
              <a:gd name="connsiteY11" fmla="*/ 111918 h 693648"/>
              <a:gd name="connsiteX12" fmla="*/ 157162 w 1293018"/>
              <a:gd name="connsiteY12" fmla="*/ 126206 h 693648"/>
              <a:gd name="connsiteX13" fmla="*/ 166687 w 1293018"/>
              <a:gd name="connsiteY13" fmla="*/ 130968 h 693648"/>
              <a:gd name="connsiteX14" fmla="*/ 171450 w 1293018"/>
              <a:gd name="connsiteY14" fmla="*/ 147637 h 693648"/>
              <a:gd name="connsiteX15" fmla="*/ 180975 w 1293018"/>
              <a:gd name="connsiteY15" fmla="*/ 164306 h 693648"/>
              <a:gd name="connsiteX16" fmla="*/ 188118 w 1293018"/>
              <a:gd name="connsiteY16" fmla="*/ 169068 h 693648"/>
              <a:gd name="connsiteX17" fmla="*/ 190500 w 1293018"/>
              <a:gd name="connsiteY17" fmla="*/ 183356 h 693648"/>
              <a:gd name="connsiteX18" fmla="*/ 197643 w 1293018"/>
              <a:gd name="connsiteY18" fmla="*/ 185737 h 693648"/>
              <a:gd name="connsiteX19" fmla="*/ 214312 w 1293018"/>
              <a:gd name="connsiteY19" fmla="*/ 190500 h 693648"/>
              <a:gd name="connsiteX20" fmla="*/ 228600 w 1293018"/>
              <a:gd name="connsiteY20" fmla="*/ 202406 h 693648"/>
              <a:gd name="connsiteX21" fmla="*/ 242887 w 1293018"/>
              <a:gd name="connsiteY21" fmla="*/ 207168 h 693648"/>
              <a:gd name="connsiteX22" fmla="*/ 250031 w 1293018"/>
              <a:gd name="connsiteY22" fmla="*/ 211931 h 693648"/>
              <a:gd name="connsiteX23" fmla="*/ 266700 w 1293018"/>
              <a:gd name="connsiteY23" fmla="*/ 216693 h 693648"/>
              <a:gd name="connsiteX24" fmla="*/ 280987 w 1293018"/>
              <a:gd name="connsiteY24" fmla="*/ 221456 h 693648"/>
              <a:gd name="connsiteX25" fmla="*/ 297656 w 1293018"/>
              <a:gd name="connsiteY25" fmla="*/ 226218 h 693648"/>
              <a:gd name="connsiteX26" fmla="*/ 350043 w 1293018"/>
              <a:gd name="connsiteY26" fmla="*/ 235743 h 693648"/>
              <a:gd name="connsiteX27" fmla="*/ 369093 w 1293018"/>
              <a:gd name="connsiteY27" fmla="*/ 240506 h 693648"/>
              <a:gd name="connsiteX28" fmla="*/ 371475 w 1293018"/>
              <a:gd name="connsiteY28" fmla="*/ 247650 h 693648"/>
              <a:gd name="connsiteX29" fmla="*/ 378618 w 1293018"/>
              <a:gd name="connsiteY29" fmla="*/ 252412 h 693648"/>
              <a:gd name="connsiteX30" fmla="*/ 395287 w 1293018"/>
              <a:gd name="connsiteY30" fmla="*/ 257175 h 693648"/>
              <a:gd name="connsiteX31" fmla="*/ 409575 w 1293018"/>
              <a:gd name="connsiteY31" fmla="*/ 261937 h 693648"/>
              <a:gd name="connsiteX32" fmla="*/ 419100 w 1293018"/>
              <a:gd name="connsiteY32" fmla="*/ 276225 h 693648"/>
              <a:gd name="connsiteX33" fmla="*/ 428625 w 1293018"/>
              <a:gd name="connsiteY33" fmla="*/ 297656 h 693648"/>
              <a:gd name="connsiteX34" fmla="*/ 431006 w 1293018"/>
              <a:gd name="connsiteY34" fmla="*/ 311943 h 693648"/>
              <a:gd name="connsiteX35" fmla="*/ 433387 w 1293018"/>
              <a:gd name="connsiteY35" fmla="*/ 330993 h 693648"/>
              <a:gd name="connsiteX36" fmla="*/ 464343 w 1293018"/>
              <a:gd name="connsiteY36" fmla="*/ 338137 h 693648"/>
              <a:gd name="connsiteX37" fmla="*/ 466725 w 1293018"/>
              <a:gd name="connsiteY37" fmla="*/ 359568 h 693648"/>
              <a:gd name="connsiteX38" fmla="*/ 473868 w 1293018"/>
              <a:gd name="connsiteY38" fmla="*/ 361950 h 693648"/>
              <a:gd name="connsiteX39" fmla="*/ 538162 w 1293018"/>
              <a:gd name="connsiteY39" fmla="*/ 364331 h 693648"/>
              <a:gd name="connsiteX40" fmla="*/ 564356 w 1293018"/>
              <a:gd name="connsiteY40" fmla="*/ 369093 h 693648"/>
              <a:gd name="connsiteX41" fmla="*/ 578643 w 1293018"/>
              <a:gd name="connsiteY41" fmla="*/ 373856 h 693648"/>
              <a:gd name="connsiteX42" fmla="*/ 576262 w 1293018"/>
              <a:gd name="connsiteY42" fmla="*/ 392906 h 693648"/>
              <a:gd name="connsiteX43" fmla="*/ 578643 w 1293018"/>
              <a:gd name="connsiteY43" fmla="*/ 419100 h 693648"/>
              <a:gd name="connsiteX44" fmla="*/ 583406 w 1293018"/>
              <a:gd name="connsiteY44" fmla="*/ 433387 h 693648"/>
              <a:gd name="connsiteX45" fmla="*/ 590550 w 1293018"/>
              <a:gd name="connsiteY45" fmla="*/ 435768 h 693648"/>
              <a:gd name="connsiteX46" fmla="*/ 604837 w 1293018"/>
              <a:gd name="connsiteY46" fmla="*/ 438150 h 693648"/>
              <a:gd name="connsiteX47" fmla="*/ 616743 w 1293018"/>
              <a:gd name="connsiteY47" fmla="*/ 440531 h 693648"/>
              <a:gd name="connsiteX48" fmla="*/ 742950 w 1293018"/>
              <a:gd name="connsiteY48" fmla="*/ 438150 h 693648"/>
              <a:gd name="connsiteX49" fmla="*/ 752475 w 1293018"/>
              <a:gd name="connsiteY49" fmla="*/ 435768 h 693648"/>
              <a:gd name="connsiteX50" fmla="*/ 802481 w 1293018"/>
              <a:gd name="connsiteY50" fmla="*/ 438150 h 693648"/>
              <a:gd name="connsiteX51" fmla="*/ 809625 w 1293018"/>
              <a:gd name="connsiteY51" fmla="*/ 445293 h 693648"/>
              <a:gd name="connsiteX52" fmla="*/ 812006 w 1293018"/>
              <a:gd name="connsiteY52" fmla="*/ 452437 h 693648"/>
              <a:gd name="connsiteX53" fmla="*/ 821531 w 1293018"/>
              <a:gd name="connsiteY53" fmla="*/ 457200 h 693648"/>
              <a:gd name="connsiteX54" fmla="*/ 828675 w 1293018"/>
              <a:gd name="connsiteY54" fmla="*/ 471487 h 693648"/>
              <a:gd name="connsiteX55" fmla="*/ 831056 w 1293018"/>
              <a:gd name="connsiteY55" fmla="*/ 478631 h 693648"/>
              <a:gd name="connsiteX56" fmla="*/ 838200 w 1293018"/>
              <a:gd name="connsiteY56" fmla="*/ 481012 h 693648"/>
              <a:gd name="connsiteX57" fmla="*/ 842962 w 1293018"/>
              <a:gd name="connsiteY57" fmla="*/ 495300 h 693648"/>
              <a:gd name="connsiteX58" fmla="*/ 854868 w 1293018"/>
              <a:gd name="connsiteY58" fmla="*/ 509587 h 693648"/>
              <a:gd name="connsiteX59" fmla="*/ 862012 w 1293018"/>
              <a:gd name="connsiteY59" fmla="*/ 531018 h 693648"/>
              <a:gd name="connsiteX60" fmla="*/ 873918 w 1293018"/>
              <a:gd name="connsiteY60" fmla="*/ 550068 h 693648"/>
              <a:gd name="connsiteX61" fmla="*/ 876300 w 1293018"/>
              <a:gd name="connsiteY61" fmla="*/ 571500 h 693648"/>
              <a:gd name="connsiteX62" fmla="*/ 873918 w 1293018"/>
              <a:gd name="connsiteY62" fmla="*/ 592931 h 693648"/>
              <a:gd name="connsiteX63" fmla="*/ 897731 w 1293018"/>
              <a:gd name="connsiteY63" fmla="*/ 590550 h 693648"/>
              <a:gd name="connsiteX64" fmla="*/ 919162 w 1293018"/>
              <a:gd name="connsiteY64" fmla="*/ 592931 h 693648"/>
              <a:gd name="connsiteX65" fmla="*/ 921543 w 1293018"/>
              <a:gd name="connsiteY65" fmla="*/ 609600 h 693648"/>
              <a:gd name="connsiteX66" fmla="*/ 940593 w 1293018"/>
              <a:gd name="connsiteY66" fmla="*/ 611981 h 693648"/>
              <a:gd name="connsiteX67" fmla="*/ 950118 w 1293018"/>
              <a:gd name="connsiteY67" fmla="*/ 631031 h 693648"/>
              <a:gd name="connsiteX68" fmla="*/ 959643 w 1293018"/>
              <a:gd name="connsiteY68" fmla="*/ 633412 h 693648"/>
              <a:gd name="connsiteX69" fmla="*/ 978693 w 1293018"/>
              <a:gd name="connsiteY69" fmla="*/ 635793 h 693648"/>
              <a:gd name="connsiteX70" fmla="*/ 990600 w 1293018"/>
              <a:gd name="connsiteY70" fmla="*/ 638175 h 693648"/>
              <a:gd name="connsiteX71" fmla="*/ 1169193 w 1293018"/>
              <a:gd name="connsiteY71" fmla="*/ 640556 h 693648"/>
              <a:gd name="connsiteX72" fmla="*/ 1171575 w 1293018"/>
              <a:gd name="connsiteY72" fmla="*/ 647700 h 693648"/>
              <a:gd name="connsiteX73" fmla="*/ 1178718 w 1293018"/>
              <a:gd name="connsiteY73" fmla="*/ 676275 h 693648"/>
              <a:gd name="connsiteX74" fmla="*/ 1188243 w 1293018"/>
              <a:gd name="connsiteY74" fmla="*/ 681037 h 693648"/>
              <a:gd name="connsiteX75" fmla="*/ 1209675 w 1293018"/>
              <a:gd name="connsiteY75" fmla="*/ 683418 h 693648"/>
              <a:gd name="connsiteX76" fmla="*/ 1250156 w 1293018"/>
              <a:gd name="connsiteY76" fmla="*/ 692943 h 693648"/>
              <a:gd name="connsiteX77" fmla="*/ 1293018 w 1293018"/>
              <a:gd name="connsiteY77" fmla="*/ 692943 h 693648"/>
              <a:gd name="connsiteX0" fmla="*/ 0 w 1293018"/>
              <a:gd name="connsiteY0" fmla="*/ 0 h 692943"/>
              <a:gd name="connsiteX1" fmla="*/ 2381 w 1293018"/>
              <a:gd name="connsiteY1" fmla="*/ 11906 h 692943"/>
              <a:gd name="connsiteX2" fmla="*/ 9525 w 1293018"/>
              <a:gd name="connsiteY2" fmla="*/ 38100 h 692943"/>
              <a:gd name="connsiteX3" fmla="*/ 19050 w 1293018"/>
              <a:gd name="connsiteY3" fmla="*/ 61912 h 692943"/>
              <a:gd name="connsiteX4" fmla="*/ 30956 w 1293018"/>
              <a:gd name="connsiteY4" fmla="*/ 64293 h 692943"/>
              <a:gd name="connsiteX5" fmla="*/ 33337 w 1293018"/>
              <a:gd name="connsiteY5" fmla="*/ 71437 h 692943"/>
              <a:gd name="connsiteX6" fmla="*/ 40481 w 1293018"/>
              <a:gd name="connsiteY6" fmla="*/ 73818 h 692943"/>
              <a:gd name="connsiteX7" fmla="*/ 61912 w 1293018"/>
              <a:gd name="connsiteY7" fmla="*/ 78581 h 692943"/>
              <a:gd name="connsiteX8" fmla="*/ 92868 w 1293018"/>
              <a:gd name="connsiteY8" fmla="*/ 78581 h 692943"/>
              <a:gd name="connsiteX9" fmla="*/ 126206 w 1293018"/>
              <a:gd name="connsiteY9" fmla="*/ 80962 h 692943"/>
              <a:gd name="connsiteX10" fmla="*/ 135731 w 1293018"/>
              <a:gd name="connsiteY10" fmla="*/ 95250 h 692943"/>
              <a:gd name="connsiteX11" fmla="*/ 152400 w 1293018"/>
              <a:gd name="connsiteY11" fmla="*/ 111918 h 692943"/>
              <a:gd name="connsiteX12" fmla="*/ 157162 w 1293018"/>
              <a:gd name="connsiteY12" fmla="*/ 126206 h 692943"/>
              <a:gd name="connsiteX13" fmla="*/ 166687 w 1293018"/>
              <a:gd name="connsiteY13" fmla="*/ 130968 h 692943"/>
              <a:gd name="connsiteX14" fmla="*/ 171450 w 1293018"/>
              <a:gd name="connsiteY14" fmla="*/ 147637 h 692943"/>
              <a:gd name="connsiteX15" fmla="*/ 180975 w 1293018"/>
              <a:gd name="connsiteY15" fmla="*/ 164306 h 692943"/>
              <a:gd name="connsiteX16" fmla="*/ 188118 w 1293018"/>
              <a:gd name="connsiteY16" fmla="*/ 169068 h 692943"/>
              <a:gd name="connsiteX17" fmla="*/ 190500 w 1293018"/>
              <a:gd name="connsiteY17" fmla="*/ 183356 h 692943"/>
              <a:gd name="connsiteX18" fmla="*/ 197643 w 1293018"/>
              <a:gd name="connsiteY18" fmla="*/ 185737 h 692943"/>
              <a:gd name="connsiteX19" fmla="*/ 214312 w 1293018"/>
              <a:gd name="connsiteY19" fmla="*/ 190500 h 692943"/>
              <a:gd name="connsiteX20" fmla="*/ 228600 w 1293018"/>
              <a:gd name="connsiteY20" fmla="*/ 202406 h 692943"/>
              <a:gd name="connsiteX21" fmla="*/ 242887 w 1293018"/>
              <a:gd name="connsiteY21" fmla="*/ 207168 h 692943"/>
              <a:gd name="connsiteX22" fmla="*/ 250031 w 1293018"/>
              <a:gd name="connsiteY22" fmla="*/ 211931 h 692943"/>
              <a:gd name="connsiteX23" fmla="*/ 266700 w 1293018"/>
              <a:gd name="connsiteY23" fmla="*/ 216693 h 692943"/>
              <a:gd name="connsiteX24" fmla="*/ 280987 w 1293018"/>
              <a:gd name="connsiteY24" fmla="*/ 221456 h 692943"/>
              <a:gd name="connsiteX25" fmla="*/ 297656 w 1293018"/>
              <a:gd name="connsiteY25" fmla="*/ 226218 h 692943"/>
              <a:gd name="connsiteX26" fmla="*/ 350043 w 1293018"/>
              <a:gd name="connsiteY26" fmla="*/ 235743 h 692943"/>
              <a:gd name="connsiteX27" fmla="*/ 369093 w 1293018"/>
              <a:gd name="connsiteY27" fmla="*/ 240506 h 692943"/>
              <a:gd name="connsiteX28" fmla="*/ 371475 w 1293018"/>
              <a:gd name="connsiteY28" fmla="*/ 247650 h 692943"/>
              <a:gd name="connsiteX29" fmla="*/ 378618 w 1293018"/>
              <a:gd name="connsiteY29" fmla="*/ 252412 h 692943"/>
              <a:gd name="connsiteX30" fmla="*/ 395287 w 1293018"/>
              <a:gd name="connsiteY30" fmla="*/ 257175 h 692943"/>
              <a:gd name="connsiteX31" fmla="*/ 409575 w 1293018"/>
              <a:gd name="connsiteY31" fmla="*/ 261937 h 692943"/>
              <a:gd name="connsiteX32" fmla="*/ 419100 w 1293018"/>
              <a:gd name="connsiteY32" fmla="*/ 276225 h 692943"/>
              <a:gd name="connsiteX33" fmla="*/ 428625 w 1293018"/>
              <a:gd name="connsiteY33" fmla="*/ 297656 h 692943"/>
              <a:gd name="connsiteX34" fmla="*/ 431006 w 1293018"/>
              <a:gd name="connsiteY34" fmla="*/ 311943 h 692943"/>
              <a:gd name="connsiteX35" fmla="*/ 433387 w 1293018"/>
              <a:gd name="connsiteY35" fmla="*/ 330993 h 692943"/>
              <a:gd name="connsiteX36" fmla="*/ 464343 w 1293018"/>
              <a:gd name="connsiteY36" fmla="*/ 338137 h 692943"/>
              <a:gd name="connsiteX37" fmla="*/ 466725 w 1293018"/>
              <a:gd name="connsiteY37" fmla="*/ 359568 h 692943"/>
              <a:gd name="connsiteX38" fmla="*/ 473868 w 1293018"/>
              <a:gd name="connsiteY38" fmla="*/ 361950 h 692943"/>
              <a:gd name="connsiteX39" fmla="*/ 538162 w 1293018"/>
              <a:gd name="connsiteY39" fmla="*/ 364331 h 692943"/>
              <a:gd name="connsiteX40" fmla="*/ 564356 w 1293018"/>
              <a:gd name="connsiteY40" fmla="*/ 369093 h 692943"/>
              <a:gd name="connsiteX41" fmla="*/ 578643 w 1293018"/>
              <a:gd name="connsiteY41" fmla="*/ 373856 h 692943"/>
              <a:gd name="connsiteX42" fmla="*/ 576262 w 1293018"/>
              <a:gd name="connsiteY42" fmla="*/ 392906 h 692943"/>
              <a:gd name="connsiteX43" fmla="*/ 578643 w 1293018"/>
              <a:gd name="connsiteY43" fmla="*/ 419100 h 692943"/>
              <a:gd name="connsiteX44" fmla="*/ 583406 w 1293018"/>
              <a:gd name="connsiteY44" fmla="*/ 433387 h 692943"/>
              <a:gd name="connsiteX45" fmla="*/ 590550 w 1293018"/>
              <a:gd name="connsiteY45" fmla="*/ 435768 h 692943"/>
              <a:gd name="connsiteX46" fmla="*/ 604837 w 1293018"/>
              <a:gd name="connsiteY46" fmla="*/ 438150 h 692943"/>
              <a:gd name="connsiteX47" fmla="*/ 616743 w 1293018"/>
              <a:gd name="connsiteY47" fmla="*/ 440531 h 692943"/>
              <a:gd name="connsiteX48" fmla="*/ 742950 w 1293018"/>
              <a:gd name="connsiteY48" fmla="*/ 438150 h 692943"/>
              <a:gd name="connsiteX49" fmla="*/ 752475 w 1293018"/>
              <a:gd name="connsiteY49" fmla="*/ 435768 h 692943"/>
              <a:gd name="connsiteX50" fmla="*/ 802481 w 1293018"/>
              <a:gd name="connsiteY50" fmla="*/ 438150 h 692943"/>
              <a:gd name="connsiteX51" fmla="*/ 809625 w 1293018"/>
              <a:gd name="connsiteY51" fmla="*/ 445293 h 692943"/>
              <a:gd name="connsiteX52" fmla="*/ 812006 w 1293018"/>
              <a:gd name="connsiteY52" fmla="*/ 452437 h 692943"/>
              <a:gd name="connsiteX53" fmla="*/ 821531 w 1293018"/>
              <a:gd name="connsiteY53" fmla="*/ 457200 h 692943"/>
              <a:gd name="connsiteX54" fmla="*/ 828675 w 1293018"/>
              <a:gd name="connsiteY54" fmla="*/ 471487 h 692943"/>
              <a:gd name="connsiteX55" fmla="*/ 831056 w 1293018"/>
              <a:gd name="connsiteY55" fmla="*/ 478631 h 692943"/>
              <a:gd name="connsiteX56" fmla="*/ 838200 w 1293018"/>
              <a:gd name="connsiteY56" fmla="*/ 481012 h 692943"/>
              <a:gd name="connsiteX57" fmla="*/ 842962 w 1293018"/>
              <a:gd name="connsiteY57" fmla="*/ 495300 h 692943"/>
              <a:gd name="connsiteX58" fmla="*/ 854868 w 1293018"/>
              <a:gd name="connsiteY58" fmla="*/ 509587 h 692943"/>
              <a:gd name="connsiteX59" fmla="*/ 862012 w 1293018"/>
              <a:gd name="connsiteY59" fmla="*/ 531018 h 692943"/>
              <a:gd name="connsiteX60" fmla="*/ 873918 w 1293018"/>
              <a:gd name="connsiteY60" fmla="*/ 550068 h 692943"/>
              <a:gd name="connsiteX61" fmla="*/ 876300 w 1293018"/>
              <a:gd name="connsiteY61" fmla="*/ 571500 h 692943"/>
              <a:gd name="connsiteX62" fmla="*/ 873918 w 1293018"/>
              <a:gd name="connsiteY62" fmla="*/ 592931 h 692943"/>
              <a:gd name="connsiteX63" fmla="*/ 897731 w 1293018"/>
              <a:gd name="connsiteY63" fmla="*/ 590550 h 692943"/>
              <a:gd name="connsiteX64" fmla="*/ 919162 w 1293018"/>
              <a:gd name="connsiteY64" fmla="*/ 592931 h 692943"/>
              <a:gd name="connsiteX65" fmla="*/ 921543 w 1293018"/>
              <a:gd name="connsiteY65" fmla="*/ 609600 h 692943"/>
              <a:gd name="connsiteX66" fmla="*/ 940593 w 1293018"/>
              <a:gd name="connsiteY66" fmla="*/ 611981 h 692943"/>
              <a:gd name="connsiteX67" fmla="*/ 950118 w 1293018"/>
              <a:gd name="connsiteY67" fmla="*/ 631031 h 692943"/>
              <a:gd name="connsiteX68" fmla="*/ 959643 w 1293018"/>
              <a:gd name="connsiteY68" fmla="*/ 633412 h 692943"/>
              <a:gd name="connsiteX69" fmla="*/ 978693 w 1293018"/>
              <a:gd name="connsiteY69" fmla="*/ 635793 h 692943"/>
              <a:gd name="connsiteX70" fmla="*/ 990600 w 1293018"/>
              <a:gd name="connsiteY70" fmla="*/ 638175 h 692943"/>
              <a:gd name="connsiteX71" fmla="*/ 1169193 w 1293018"/>
              <a:gd name="connsiteY71" fmla="*/ 640556 h 692943"/>
              <a:gd name="connsiteX72" fmla="*/ 1171575 w 1293018"/>
              <a:gd name="connsiteY72" fmla="*/ 647700 h 692943"/>
              <a:gd name="connsiteX73" fmla="*/ 1178718 w 1293018"/>
              <a:gd name="connsiteY73" fmla="*/ 676275 h 692943"/>
              <a:gd name="connsiteX74" fmla="*/ 1188243 w 1293018"/>
              <a:gd name="connsiteY74" fmla="*/ 681037 h 692943"/>
              <a:gd name="connsiteX75" fmla="*/ 1209675 w 1293018"/>
              <a:gd name="connsiteY75" fmla="*/ 683418 h 692943"/>
              <a:gd name="connsiteX76" fmla="*/ 1293018 w 1293018"/>
              <a:gd name="connsiteY76" fmla="*/ 692943 h 692943"/>
              <a:gd name="connsiteX0" fmla="*/ 0 w 1321593"/>
              <a:gd name="connsiteY0" fmla="*/ 0 h 683418"/>
              <a:gd name="connsiteX1" fmla="*/ 2381 w 1321593"/>
              <a:gd name="connsiteY1" fmla="*/ 11906 h 683418"/>
              <a:gd name="connsiteX2" fmla="*/ 9525 w 1321593"/>
              <a:gd name="connsiteY2" fmla="*/ 38100 h 683418"/>
              <a:gd name="connsiteX3" fmla="*/ 19050 w 1321593"/>
              <a:gd name="connsiteY3" fmla="*/ 61912 h 683418"/>
              <a:gd name="connsiteX4" fmla="*/ 30956 w 1321593"/>
              <a:gd name="connsiteY4" fmla="*/ 64293 h 683418"/>
              <a:gd name="connsiteX5" fmla="*/ 33337 w 1321593"/>
              <a:gd name="connsiteY5" fmla="*/ 71437 h 683418"/>
              <a:gd name="connsiteX6" fmla="*/ 40481 w 1321593"/>
              <a:gd name="connsiteY6" fmla="*/ 73818 h 683418"/>
              <a:gd name="connsiteX7" fmla="*/ 61912 w 1321593"/>
              <a:gd name="connsiteY7" fmla="*/ 78581 h 683418"/>
              <a:gd name="connsiteX8" fmla="*/ 92868 w 1321593"/>
              <a:gd name="connsiteY8" fmla="*/ 78581 h 683418"/>
              <a:gd name="connsiteX9" fmla="*/ 126206 w 1321593"/>
              <a:gd name="connsiteY9" fmla="*/ 80962 h 683418"/>
              <a:gd name="connsiteX10" fmla="*/ 135731 w 1321593"/>
              <a:gd name="connsiteY10" fmla="*/ 95250 h 683418"/>
              <a:gd name="connsiteX11" fmla="*/ 152400 w 1321593"/>
              <a:gd name="connsiteY11" fmla="*/ 111918 h 683418"/>
              <a:gd name="connsiteX12" fmla="*/ 157162 w 1321593"/>
              <a:gd name="connsiteY12" fmla="*/ 126206 h 683418"/>
              <a:gd name="connsiteX13" fmla="*/ 166687 w 1321593"/>
              <a:gd name="connsiteY13" fmla="*/ 130968 h 683418"/>
              <a:gd name="connsiteX14" fmla="*/ 171450 w 1321593"/>
              <a:gd name="connsiteY14" fmla="*/ 147637 h 683418"/>
              <a:gd name="connsiteX15" fmla="*/ 180975 w 1321593"/>
              <a:gd name="connsiteY15" fmla="*/ 164306 h 683418"/>
              <a:gd name="connsiteX16" fmla="*/ 188118 w 1321593"/>
              <a:gd name="connsiteY16" fmla="*/ 169068 h 683418"/>
              <a:gd name="connsiteX17" fmla="*/ 190500 w 1321593"/>
              <a:gd name="connsiteY17" fmla="*/ 183356 h 683418"/>
              <a:gd name="connsiteX18" fmla="*/ 197643 w 1321593"/>
              <a:gd name="connsiteY18" fmla="*/ 185737 h 683418"/>
              <a:gd name="connsiteX19" fmla="*/ 214312 w 1321593"/>
              <a:gd name="connsiteY19" fmla="*/ 190500 h 683418"/>
              <a:gd name="connsiteX20" fmla="*/ 228600 w 1321593"/>
              <a:gd name="connsiteY20" fmla="*/ 202406 h 683418"/>
              <a:gd name="connsiteX21" fmla="*/ 242887 w 1321593"/>
              <a:gd name="connsiteY21" fmla="*/ 207168 h 683418"/>
              <a:gd name="connsiteX22" fmla="*/ 250031 w 1321593"/>
              <a:gd name="connsiteY22" fmla="*/ 211931 h 683418"/>
              <a:gd name="connsiteX23" fmla="*/ 266700 w 1321593"/>
              <a:gd name="connsiteY23" fmla="*/ 216693 h 683418"/>
              <a:gd name="connsiteX24" fmla="*/ 280987 w 1321593"/>
              <a:gd name="connsiteY24" fmla="*/ 221456 h 683418"/>
              <a:gd name="connsiteX25" fmla="*/ 297656 w 1321593"/>
              <a:gd name="connsiteY25" fmla="*/ 226218 h 683418"/>
              <a:gd name="connsiteX26" fmla="*/ 350043 w 1321593"/>
              <a:gd name="connsiteY26" fmla="*/ 235743 h 683418"/>
              <a:gd name="connsiteX27" fmla="*/ 369093 w 1321593"/>
              <a:gd name="connsiteY27" fmla="*/ 240506 h 683418"/>
              <a:gd name="connsiteX28" fmla="*/ 371475 w 1321593"/>
              <a:gd name="connsiteY28" fmla="*/ 247650 h 683418"/>
              <a:gd name="connsiteX29" fmla="*/ 378618 w 1321593"/>
              <a:gd name="connsiteY29" fmla="*/ 252412 h 683418"/>
              <a:gd name="connsiteX30" fmla="*/ 395287 w 1321593"/>
              <a:gd name="connsiteY30" fmla="*/ 257175 h 683418"/>
              <a:gd name="connsiteX31" fmla="*/ 409575 w 1321593"/>
              <a:gd name="connsiteY31" fmla="*/ 261937 h 683418"/>
              <a:gd name="connsiteX32" fmla="*/ 419100 w 1321593"/>
              <a:gd name="connsiteY32" fmla="*/ 276225 h 683418"/>
              <a:gd name="connsiteX33" fmla="*/ 428625 w 1321593"/>
              <a:gd name="connsiteY33" fmla="*/ 297656 h 683418"/>
              <a:gd name="connsiteX34" fmla="*/ 431006 w 1321593"/>
              <a:gd name="connsiteY34" fmla="*/ 311943 h 683418"/>
              <a:gd name="connsiteX35" fmla="*/ 433387 w 1321593"/>
              <a:gd name="connsiteY35" fmla="*/ 330993 h 683418"/>
              <a:gd name="connsiteX36" fmla="*/ 464343 w 1321593"/>
              <a:gd name="connsiteY36" fmla="*/ 338137 h 683418"/>
              <a:gd name="connsiteX37" fmla="*/ 466725 w 1321593"/>
              <a:gd name="connsiteY37" fmla="*/ 359568 h 683418"/>
              <a:gd name="connsiteX38" fmla="*/ 473868 w 1321593"/>
              <a:gd name="connsiteY38" fmla="*/ 361950 h 683418"/>
              <a:gd name="connsiteX39" fmla="*/ 538162 w 1321593"/>
              <a:gd name="connsiteY39" fmla="*/ 364331 h 683418"/>
              <a:gd name="connsiteX40" fmla="*/ 564356 w 1321593"/>
              <a:gd name="connsiteY40" fmla="*/ 369093 h 683418"/>
              <a:gd name="connsiteX41" fmla="*/ 578643 w 1321593"/>
              <a:gd name="connsiteY41" fmla="*/ 373856 h 683418"/>
              <a:gd name="connsiteX42" fmla="*/ 576262 w 1321593"/>
              <a:gd name="connsiteY42" fmla="*/ 392906 h 683418"/>
              <a:gd name="connsiteX43" fmla="*/ 578643 w 1321593"/>
              <a:gd name="connsiteY43" fmla="*/ 419100 h 683418"/>
              <a:gd name="connsiteX44" fmla="*/ 583406 w 1321593"/>
              <a:gd name="connsiteY44" fmla="*/ 433387 h 683418"/>
              <a:gd name="connsiteX45" fmla="*/ 590550 w 1321593"/>
              <a:gd name="connsiteY45" fmla="*/ 435768 h 683418"/>
              <a:gd name="connsiteX46" fmla="*/ 604837 w 1321593"/>
              <a:gd name="connsiteY46" fmla="*/ 438150 h 683418"/>
              <a:gd name="connsiteX47" fmla="*/ 616743 w 1321593"/>
              <a:gd name="connsiteY47" fmla="*/ 440531 h 683418"/>
              <a:gd name="connsiteX48" fmla="*/ 742950 w 1321593"/>
              <a:gd name="connsiteY48" fmla="*/ 438150 h 683418"/>
              <a:gd name="connsiteX49" fmla="*/ 752475 w 1321593"/>
              <a:gd name="connsiteY49" fmla="*/ 435768 h 683418"/>
              <a:gd name="connsiteX50" fmla="*/ 802481 w 1321593"/>
              <a:gd name="connsiteY50" fmla="*/ 438150 h 683418"/>
              <a:gd name="connsiteX51" fmla="*/ 809625 w 1321593"/>
              <a:gd name="connsiteY51" fmla="*/ 445293 h 683418"/>
              <a:gd name="connsiteX52" fmla="*/ 812006 w 1321593"/>
              <a:gd name="connsiteY52" fmla="*/ 452437 h 683418"/>
              <a:gd name="connsiteX53" fmla="*/ 821531 w 1321593"/>
              <a:gd name="connsiteY53" fmla="*/ 457200 h 683418"/>
              <a:gd name="connsiteX54" fmla="*/ 828675 w 1321593"/>
              <a:gd name="connsiteY54" fmla="*/ 471487 h 683418"/>
              <a:gd name="connsiteX55" fmla="*/ 831056 w 1321593"/>
              <a:gd name="connsiteY55" fmla="*/ 478631 h 683418"/>
              <a:gd name="connsiteX56" fmla="*/ 838200 w 1321593"/>
              <a:gd name="connsiteY56" fmla="*/ 481012 h 683418"/>
              <a:gd name="connsiteX57" fmla="*/ 842962 w 1321593"/>
              <a:gd name="connsiteY57" fmla="*/ 495300 h 683418"/>
              <a:gd name="connsiteX58" fmla="*/ 854868 w 1321593"/>
              <a:gd name="connsiteY58" fmla="*/ 509587 h 683418"/>
              <a:gd name="connsiteX59" fmla="*/ 862012 w 1321593"/>
              <a:gd name="connsiteY59" fmla="*/ 531018 h 683418"/>
              <a:gd name="connsiteX60" fmla="*/ 873918 w 1321593"/>
              <a:gd name="connsiteY60" fmla="*/ 550068 h 683418"/>
              <a:gd name="connsiteX61" fmla="*/ 876300 w 1321593"/>
              <a:gd name="connsiteY61" fmla="*/ 571500 h 683418"/>
              <a:gd name="connsiteX62" fmla="*/ 873918 w 1321593"/>
              <a:gd name="connsiteY62" fmla="*/ 592931 h 683418"/>
              <a:gd name="connsiteX63" fmla="*/ 897731 w 1321593"/>
              <a:gd name="connsiteY63" fmla="*/ 590550 h 683418"/>
              <a:gd name="connsiteX64" fmla="*/ 919162 w 1321593"/>
              <a:gd name="connsiteY64" fmla="*/ 592931 h 683418"/>
              <a:gd name="connsiteX65" fmla="*/ 921543 w 1321593"/>
              <a:gd name="connsiteY65" fmla="*/ 609600 h 683418"/>
              <a:gd name="connsiteX66" fmla="*/ 940593 w 1321593"/>
              <a:gd name="connsiteY66" fmla="*/ 611981 h 683418"/>
              <a:gd name="connsiteX67" fmla="*/ 950118 w 1321593"/>
              <a:gd name="connsiteY67" fmla="*/ 631031 h 683418"/>
              <a:gd name="connsiteX68" fmla="*/ 959643 w 1321593"/>
              <a:gd name="connsiteY68" fmla="*/ 633412 h 683418"/>
              <a:gd name="connsiteX69" fmla="*/ 978693 w 1321593"/>
              <a:gd name="connsiteY69" fmla="*/ 635793 h 683418"/>
              <a:gd name="connsiteX70" fmla="*/ 990600 w 1321593"/>
              <a:gd name="connsiteY70" fmla="*/ 638175 h 683418"/>
              <a:gd name="connsiteX71" fmla="*/ 1169193 w 1321593"/>
              <a:gd name="connsiteY71" fmla="*/ 640556 h 683418"/>
              <a:gd name="connsiteX72" fmla="*/ 1171575 w 1321593"/>
              <a:gd name="connsiteY72" fmla="*/ 647700 h 683418"/>
              <a:gd name="connsiteX73" fmla="*/ 1178718 w 1321593"/>
              <a:gd name="connsiteY73" fmla="*/ 676275 h 683418"/>
              <a:gd name="connsiteX74" fmla="*/ 1188243 w 1321593"/>
              <a:gd name="connsiteY74" fmla="*/ 681037 h 683418"/>
              <a:gd name="connsiteX75" fmla="*/ 1209675 w 1321593"/>
              <a:gd name="connsiteY75" fmla="*/ 683418 h 683418"/>
              <a:gd name="connsiteX76" fmla="*/ 1321593 w 1321593"/>
              <a:gd name="connsiteY76" fmla="*/ 683418 h 683418"/>
              <a:gd name="connsiteX0" fmla="*/ 0 w 1321593"/>
              <a:gd name="connsiteY0" fmla="*/ 0 h 683418"/>
              <a:gd name="connsiteX1" fmla="*/ 2381 w 1321593"/>
              <a:gd name="connsiteY1" fmla="*/ 11906 h 683418"/>
              <a:gd name="connsiteX2" fmla="*/ 9525 w 1321593"/>
              <a:gd name="connsiteY2" fmla="*/ 38100 h 683418"/>
              <a:gd name="connsiteX3" fmla="*/ 19050 w 1321593"/>
              <a:gd name="connsiteY3" fmla="*/ 61912 h 683418"/>
              <a:gd name="connsiteX4" fmla="*/ 30956 w 1321593"/>
              <a:gd name="connsiteY4" fmla="*/ 64293 h 683418"/>
              <a:gd name="connsiteX5" fmla="*/ 33337 w 1321593"/>
              <a:gd name="connsiteY5" fmla="*/ 71437 h 683418"/>
              <a:gd name="connsiteX6" fmla="*/ 40481 w 1321593"/>
              <a:gd name="connsiteY6" fmla="*/ 73818 h 683418"/>
              <a:gd name="connsiteX7" fmla="*/ 61912 w 1321593"/>
              <a:gd name="connsiteY7" fmla="*/ 78581 h 683418"/>
              <a:gd name="connsiteX8" fmla="*/ 92868 w 1321593"/>
              <a:gd name="connsiteY8" fmla="*/ 78581 h 683418"/>
              <a:gd name="connsiteX9" fmla="*/ 126206 w 1321593"/>
              <a:gd name="connsiteY9" fmla="*/ 80962 h 683418"/>
              <a:gd name="connsiteX10" fmla="*/ 135731 w 1321593"/>
              <a:gd name="connsiteY10" fmla="*/ 95250 h 683418"/>
              <a:gd name="connsiteX11" fmla="*/ 152400 w 1321593"/>
              <a:gd name="connsiteY11" fmla="*/ 111918 h 683418"/>
              <a:gd name="connsiteX12" fmla="*/ 157162 w 1321593"/>
              <a:gd name="connsiteY12" fmla="*/ 126206 h 683418"/>
              <a:gd name="connsiteX13" fmla="*/ 166687 w 1321593"/>
              <a:gd name="connsiteY13" fmla="*/ 130968 h 683418"/>
              <a:gd name="connsiteX14" fmla="*/ 171450 w 1321593"/>
              <a:gd name="connsiteY14" fmla="*/ 147637 h 683418"/>
              <a:gd name="connsiteX15" fmla="*/ 180975 w 1321593"/>
              <a:gd name="connsiteY15" fmla="*/ 164306 h 683418"/>
              <a:gd name="connsiteX16" fmla="*/ 188118 w 1321593"/>
              <a:gd name="connsiteY16" fmla="*/ 169068 h 683418"/>
              <a:gd name="connsiteX17" fmla="*/ 190500 w 1321593"/>
              <a:gd name="connsiteY17" fmla="*/ 183356 h 683418"/>
              <a:gd name="connsiteX18" fmla="*/ 197643 w 1321593"/>
              <a:gd name="connsiteY18" fmla="*/ 185737 h 683418"/>
              <a:gd name="connsiteX19" fmla="*/ 214312 w 1321593"/>
              <a:gd name="connsiteY19" fmla="*/ 190500 h 683418"/>
              <a:gd name="connsiteX20" fmla="*/ 228600 w 1321593"/>
              <a:gd name="connsiteY20" fmla="*/ 202406 h 683418"/>
              <a:gd name="connsiteX21" fmla="*/ 242887 w 1321593"/>
              <a:gd name="connsiteY21" fmla="*/ 207168 h 683418"/>
              <a:gd name="connsiteX22" fmla="*/ 250031 w 1321593"/>
              <a:gd name="connsiteY22" fmla="*/ 211931 h 683418"/>
              <a:gd name="connsiteX23" fmla="*/ 266700 w 1321593"/>
              <a:gd name="connsiteY23" fmla="*/ 216693 h 683418"/>
              <a:gd name="connsiteX24" fmla="*/ 280987 w 1321593"/>
              <a:gd name="connsiteY24" fmla="*/ 221456 h 683418"/>
              <a:gd name="connsiteX25" fmla="*/ 297656 w 1321593"/>
              <a:gd name="connsiteY25" fmla="*/ 226218 h 683418"/>
              <a:gd name="connsiteX26" fmla="*/ 350043 w 1321593"/>
              <a:gd name="connsiteY26" fmla="*/ 235743 h 683418"/>
              <a:gd name="connsiteX27" fmla="*/ 369093 w 1321593"/>
              <a:gd name="connsiteY27" fmla="*/ 240506 h 683418"/>
              <a:gd name="connsiteX28" fmla="*/ 371475 w 1321593"/>
              <a:gd name="connsiteY28" fmla="*/ 247650 h 683418"/>
              <a:gd name="connsiteX29" fmla="*/ 378618 w 1321593"/>
              <a:gd name="connsiteY29" fmla="*/ 252412 h 683418"/>
              <a:gd name="connsiteX30" fmla="*/ 395287 w 1321593"/>
              <a:gd name="connsiteY30" fmla="*/ 257175 h 683418"/>
              <a:gd name="connsiteX31" fmla="*/ 409575 w 1321593"/>
              <a:gd name="connsiteY31" fmla="*/ 261937 h 683418"/>
              <a:gd name="connsiteX32" fmla="*/ 419100 w 1321593"/>
              <a:gd name="connsiteY32" fmla="*/ 276225 h 683418"/>
              <a:gd name="connsiteX33" fmla="*/ 428625 w 1321593"/>
              <a:gd name="connsiteY33" fmla="*/ 297656 h 683418"/>
              <a:gd name="connsiteX34" fmla="*/ 431006 w 1321593"/>
              <a:gd name="connsiteY34" fmla="*/ 311943 h 683418"/>
              <a:gd name="connsiteX35" fmla="*/ 433387 w 1321593"/>
              <a:gd name="connsiteY35" fmla="*/ 330993 h 683418"/>
              <a:gd name="connsiteX36" fmla="*/ 464343 w 1321593"/>
              <a:gd name="connsiteY36" fmla="*/ 338137 h 683418"/>
              <a:gd name="connsiteX37" fmla="*/ 466725 w 1321593"/>
              <a:gd name="connsiteY37" fmla="*/ 359568 h 683418"/>
              <a:gd name="connsiteX38" fmla="*/ 473868 w 1321593"/>
              <a:gd name="connsiteY38" fmla="*/ 361950 h 683418"/>
              <a:gd name="connsiteX39" fmla="*/ 538162 w 1321593"/>
              <a:gd name="connsiteY39" fmla="*/ 364331 h 683418"/>
              <a:gd name="connsiteX40" fmla="*/ 564356 w 1321593"/>
              <a:gd name="connsiteY40" fmla="*/ 369093 h 683418"/>
              <a:gd name="connsiteX41" fmla="*/ 578643 w 1321593"/>
              <a:gd name="connsiteY41" fmla="*/ 373856 h 683418"/>
              <a:gd name="connsiteX42" fmla="*/ 576262 w 1321593"/>
              <a:gd name="connsiteY42" fmla="*/ 392906 h 683418"/>
              <a:gd name="connsiteX43" fmla="*/ 578643 w 1321593"/>
              <a:gd name="connsiteY43" fmla="*/ 419100 h 683418"/>
              <a:gd name="connsiteX44" fmla="*/ 583406 w 1321593"/>
              <a:gd name="connsiteY44" fmla="*/ 433387 h 683418"/>
              <a:gd name="connsiteX45" fmla="*/ 590550 w 1321593"/>
              <a:gd name="connsiteY45" fmla="*/ 435768 h 683418"/>
              <a:gd name="connsiteX46" fmla="*/ 604837 w 1321593"/>
              <a:gd name="connsiteY46" fmla="*/ 438150 h 683418"/>
              <a:gd name="connsiteX47" fmla="*/ 616743 w 1321593"/>
              <a:gd name="connsiteY47" fmla="*/ 440531 h 683418"/>
              <a:gd name="connsiteX48" fmla="*/ 742950 w 1321593"/>
              <a:gd name="connsiteY48" fmla="*/ 438150 h 683418"/>
              <a:gd name="connsiteX49" fmla="*/ 802481 w 1321593"/>
              <a:gd name="connsiteY49" fmla="*/ 438150 h 683418"/>
              <a:gd name="connsiteX50" fmla="*/ 809625 w 1321593"/>
              <a:gd name="connsiteY50" fmla="*/ 445293 h 683418"/>
              <a:gd name="connsiteX51" fmla="*/ 812006 w 1321593"/>
              <a:gd name="connsiteY51" fmla="*/ 452437 h 683418"/>
              <a:gd name="connsiteX52" fmla="*/ 821531 w 1321593"/>
              <a:gd name="connsiteY52" fmla="*/ 457200 h 683418"/>
              <a:gd name="connsiteX53" fmla="*/ 828675 w 1321593"/>
              <a:gd name="connsiteY53" fmla="*/ 471487 h 683418"/>
              <a:gd name="connsiteX54" fmla="*/ 831056 w 1321593"/>
              <a:gd name="connsiteY54" fmla="*/ 478631 h 683418"/>
              <a:gd name="connsiteX55" fmla="*/ 838200 w 1321593"/>
              <a:gd name="connsiteY55" fmla="*/ 481012 h 683418"/>
              <a:gd name="connsiteX56" fmla="*/ 842962 w 1321593"/>
              <a:gd name="connsiteY56" fmla="*/ 495300 h 683418"/>
              <a:gd name="connsiteX57" fmla="*/ 854868 w 1321593"/>
              <a:gd name="connsiteY57" fmla="*/ 509587 h 683418"/>
              <a:gd name="connsiteX58" fmla="*/ 862012 w 1321593"/>
              <a:gd name="connsiteY58" fmla="*/ 531018 h 683418"/>
              <a:gd name="connsiteX59" fmla="*/ 873918 w 1321593"/>
              <a:gd name="connsiteY59" fmla="*/ 550068 h 683418"/>
              <a:gd name="connsiteX60" fmla="*/ 876300 w 1321593"/>
              <a:gd name="connsiteY60" fmla="*/ 571500 h 683418"/>
              <a:gd name="connsiteX61" fmla="*/ 873918 w 1321593"/>
              <a:gd name="connsiteY61" fmla="*/ 592931 h 683418"/>
              <a:gd name="connsiteX62" fmla="*/ 897731 w 1321593"/>
              <a:gd name="connsiteY62" fmla="*/ 590550 h 683418"/>
              <a:gd name="connsiteX63" fmla="*/ 919162 w 1321593"/>
              <a:gd name="connsiteY63" fmla="*/ 592931 h 683418"/>
              <a:gd name="connsiteX64" fmla="*/ 921543 w 1321593"/>
              <a:gd name="connsiteY64" fmla="*/ 609600 h 683418"/>
              <a:gd name="connsiteX65" fmla="*/ 940593 w 1321593"/>
              <a:gd name="connsiteY65" fmla="*/ 611981 h 683418"/>
              <a:gd name="connsiteX66" fmla="*/ 950118 w 1321593"/>
              <a:gd name="connsiteY66" fmla="*/ 631031 h 683418"/>
              <a:gd name="connsiteX67" fmla="*/ 959643 w 1321593"/>
              <a:gd name="connsiteY67" fmla="*/ 633412 h 683418"/>
              <a:gd name="connsiteX68" fmla="*/ 978693 w 1321593"/>
              <a:gd name="connsiteY68" fmla="*/ 635793 h 683418"/>
              <a:gd name="connsiteX69" fmla="*/ 990600 w 1321593"/>
              <a:gd name="connsiteY69" fmla="*/ 638175 h 683418"/>
              <a:gd name="connsiteX70" fmla="*/ 1169193 w 1321593"/>
              <a:gd name="connsiteY70" fmla="*/ 640556 h 683418"/>
              <a:gd name="connsiteX71" fmla="*/ 1171575 w 1321593"/>
              <a:gd name="connsiteY71" fmla="*/ 647700 h 683418"/>
              <a:gd name="connsiteX72" fmla="*/ 1178718 w 1321593"/>
              <a:gd name="connsiteY72" fmla="*/ 676275 h 683418"/>
              <a:gd name="connsiteX73" fmla="*/ 1188243 w 1321593"/>
              <a:gd name="connsiteY73" fmla="*/ 681037 h 683418"/>
              <a:gd name="connsiteX74" fmla="*/ 1209675 w 1321593"/>
              <a:gd name="connsiteY74" fmla="*/ 683418 h 683418"/>
              <a:gd name="connsiteX75" fmla="*/ 1321593 w 1321593"/>
              <a:gd name="connsiteY75" fmla="*/ 683418 h 683418"/>
              <a:gd name="connsiteX0" fmla="*/ 0 w 1321593"/>
              <a:gd name="connsiteY0" fmla="*/ 0 h 683418"/>
              <a:gd name="connsiteX1" fmla="*/ 2381 w 1321593"/>
              <a:gd name="connsiteY1" fmla="*/ 11906 h 683418"/>
              <a:gd name="connsiteX2" fmla="*/ 9525 w 1321593"/>
              <a:gd name="connsiteY2" fmla="*/ 38100 h 683418"/>
              <a:gd name="connsiteX3" fmla="*/ 19050 w 1321593"/>
              <a:gd name="connsiteY3" fmla="*/ 61912 h 683418"/>
              <a:gd name="connsiteX4" fmla="*/ 33337 w 1321593"/>
              <a:gd name="connsiteY4" fmla="*/ 71437 h 683418"/>
              <a:gd name="connsiteX5" fmla="*/ 40481 w 1321593"/>
              <a:gd name="connsiteY5" fmla="*/ 73818 h 683418"/>
              <a:gd name="connsiteX6" fmla="*/ 61912 w 1321593"/>
              <a:gd name="connsiteY6" fmla="*/ 78581 h 683418"/>
              <a:gd name="connsiteX7" fmla="*/ 92868 w 1321593"/>
              <a:gd name="connsiteY7" fmla="*/ 78581 h 683418"/>
              <a:gd name="connsiteX8" fmla="*/ 126206 w 1321593"/>
              <a:gd name="connsiteY8" fmla="*/ 80962 h 683418"/>
              <a:gd name="connsiteX9" fmla="*/ 135731 w 1321593"/>
              <a:gd name="connsiteY9" fmla="*/ 95250 h 683418"/>
              <a:gd name="connsiteX10" fmla="*/ 152400 w 1321593"/>
              <a:gd name="connsiteY10" fmla="*/ 111918 h 683418"/>
              <a:gd name="connsiteX11" fmla="*/ 157162 w 1321593"/>
              <a:gd name="connsiteY11" fmla="*/ 126206 h 683418"/>
              <a:gd name="connsiteX12" fmla="*/ 166687 w 1321593"/>
              <a:gd name="connsiteY12" fmla="*/ 130968 h 683418"/>
              <a:gd name="connsiteX13" fmla="*/ 171450 w 1321593"/>
              <a:gd name="connsiteY13" fmla="*/ 147637 h 683418"/>
              <a:gd name="connsiteX14" fmla="*/ 180975 w 1321593"/>
              <a:gd name="connsiteY14" fmla="*/ 164306 h 683418"/>
              <a:gd name="connsiteX15" fmla="*/ 188118 w 1321593"/>
              <a:gd name="connsiteY15" fmla="*/ 169068 h 683418"/>
              <a:gd name="connsiteX16" fmla="*/ 190500 w 1321593"/>
              <a:gd name="connsiteY16" fmla="*/ 183356 h 683418"/>
              <a:gd name="connsiteX17" fmla="*/ 197643 w 1321593"/>
              <a:gd name="connsiteY17" fmla="*/ 185737 h 683418"/>
              <a:gd name="connsiteX18" fmla="*/ 214312 w 1321593"/>
              <a:gd name="connsiteY18" fmla="*/ 190500 h 683418"/>
              <a:gd name="connsiteX19" fmla="*/ 228600 w 1321593"/>
              <a:gd name="connsiteY19" fmla="*/ 202406 h 683418"/>
              <a:gd name="connsiteX20" fmla="*/ 242887 w 1321593"/>
              <a:gd name="connsiteY20" fmla="*/ 207168 h 683418"/>
              <a:gd name="connsiteX21" fmla="*/ 250031 w 1321593"/>
              <a:gd name="connsiteY21" fmla="*/ 211931 h 683418"/>
              <a:gd name="connsiteX22" fmla="*/ 266700 w 1321593"/>
              <a:gd name="connsiteY22" fmla="*/ 216693 h 683418"/>
              <a:gd name="connsiteX23" fmla="*/ 280987 w 1321593"/>
              <a:gd name="connsiteY23" fmla="*/ 221456 h 683418"/>
              <a:gd name="connsiteX24" fmla="*/ 297656 w 1321593"/>
              <a:gd name="connsiteY24" fmla="*/ 226218 h 683418"/>
              <a:gd name="connsiteX25" fmla="*/ 350043 w 1321593"/>
              <a:gd name="connsiteY25" fmla="*/ 235743 h 683418"/>
              <a:gd name="connsiteX26" fmla="*/ 369093 w 1321593"/>
              <a:gd name="connsiteY26" fmla="*/ 240506 h 683418"/>
              <a:gd name="connsiteX27" fmla="*/ 371475 w 1321593"/>
              <a:gd name="connsiteY27" fmla="*/ 247650 h 683418"/>
              <a:gd name="connsiteX28" fmla="*/ 378618 w 1321593"/>
              <a:gd name="connsiteY28" fmla="*/ 252412 h 683418"/>
              <a:gd name="connsiteX29" fmla="*/ 395287 w 1321593"/>
              <a:gd name="connsiteY29" fmla="*/ 257175 h 683418"/>
              <a:gd name="connsiteX30" fmla="*/ 409575 w 1321593"/>
              <a:gd name="connsiteY30" fmla="*/ 261937 h 683418"/>
              <a:gd name="connsiteX31" fmla="*/ 419100 w 1321593"/>
              <a:gd name="connsiteY31" fmla="*/ 276225 h 683418"/>
              <a:gd name="connsiteX32" fmla="*/ 428625 w 1321593"/>
              <a:gd name="connsiteY32" fmla="*/ 297656 h 683418"/>
              <a:gd name="connsiteX33" fmla="*/ 431006 w 1321593"/>
              <a:gd name="connsiteY33" fmla="*/ 311943 h 683418"/>
              <a:gd name="connsiteX34" fmla="*/ 433387 w 1321593"/>
              <a:gd name="connsiteY34" fmla="*/ 330993 h 683418"/>
              <a:gd name="connsiteX35" fmla="*/ 464343 w 1321593"/>
              <a:gd name="connsiteY35" fmla="*/ 338137 h 683418"/>
              <a:gd name="connsiteX36" fmla="*/ 466725 w 1321593"/>
              <a:gd name="connsiteY36" fmla="*/ 359568 h 683418"/>
              <a:gd name="connsiteX37" fmla="*/ 473868 w 1321593"/>
              <a:gd name="connsiteY37" fmla="*/ 361950 h 683418"/>
              <a:gd name="connsiteX38" fmla="*/ 538162 w 1321593"/>
              <a:gd name="connsiteY38" fmla="*/ 364331 h 683418"/>
              <a:gd name="connsiteX39" fmla="*/ 564356 w 1321593"/>
              <a:gd name="connsiteY39" fmla="*/ 369093 h 683418"/>
              <a:gd name="connsiteX40" fmla="*/ 578643 w 1321593"/>
              <a:gd name="connsiteY40" fmla="*/ 373856 h 683418"/>
              <a:gd name="connsiteX41" fmla="*/ 576262 w 1321593"/>
              <a:gd name="connsiteY41" fmla="*/ 392906 h 683418"/>
              <a:gd name="connsiteX42" fmla="*/ 578643 w 1321593"/>
              <a:gd name="connsiteY42" fmla="*/ 419100 h 683418"/>
              <a:gd name="connsiteX43" fmla="*/ 583406 w 1321593"/>
              <a:gd name="connsiteY43" fmla="*/ 433387 h 683418"/>
              <a:gd name="connsiteX44" fmla="*/ 590550 w 1321593"/>
              <a:gd name="connsiteY44" fmla="*/ 435768 h 683418"/>
              <a:gd name="connsiteX45" fmla="*/ 604837 w 1321593"/>
              <a:gd name="connsiteY45" fmla="*/ 438150 h 683418"/>
              <a:gd name="connsiteX46" fmla="*/ 616743 w 1321593"/>
              <a:gd name="connsiteY46" fmla="*/ 440531 h 683418"/>
              <a:gd name="connsiteX47" fmla="*/ 742950 w 1321593"/>
              <a:gd name="connsiteY47" fmla="*/ 438150 h 683418"/>
              <a:gd name="connsiteX48" fmla="*/ 802481 w 1321593"/>
              <a:gd name="connsiteY48" fmla="*/ 438150 h 683418"/>
              <a:gd name="connsiteX49" fmla="*/ 809625 w 1321593"/>
              <a:gd name="connsiteY49" fmla="*/ 445293 h 683418"/>
              <a:gd name="connsiteX50" fmla="*/ 812006 w 1321593"/>
              <a:gd name="connsiteY50" fmla="*/ 452437 h 683418"/>
              <a:gd name="connsiteX51" fmla="*/ 821531 w 1321593"/>
              <a:gd name="connsiteY51" fmla="*/ 457200 h 683418"/>
              <a:gd name="connsiteX52" fmla="*/ 828675 w 1321593"/>
              <a:gd name="connsiteY52" fmla="*/ 471487 h 683418"/>
              <a:gd name="connsiteX53" fmla="*/ 831056 w 1321593"/>
              <a:gd name="connsiteY53" fmla="*/ 478631 h 683418"/>
              <a:gd name="connsiteX54" fmla="*/ 838200 w 1321593"/>
              <a:gd name="connsiteY54" fmla="*/ 481012 h 683418"/>
              <a:gd name="connsiteX55" fmla="*/ 842962 w 1321593"/>
              <a:gd name="connsiteY55" fmla="*/ 495300 h 683418"/>
              <a:gd name="connsiteX56" fmla="*/ 854868 w 1321593"/>
              <a:gd name="connsiteY56" fmla="*/ 509587 h 683418"/>
              <a:gd name="connsiteX57" fmla="*/ 862012 w 1321593"/>
              <a:gd name="connsiteY57" fmla="*/ 531018 h 683418"/>
              <a:gd name="connsiteX58" fmla="*/ 873918 w 1321593"/>
              <a:gd name="connsiteY58" fmla="*/ 550068 h 683418"/>
              <a:gd name="connsiteX59" fmla="*/ 876300 w 1321593"/>
              <a:gd name="connsiteY59" fmla="*/ 571500 h 683418"/>
              <a:gd name="connsiteX60" fmla="*/ 873918 w 1321593"/>
              <a:gd name="connsiteY60" fmla="*/ 592931 h 683418"/>
              <a:gd name="connsiteX61" fmla="*/ 897731 w 1321593"/>
              <a:gd name="connsiteY61" fmla="*/ 590550 h 683418"/>
              <a:gd name="connsiteX62" fmla="*/ 919162 w 1321593"/>
              <a:gd name="connsiteY62" fmla="*/ 592931 h 683418"/>
              <a:gd name="connsiteX63" fmla="*/ 921543 w 1321593"/>
              <a:gd name="connsiteY63" fmla="*/ 609600 h 683418"/>
              <a:gd name="connsiteX64" fmla="*/ 940593 w 1321593"/>
              <a:gd name="connsiteY64" fmla="*/ 611981 h 683418"/>
              <a:gd name="connsiteX65" fmla="*/ 950118 w 1321593"/>
              <a:gd name="connsiteY65" fmla="*/ 631031 h 683418"/>
              <a:gd name="connsiteX66" fmla="*/ 959643 w 1321593"/>
              <a:gd name="connsiteY66" fmla="*/ 633412 h 683418"/>
              <a:gd name="connsiteX67" fmla="*/ 978693 w 1321593"/>
              <a:gd name="connsiteY67" fmla="*/ 635793 h 683418"/>
              <a:gd name="connsiteX68" fmla="*/ 990600 w 1321593"/>
              <a:gd name="connsiteY68" fmla="*/ 638175 h 683418"/>
              <a:gd name="connsiteX69" fmla="*/ 1169193 w 1321593"/>
              <a:gd name="connsiteY69" fmla="*/ 640556 h 683418"/>
              <a:gd name="connsiteX70" fmla="*/ 1171575 w 1321593"/>
              <a:gd name="connsiteY70" fmla="*/ 647700 h 683418"/>
              <a:gd name="connsiteX71" fmla="*/ 1178718 w 1321593"/>
              <a:gd name="connsiteY71" fmla="*/ 676275 h 683418"/>
              <a:gd name="connsiteX72" fmla="*/ 1188243 w 1321593"/>
              <a:gd name="connsiteY72" fmla="*/ 681037 h 683418"/>
              <a:gd name="connsiteX73" fmla="*/ 1209675 w 1321593"/>
              <a:gd name="connsiteY73" fmla="*/ 683418 h 683418"/>
              <a:gd name="connsiteX74" fmla="*/ 1321593 w 1321593"/>
              <a:gd name="connsiteY74" fmla="*/ 683418 h 683418"/>
              <a:gd name="connsiteX0" fmla="*/ 0 w 1335880"/>
              <a:gd name="connsiteY0" fmla="*/ 0 h 685799"/>
              <a:gd name="connsiteX1" fmla="*/ 2381 w 1335880"/>
              <a:gd name="connsiteY1" fmla="*/ 11906 h 685799"/>
              <a:gd name="connsiteX2" fmla="*/ 9525 w 1335880"/>
              <a:gd name="connsiteY2" fmla="*/ 38100 h 685799"/>
              <a:gd name="connsiteX3" fmla="*/ 19050 w 1335880"/>
              <a:gd name="connsiteY3" fmla="*/ 61912 h 685799"/>
              <a:gd name="connsiteX4" fmla="*/ 33337 w 1335880"/>
              <a:gd name="connsiteY4" fmla="*/ 71437 h 685799"/>
              <a:gd name="connsiteX5" fmla="*/ 40481 w 1335880"/>
              <a:gd name="connsiteY5" fmla="*/ 73818 h 685799"/>
              <a:gd name="connsiteX6" fmla="*/ 61912 w 1335880"/>
              <a:gd name="connsiteY6" fmla="*/ 78581 h 685799"/>
              <a:gd name="connsiteX7" fmla="*/ 92868 w 1335880"/>
              <a:gd name="connsiteY7" fmla="*/ 78581 h 685799"/>
              <a:gd name="connsiteX8" fmla="*/ 126206 w 1335880"/>
              <a:gd name="connsiteY8" fmla="*/ 80962 h 685799"/>
              <a:gd name="connsiteX9" fmla="*/ 135731 w 1335880"/>
              <a:gd name="connsiteY9" fmla="*/ 95250 h 685799"/>
              <a:gd name="connsiteX10" fmla="*/ 152400 w 1335880"/>
              <a:gd name="connsiteY10" fmla="*/ 111918 h 685799"/>
              <a:gd name="connsiteX11" fmla="*/ 157162 w 1335880"/>
              <a:gd name="connsiteY11" fmla="*/ 126206 h 685799"/>
              <a:gd name="connsiteX12" fmla="*/ 166687 w 1335880"/>
              <a:gd name="connsiteY12" fmla="*/ 130968 h 685799"/>
              <a:gd name="connsiteX13" fmla="*/ 171450 w 1335880"/>
              <a:gd name="connsiteY13" fmla="*/ 147637 h 685799"/>
              <a:gd name="connsiteX14" fmla="*/ 180975 w 1335880"/>
              <a:gd name="connsiteY14" fmla="*/ 164306 h 685799"/>
              <a:gd name="connsiteX15" fmla="*/ 188118 w 1335880"/>
              <a:gd name="connsiteY15" fmla="*/ 169068 h 685799"/>
              <a:gd name="connsiteX16" fmla="*/ 190500 w 1335880"/>
              <a:gd name="connsiteY16" fmla="*/ 183356 h 685799"/>
              <a:gd name="connsiteX17" fmla="*/ 197643 w 1335880"/>
              <a:gd name="connsiteY17" fmla="*/ 185737 h 685799"/>
              <a:gd name="connsiteX18" fmla="*/ 214312 w 1335880"/>
              <a:gd name="connsiteY18" fmla="*/ 190500 h 685799"/>
              <a:gd name="connsiteX19" fmla="*/ 228600 w 1335880"/>
              <a:gd name="connsiteY19" fmla="*/ 202406 h 685799"/>
              <a:gd name="connsiteX20" fmla="*/ 242887 w 1335880"/>
              <a:gd name="connsiteY20" fmla="*/ 207168 h 685799"/>
              <a:gd name="connsiteX21" fmla="*/ 250031 w 1335880"/>
              <a:gd name="connsiteY21" fmla="*/ 211931 h 685799"/>
              <a:gd name="connsiteX22" fmla="*/ 266700 w 1335880"/>
              <a:gd name="connsiteY22" fmla="*/ 216693 h 685799"/>
              <a:gd name="connsiteX23" fmla="*/ 280987 w 1335880"/>
              <a:gd name="connsiteY23" fmla="*/ 221456 h 685799"/>
              <a:gd name="connsiteX24" fmla="*/ 297656 w 1335880"/>
              <a:gd name="connsiteY24" fmla="*/ 226218 h 685799"/>
              <a:gd name="connsiteX25" fmla="*/ 350043 w 1335880"/>
              <a:gd name="connsiteY25" fmla="*/ 235743 h 685799"/>
              <a:gd name="connsiteX26" fmla="*/ 369093 w 1335880"/>
              <a:gd name="connsiteY26" fmla="*/ 240506 h 685799"/>
              <a:gd name="connsiteX27" fmla="*/ 371475 w 1335880"/>
              <a:gd name="connsiteY27" fmla="*/ 247650 h 685799"/>
              <a:gd name="connsiteX28" fmla="*/ 378618 w 1335880"/>
              <a:gd name="connsiteY28" fmla="*/ 252412 h 685799"/>
              <a:gd name="connsiteX29" fmla="*/ 395287 w 1335880"/>
              <a:gd name="connsiteY29" fmla="*/ 257175 h 685799"/>
              <a:gd name="connsiteX30" fmla="*/ 409575 w 1335880"/>
              <a:gd name="connsiteY30" fmla="*/ 261937 h 685799"/>
              <a:gd name="connsiteX31" fmla="*/ 419100 w 1335880"/>
              <a:gd name="connsiteY31" fmla="*/ 276225 h 685799"/>
              <a:gd name="connsiteX32" fmla="*/ 428625 w 1335880"/>
              <a:gd name="connsiteY32" fmla="*/ 297656 h 685799"/>
              <a:gd name="connsiteX33" fmla="*/ 431006 w 1335880"/>
              <a:gd name="connsiteY33" fmla="*/ 311943 h 685799"/>
              <a:gd name="connsiteX34" fmla="*/ 433387 w 1335880"/>
              <a:gd name="connsiteY34" fmla="*/ 330993 h 685799"/>
              <a:gd name="connsiteX35" fmla="*/ 464343 w 1335880"/>
              <a:gd name="connsiteY35" fmla="*/ 338137 h 685799"/>
              <a:gd name="connsiteX36" fmla="*/ 466725 w 1335880"/>
              <a:gd name="connsiteY36" fmla="*/ 359568 h 685799"/>
              <a:gd name="connsiteX37" fmla="*/ 473868 w 1335880"/>
              <a:gd name="connsiteY37" fmla="*/ 361950 h 685799"/>
              <a:gd name="connsiteX38" fmla="*/ 538162 w 1335880"/>
              <a:gd name="connsiteY38" fmla="*/ 364331 h 685799"/>
              <a:gd name="connsiteX39" fmla="*/ 564356 w 1335880"/>
              <a:gd name="connsiteY39" fmla="*/ 369093 h 685799"/>
              <a:gd name="connsiteX40" fmla="*/ 578643 w 1335880"/>
              <a:gd name="connsiteY40" fmla="*/ 373856 h 685799"/>
              <a:gd name="connsiteX41" fmla="*/ 576262 w 1335880"/>
              <a:gd name="connsiteY41" fmla="*/ 392906 h 685799"/>
              <a:gd name="connsiteX42" fmla="*/ 578643 w 1335880"/>
              <a:gd name="connsiteY42" fmla="*/ 419100 h 685799"/>
              <a:gd name="connsiteX43" fmla="*/ 583406 w 1335880"/>
              <a:gd name="connsiteY43" fmla="*/ 433387 h 685799"/>
              <a:gd name="connsiteX44" fmla="*/ 590550 w 1335880"/>
              <a:gd name="connsiteY44" fmla="*/ 435768 h 685799"/>
              <a:gd name="connsiteX45" fmla="*/ 604837 w 1335880"/>
              <a:gd name="connsiteY45" fmla="*/ 438150 h 685799"/>
              <a:gd name="connsiteX46" fmla="*/ 616743 w 1335880"/>
              <a:gd name="connsiteY46" fmla="*/ 440531 h 685799"/>
              <a:gd name="connsiteX47" fmla="*/ 742950 w 1335880"/>
              <a:gd name="connsiteY47" fmla="*/ 438150 h 685799"/>
              <a:gd name="connsiteX48" fmla="*/ 802481 w 1335880"/>
              <a:gd name="connsiteY48" fmla="*/ 438150 h 685799"/>
              <a:gd name="connsiteX49" fmla="*/ 809625 w 1335880"/>
              <a:gd name="connsiteY49" fmla="*/ 445293 h 685799"/>
              <a:gd name="connsiteX50" fmla="*/ 812006 w 1335880"/>
              <a:gd name="connsiteY50" fmla="*/ 452437 h 685799"/>
              <a:gd name="connsiteX51" fmla="*/ 821531 w 1335880"/>
              <a:gd name="connsiteY51" fmla="*/ 457200 h 685799"/>
              <a:gd name="connsiteX52" fmla="*/ 828675 w 1335880"/>
              <a:gd name="connsiteY52" fmla="*/ 471487 h 685799"/>
              <a:gd name="connsiteX53" fmla="*/ 831056 w 1335880"/>
              <a:gd name="connsiteY53" fmla="*/ 478631 h 685799"/>
              <a:gd name="connsiteX54" fmla="*/ 838200 w 1335880"/>
              <a:gd name="connsiteY54" fmla="*/ 481012 h 685799"/>
              <a:gd name="connsiteX55" fmla="*/ 842962 w 1335880"/>
              <a:gd name="connsiteY55" fmla="*/ 495300 h 685799"/>
              <a:gd name="connsiteX56" fmla="*/ 854868 w 1335880"/>
              <a:gd name="connsiteY56" fmla="*/ 509587 h 685799"/>
              <a:gd name="connsiteX57" fmla="*/ 862012 w 1335880"/>
              <a:gd name="connsiteY57" fmla="*/ 531018 h 685799"/>
              <a:gd name="connsiteX58" fmla="*/ 873918 w 1335880"/>
              <a:gd name="connsiteY58" fmla="*/ 550068 h 685799"/>
              <a:gd name="connsiteX59" fmla="*/ 876300 w 1335880"/>
              <a:gd name="connsiteY59" fmla="*/ 571500 h 685799"/>
              <a:gd name="connsiteX60" fmla="*/ 873918 w 1335880"/>
              <a:gd name="connsiteY60" fmla="*/ 592931 h 685799"/>
              <a:gd name="connsiteX61" fmla="*/ 897731 w 1335880"/>
              <a:gd name="connsiteY61" fmla="*/ 590550 h 685799"/>
              <a:gd name="connsiteX62" fmla="*/ 919162 w 1335880"/>
              <a:gd name="connsiteY62" fmla="*/ 592931 h 685799"/>
              <a:gd name="connsiteX63" fmla="*/ 921543 w 1335880"/>
              <a:gd name="connsiteY63" fmla="*/ 609600 h 685799"/>
              <a:gd name="connsiteX64" fmla="*/ 940593 w 1335880"/>
              <a:gd name="connsiteY64" fmla="*/ 611981 h 685799"/>
              <a:gd name="connsiteX65" fmla="*/ 950118 w 1335880"/>
              <a:gd name="connsiteY65" fmla="*/ 631031 h 685799"/>
              <a:gd name="connsiteX66" fmla="*/ 959643 w 1335880"/>
              <a:gd name="connsiteY66" fmla="*/ 633412 h 685799"/>
              <a:gd name="connsiteX67" fmla="*/ 978693 w 1335880"/>
              <a:gd name="connsiteY67" fmla="*/ 635793 h 685799"/>
              <a:gd name="connsiteX68" fmla="*/ 990600 w 1335880"/>
              <a:gd name="connsiteY68" fmla="*/ 638175 h 685799"/>
              <a:gd name="connsiteX69" fmla="*/ 1169193 w 1335880"/>
              <a:gd name="connsiteY69" fmla="*/ 640556 h 685799"/>
              <a:gd name="connsiteX70" fmla="*/ 1171575 w 1335880"/>
              <a:gd name="connsiteY70" fmla="*/ 647700 h 685799"/>
              <a:gd name="connsiteX71" fmla="*/ 1178718 w 1335880"/>
              <a:gd name="connsiteY71" fmla="*/ 676275 h 685799"/>
              <a:gd name="connsiteX72" fmla="*/ 1188243 w 1335880"/>
              <a:gd name="connsiteY72" fmla="*/ 681037 h 685799"/>
              <a:gd name="connsiteX73" fmla="*/ 1209675 w 1335880"/>
              <a:gd name="connsiteY73" fmla="*/ 683418 h 685799"/>
              <a:gd name="connsiteX74" fmla="*/ 1335880 w 1335880"/>
              <a:gd name="connsiteY74" fmla="*/ 685799 h 685799"/>
              <a:gd name="connsiteX0" fmla="*/ 0 w 1335880"/>
              <a:gd name="connsiteY0" fmla="*/ 0 h 695324"/>
              <a:gd name="connsiteX1" fmla="*/ 2381 w 1335880"/>
              <a:gd name="connsiteY1" fmla="*/ 21431 h 695324"/>
              <a:gd name="connsiteX2" fmla="*/ 9525 w 1335880"/>
              <a:gd name="connsiteY2" fmla="*/ 47625 h 695324"/>
              <a:gd name="connsiteX3" fmla="*/ 19050 w 1335880"/>
              <a:gd name="connsiteY3" fmla="*/ 71437 h 695324"/>
              <a:gd name="connsiteX4" fmla="*/ 33337 w 1335880"/>
              <a:gd name="connsiteY4" fmla="*/ 80962 h 695324"/>
              <a:gd name="connsiteX5" fmla="*/ 40481 w 1335880"/>
              <a:gd name="connsiteY5" fmla="*/ 83343 h 695324"/>
              <a:gd name="connsiteX6" fmla="*/ 61912 w 1335880"/>
              <a:gd name="connsiteY6" fmla="*/ 88106 h 695324"/>
              <a:gd name="connsiteX7" fmla="*/ 92868 w 1335880"/>
              <a:gd name="connsiteY7" fmla="*/ 88106 h 695324"/>
              <a:gd name="connsiteX8" fmla="*/ 126206 w 1335880"/>
              <a:gd name="connsiteY8" fmla="*/ 90487 h 695324"/>
              <a:gd name="connsiteX9" fmla="*/ 135731 w 1335880"/>
              <a:gd name="connsiteY9" fmla="*/ 104775 h 695324"/>
              <a:gd name="connsiteX10" fmla="*/ 152400 w 1335880"/>
              <a:gd name="connsiteY10" fmla="*/ 121443 h 695324"/>
              <a:gd name="connsiteX11" fmla="*/ 157162 w 1335880"/>
              <a:gd name="connsiteY11" fmla="*/ 135731 h 695324"/>
              <a:gd name="connsiteX12" fmla="*/ 166687 w 1335880"/>
              <a:gd name="connsiteY12" fmla="*/ 140493 h 695324"/>
              <a:gd name="connsiteX13" fmla="*/ 171450 w 1335880"/>
              <a:gd name="connsiteY13" fmla="*/ 157162 h 695324"/>
              <a:gd name="connsiteX14" fmla="*/ 180975 w 1335880"/>
              <a:gd name="connsiteY14" fmla="*/ 173831 h 695324"/>
              <a:gd name="connsiteX15" fmla="*/ 188118 w 1335880"/>
              <a:gd name="connsiteY15" fmla="*/ 178593 h 695324"/>
              <a:gd name="connsiteX16" fmla="*/ 190500 w 1335880"/>
              <a:gd name="connsiteY16" fmla="*/ 192881 h 695324"/>
              <a:gd name="connsiteX17" fmla="*/ 197643 w 1335880"/>
              <a:gd name="connsiteY17" fmla="*/ 195262 h 695324"/>
              <a:gd name="connsiteX18" fmla="*/ 214312 w 1335880"/>
              <a:gd name="connsiteY18" fmla="*/ 200025 h 695324"/>
              <a:gd name="connsiteX19" fmla="*/ 228600 w 1335880"/>
              <a:gd name="connsiteY19" fmla="*/ 211931 h 695324"/>
              <a:gd name="connsiteX20" fmla="*/ 242887 w 1335880"/>
              <a:gd name="connsiteY20" fmla="*/ 216693 h 695324"/>
              <a:gd name="connsiteX21" fmla="*/ 250031 w 1335880"/>
              <a:gd name="connsiteY21" fmla="*/ 221456 h 695324"/>
              <a:gd name="connsiteX22" fmla="*/ 266700 w 1335880"/>
              <a:gd name="connsiteY22" fmla="*/ 226218 h 695324"/>
              <a:gd name="connsiteX23" fmla="*/ 280987 w 1335880"/>
              <a:gd name="connsiteY23" fmla="*/ 230981 h 695324"/>
              <a:gd name="connsiteX24" fmla="*/ 297656 w 1335880"/>
              <a:gd name="connsiteY24" fmla="*/ 235743 h 695324"/>
              <a:gd name="connsiteX25" fmla="*/ 350043 w 1335880"/>
              <a:gd name="connsiteY25" fmla="*/ 245268 h 695324"/>
              <a:gd name="connsiteX26" fmla="*/ 369093 w 1335880"/>
              <a:gd name="connsiteY26" fmla="*/ 250031 h 695324"/>
              <a:gd name="connsiteX27" fmla="*/ 371475 w 1335880"/>
              <a:gd name="connsiteY27" fmla="*/ 257175 h 695324"/>
              <a:gd name="connsiteX28" fmla="*/ 378618 w 1335880"/>
              <a:gd name="connsiteY28" fmla="*/ 261937 h 695324"/>
              <a:gd name="connsiteX29" fmla="*/ 395287 w 1335880"/>
              <a:gd name="connsiteY29" fmla="*/ 266700 h 695324"/>
              <a:gd name="connsiteX30" fmla="*/ 409575 w 1335880"/>
              <a:gd name="connsiteY30" fmla="*/ 271462 h 695324"/>
              <a:gd name="connsiteX31" fmla="*/ 419100 w 1335880"/>
              <a:gd name="connsiteY31" fmla="*/ 285750 h 695324"/>
              <a:gd name="connsiteX32" fmla="*/ 428625 w 1335880"/>
              <a:gd name="connsiteY32" fmla="*/ 307181 h 695324"/>
              <a:gd name="connsiteX33" fmla="*/ 431006 w 1335880"/>
              <a:gd name="connsiteY33" fmla="*/ 321468 h 695324"/>
              <a:gd name="connsiteX34" fmla="*/ 433387 w 1335880"/>
              <a:gd name="connsiteY34" fmla="*/ 340518 h 695324"/>
              <a:gd name="connsiteX35" fmla="*/ 464343 w 1335880"/>
              <a:gd name="connsiteY35" fmla="*/ 347662 h 695324"/>
              <a:gd name="connsiteX36" fmla="*/ 466725 w 1335880"/>
              <a:gd name="connsiteY36" fmla="*/ 369093 h 695324"/>
              <a:gd name="connsiteX37" fmla="*/ 473868 w 1335880"/>
              <a:gd name="connsiteY37" fmla="*/ 371475 h 695324"/>
              <a:gd name="connsiteX38" fmla="*/ 538162 w 1335880"/>
              <a:gd name="connsiteY38" fmla="*/ 373856 h 695324"/>
              <a:gd name="connsiteX39" fmla="*/ 564356 w 1335880"/>
              <a:gd name="connsiteY39" fmla="*/ 378618 h 695324"/>
              <a:gd name="connsiteX40" fmla="*/ 578643 w 1335880"/>
              <a:gd name="connsiteY40" fmla="*/ 383381 h 695324"/>
              <a:gd name="connsiteX41" fmla="*/ 576262 w 1335880"/>
              <a:gd name="connsiteY41" fmla="*/ 402431 h 695324"/>
              <a:gd name="connsiteX42" fmla="*/ 578643 w 1335880"/>
              <a:gd name="connsiteY42" fmla="*/ 428625 h 695324"/>
              <a:gd name="connsiteX43" fmla="*/ 583406 w 1335880"/>
              <a:gd name="connsiteY43" fmla="*/ 442912 h 695324"/>
              <a:gd name="connsiteX44" fmla="*/ 590550 w 1335880"/>
              <a:gd name="connsiteY44" fmla="*/ 445293 h 695324"/>
              <a:gd name="connsiteX45" fmla="*/ 604837 w 1335880"/>
              <a:gd name="connsiteY45" fmla="*/ 447675 h 695324"/>
              <a:gd name="connsiteX46" fmla="*/ 616743 w 1335880"/>
              <a:gd name="connsiteY46" fmla="*/ 450056 h 695324"/>
              <a:gd name="connsiteX47" fmla="*/ 742950 w 1335880"/>
              <a:gd name="connsiteY47" fmla="*/ 447675 h 695324"/>
              <a:gd name="connsiteX48" fmla="*/ 802481 w 1335880"/>
              <a:gd name="connsiteY48" fmla="*/ 447675 h 695324"/>
              <a:gd name="connsiteX49" fmla="*/ 809625 w 1335880"/>
              <a:gd name="connsiteY49" fmla="*/ 454818 h 695324"/>
              <a:gd name="connsiteX50" fmla="*/ 812006 w 1335880"/>
              <a:gd name="connsiteY50" fmla="*/ 461962 h 695324"/>
              <a:gd name="connsiteX51" fmla="*/ 821531 w 1335880"/>
              <a:gd name="connsiteY51" fmla="*/ 466725 h 695324"/>
              <a:gd name="connsiteX52" fmla="*/ 828675 w 1335880"/>
              <a:gd name="connsiteY52" fmla="*/ 481012 h 695324"/>
              <a:gd name="connsiteX53" fmla="*/ 831056 w 1335880"/>
              <a:gd name="connsiteY53" fmla="*/ 488156 h 695324"/>
              <a:gd name="connsiteX54" fmla="*/ 838200 w 1335880"/>
              <a:gd name="connsiteY54" fmla="*/ 490537 h 695324"/>
              <a:gd name="connsiteX55" fmla="*/ 842962 w 1335880"/>
              <a:gd name="connsiteY55" fmla="*/ 504825 h 695324"/>
              <a:gd name="connsiteX56" fmla="*/ 854868 w 1335880"/>
              <a:gd name="connsiteY56" fmla="*/ 519112 h 695324"/>
              <a:gd name="connsiteX57" fmla="*/ 862012 w 1335880"/>
              <a:gd name="connsiteY57" fmla="*/ 540543 h 695324"/>
              <a:gd name="connsiteX58" fmla="*/ 873918 w 1335880"/>
              <a:gd name="connsiteY58" fmla="*/ 559593 h 695324"/>
              <a:gd name="connsiteX59" fmla="*/ 876300 w 1335880"/>
              <a:gd name="connsiteY59" fmla="*/ 581025 h 695324"/>
              <a:gd name="connsiteX60" fmla="*/ 873918 w 1335880"/>
              <a:gd name="connsiteY60" fmla="*/ 602456 h 695324"/>
              <a:gd name="connsiteX61" fmla="*/ 897731 w 1335880"/>
              <a:gd name="connsiteY61" fmla="*/ 600075 h 695324"/>
              <a:gd name="connsiteX62" fmla="*/ 919162 w 1335880"/>
              <a:gd name="connsiteY62" fmla="*/ 602456 h 695324"/>
              <a:gd name="connsiteX63" fmla="*/ 921543 w 1335880"/>
              <a:gd name="connsiteY63" fmla="*/ 619125 h 695324"/>
              <a:gd name="connsiteX64" fmla="*/ 940593 w 1335880"/>
              <a:gd name="connsiteY64" fmla="*/ 621506 h 695324"/>
              <a:gd name="connsiteX65" fmla="*/ 950118 w 1335880"/>
              <a:gd name="connsiteY65" fmla="*/ 640556 h 695324"/>
              <a:gd name="connsiteX66" fmla="*/ 959643 w 1335880"/>
              <a:gd name="connsiteY66" fmla="*/ 642937 h 695324"/>
              <a:gd name="connsiteX67" fmla="*/ 978693 w 1335880"/>
              <a:gd name="connsiteY67" fmla="*/ 645318 h 695324"/>
              <a:gd name="connsiteX68" fmla="*/ 990600 w 1335880"/>
              <a:gd name="connsiteY68" fmla="*/ 647700 h 695324"/>
              <a:gd name="connsiteX69" fmla="*/ 1169193 w 1335880"/>
              <a:gd name="connsiteY69" fmla="*/ 650081 h 695324"/>
              <a:gd name="connsiteX70" fmla="*/ 1171575 w 1335880"/>
              <a:gd name="connsiteY70" fmla="*/ 657225 h 695324"/>
              <a:gd name="connsiteX71" fmla="*/ 1178718 w 1335880"/>
              <a:gd name="connsiteY71" fmla="*/ 685800 h 695324"/>
              <a:gd name="connsiteX72" fmla="*/ 1188243 w 1335880"/>
              <a:gd name="connsiteY72" fmla="*/ 690562 h 695324"/>
              <a:gd name="connsiteX73" fmla="*/ 1209675 w 1335880"/>
              <a:gd name="connsiteY73" fmla="*/ 692943 h 695324"/>
              <a:gd name="connsiteX74" fmla="*/ 1335880 w 1335880"/>
              <a:gd name="connsiteY74" fmla="*/ 695324 h 69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35880" h="695324">
                <a:moveTo>
                  <a:pt x="0" y="0"/>
                </a:moveTo>
                <a:cubicBezTo>
                  <a:pt x="794" y="3969"/>
                  <a:pt x="793" y="13493"/>
                  <a:pt x="2381" y="21431"/>
                </a:cubicBezTo>
                <a:cubicBezTo>
                  <a:pt x="3969" y="29369"/>
                  <a:pt x="3719" y="18604"/>
                  <a:pt x="9525" y="47625"/>
                </a:cubicBezTo>
                <a:cubicBezTo>
                  <a:pt x="13769" y="94316"/>
                  <a:pt x="15081" y="65881"/>
                  <a:pt x="19050" y="71437"/>
                </a:cubicBezTo>
                <a:cubicBezTo>
                  <a:pt x="23019" y="76993"/>
                  <a:pt x="29765" y="78978"/>
                  <a:pt x="33337" y="80962"/>
                </a:cubicBezTo>
                <a:cubicBezTo>
                  <a:pt x="35112" y="82737"/>
                  <a:pt x="38031" y="82798"/>
                  <a:pt x="40481" y="83343"/>
                </a:cubicBezTo>
                <a:cubicBezTo>
                  <a:pt x="65626" y="88931"/>
                  <a:pt x="45830" y="82746"/>
                  <a:pt x="61912" y="88106"/>
                </a:cubicBezTo>
                <a:cubicBezTo>
                  <a:pt x="76955" y="83092"/>
                  <a:pt x="65506" y="85826"/>
                  <a:pt x="92868" y="88106"/>
                </a:cubicBezTo>
                <a:cubicBezTo>
                  <a:pt x="103970" y="89031"/>
                  <a:pt x="115093" y="89693"/>
                  <a:pt x="126206" y="90487"/>
                </a:cubicBezTo>
                <a:cubicBezTo>
                  <a:pt x="140108" y="99756"/>
                  <a:pt x="128042" y="89397"/>
                  <a:pt x="135731" y="104775"/>
                </a:cubicBezTo>
                <a:cubicBezTo>
                  <a:pt x="140176" y="113665"/>
                  <a:pt x="144780" y="115728"/>
                  <a:pt x="152400" y="121443"/>
                </a:cubicBezTo>
                <a:cubicBezTo>
                  <a:pt x="153987" y="126206"/>
                  <a:pt x="154150" y="131715"/>
                  <a:pt x="157162" y="135731"/>
                </a:cubicBezTo>
                <a:cubicBezTo>
                  <a:pt x="159292" y="138571"/>
                  <a:pt x="164718" y="137540"/>
                  <a:pt x="166687" y="140493"/>
                </a:cubicBezTo>
                <a:cubicBezTo>
                  <a:pt x="169893" y="145301"/>
                  <a:pt x="169475" y="151731"/>
                  <a:pt x="171450" y="157162"/>
                </a:cubicBezTo>
                <a:cubicBezTo>
                  <a:pt x="172518" y="160099"/>
                  <a:pt x="178253" y="171109"/>
                  <a:pt x="180975" y="173831"/>
                </a:cubicBezTo>
                <a:cubicBezTo>
                  <a:pt x="182998" y="175854"/>
                  <a:pt x="185737" y="177006"/>
                  <a:pt x="188118" y="178593"/>
                </a:cubicBezTo>
                <a:cubicBezTo>
                  <a:pt x="188912" y="183356"/>
                  <a:pt x="188104" y="188689"/>
                  <a:pt x="190500" y="192881"/>
                </a:cubicBezTo>
                <a:cubicBezTo>
                  <a:pt x="191745" y="195060"/>
                  <a:pt x="195230" y="194573"/>
                  <a:pt x="197643" y="195262"/>
                </a:cubicBezTo>
                <a:cubicBezTo>
                  <a:pt x="218555" y="201237"/>
                  <a:pt x="197197" y="194318"/>
                  <a:pt x="214312" y="200025"/>
                </a:cubicBezTo>
                <a:cubicBezTo>
                  <a:pt x="218797" y="204509"/>
                  <a:pt x="222634" y="209280"/>
                  <a:pt x="228600" y="211931"/>
                </a:cubicBezTo>
                <a:cubicBezTo>
                  <a:pt x="233187" y="213970"/>
                  <a:pt x="242887" y="216693"/>
                  <a:pt x="242887" y="216693"/>
                </a:cubicBezTo>
                <a:cubicBezTo>
                  <a:pt x="245268" y="218281"/>
                  <a:pt x="247471" y="220176"/>
                  <a:pt x="250031" y="221456"/>
                </a:cubicBezTo>
                <a:cubicBezTo>
                  <a:pt x="254032" y="223456"/>
                  <a:pt x="262886" y="225074"/>
                  <a:pt x="266700" y="226218"/>
                </a:cubicBezTo>
                <a:cubicBezTo>
                  <a:pt x="271508" y="227661"/>
                  <a:pt x="276117" y="229764"/>
                  <a:pt x="280987" y="230981"/>
                </a:cubicBezTo>
                <a:cubicBezTo>
                  <a:pt x="292947" y="233971"/>
                  <a:pt x="287407" y="232327"/>
                  <a:pt x="297656" y="235743"/>
                </a:cubicBezTo>
                <a:cubicBezTo>
                  <a:pt x="316192" y="254279"/>
                  <a:pt x="298239" y="239512"/>
                  <a:pt x="350043" y="245268"/>
                </a:cubicBezTo>
                <a:cubicBezTo>
                  <a:pt x="356548" y="245991"/>
                  <a:pt x="369093" y="250031"/>
                  <a:pt x="369093" y="250031"/>
                </a:cubicBezTo>
                <a:cubicBezTo>
                  <a:pt x="369887" y="252412"/>
                  <a:pt x="369907" y="255215"/>
                  <a:pt x="371475" y="257175"/>
                </a:cubicBezTo>
                <a:cubicBezTo>
                  <a:pt x="373263" y="259410"/>
                  <a:pt x="376058" y="260657"/>
                  <a:pt x="378618" y="261937"/>
                </a:cubicBezTo>
                <a:cubicBezTo>
                  <a:pt x="382614" y="263935"/>
                  <a:pt x="391479" y="265558"/>
                  <a:pt x="395287" y="266700"/>
                </a:cubicBezTo>
                <a:cubicBezTo>
                  <a:pt x="400095" y="268143"/>
                  <a:pt x="409575" y="271462"/>
                  <a:pt x="409575" y="271462"/>
                </a:cubicBezTo>
                <a:cubicBezTo>
                  <a:pt x="412750" y="276225"/>
                  <a:pt x="417290" y="280320"/>
                  <a:pt x="419100" y="285750"/>
                </a:cubicBezTo>
                <a:cubicBezTo>
                  <a:pt x="424767" y="302752"/>
                  <a:pt x="421077" y="295860"/>
                  <a:pt x="428625" y="307181"/>
                </a:cubicBezTo>
                <a:cubicBezTo>
                  <a:pt x="429419" y="311943"/>
                  <a:pt x="430323" y="316689"/>
                  <a:pt x="431006" y="321468"/>
                </a:cubicBezTo>
                <a:cubicBezTo>
                  <a:pt x="431911" y="327803"/>
                  <a:pt x="429717" y="335275"/>
                  <a:pt x="433387" y="340518"/>
                </a:cubicBezTo>
                <a:cubicBezTo>
                  <a:pt x="436293" y="344669"/>
                  <a:pt x="461382" y="347239"/>
                  <a:pt x="464343" y="347662"/>
                </a:cubicBezTo>
                <a:cubicBezTo>
                  <a:pt x="465137" y="354806"/>
                  <a:pt x="464056" y="362419"/>
                  <a:pt x="466725" y="369093"/>
                </a:cubicBezTo>
                <a:cubicBezTo>
                  <a:pt x="467657" y="371423"/>
                  <a:pt x="471364" y="371308"/>
                  <a:pt x="473868" y="371475"/>
                </a:cubicBezTo>
                <a:cubicBezTo>
                  <a:pt x="495267" y="372902"/>
                  <a:pt x="516731" y="373062"/>
                  <a:pt x="538162" y="373856"/>
                </a:cubicBezTo>
                <a:cubicBezTo>
                  <a:pt x="557719" y="380374"/>
                  <a:pt x="526648" y="370537"/>
                  <a:pt x="564356" y="378618"/>
                </a:cubicBezTo>
                <a:cubicBezTo>
                  <a:pt x="569265" y="379670"/>
                  <a:pt x="578643" y="383381"/>
                  <a:pt x="578643" y="383381"/>
                </a:cubicBezTo>
                <a:cubicBezTo>
                  <a:pt x="577849" y="389731"/>
                  <a:pt x="576262" y="396032"/>
                  <a:pt x="576262" y="402431"/>
                </a:cubicBezTo>
                <a:cubicBezTo>
                  <a:pt x="576262" y="411198"/>
                  <a:pt x="577119" y="419991"/>
                  <a:pt x="578643" y="428625"/>
                </a:cubicBezTo>
                <a:cubicBezTo>
                  <a:pt x="579515" y="433569"/>
                  <a:pt x="578644" y="441325"/>
                  <a:pt x="583406" y="442912"/>
                </a:cubicBezTo>
                <a:cubicBezTo>
                  <a:pt x="585787" y="443706"/>
                  <a:pt x="588100" y="444748"/>
                  <a:pt x="590550" y="445293"/>
                </a:cubicBezTo>
                <a:cubicBezTo>
                  <a:pt x="595263" y="446340"/>
                  <a:pt x="600087" y="446811"/>
                  <a:pt x="604837" y="447675"/>
                </a:cubicBezTo>
                <a:cubicBezTo>
                  <a:pt x="608819" y="448399"/>
                  <a:pt x="612774" y="449262"/>
                  <a:pt x="616743" y="450056"/>
                </a:cubicBezTo>
                <a:lnTo>
                  <a:pt x="742950" y="447675"/>
                </a:lnTo>
                <a:cubicBezTo>
                  <a:pt x="773906" y="447278"/>
                  <a:pt x="791369" y="446485"/>
                  <a:pt x="802481" y="447675"/>
                </a:cubicBezTo>
                <a:cubicBezTo>
                  <a:pt x="804862" y="450056"/>
                  <a:pt x="807757" y="452016"/>
                  <a:pt x="809625" y="454818"/>
                </a:cubicBezTo>
                <a:cubicBezTo>
                  <a:pt x="811017" y="456907"/>
                  <a:pt x="810231" y="460187"/>
                  <a:pt x="812006" y="461962"/>
                </a:cubicBezTo>
                <a:cubicBezTo>
                  <a:pt x="814516" y="464472"/>
                  <a:pt x="818356" y="465137"/>
                  <a:pt x="821531" y="466725"/>
                </a:cubicBezTo>
                <a:cubicBezTo>
                  <a:pt x="827516" y="484681"/>
                  <a:pt x="819441" y="462545"/>
                  <a:pt x="828675" y="481012"/>
                </a:cubicBezTo>
                <a:cubicBezTo>
                  <a:pt x="829798" y="483257"/>
                  <a:pt x="829281" y="486381"/>
                  <a:pt x="831056" y="488156"/>
                </a:cubicBezTo>
                <a:cubicBezTo>
                  <a:pt x="832831" y="489931"/>
                  <a:pt x="835819" y="489743"/>
                  <a:pt x="838200" y="490537"/>
                </a:cubicBezTo>
                <a:cubicBezTo>
                  <a:pt x="839787" y="495300"/>
                  <a:pt x="839412" y="501275"/>
                  <a:pt x="842962" y="504825"/>
                </a:cubicBezTo>
                <a:cubicBezTo>
                  <a:pt x="852130" y="513992"/>
                  <a:pt x="848238" y="509166"/>
                  <a:pt x="854868" y="519112"/>
                </a:cubicBezTo>
                <a:cubicBezTo>
                  <a:pt x="859446" y="541992"/>
                  <a:pt x="854125" y="520826"/>
                  <a:pt x="862012" y="540543"/>
                </a:cubicBezTo>
                <a:cubicBezTo>
                  <a:pt x="869225" y="558576"/>
                  <a:pt x="861717" y="551459"/>
                  <a:pt x="873918" y="559593"/>
                </a:cubicBezTo>
                <a:cubicBezTo>
                  <a:pt x="881641" y="571176"/>
                  <a:pt x="878677" y="563202"/>
                  <a:pt x="876300" y="581025"/>
                </a:cubicBezTo>
                <a:cubicBezTo>
                  <a:pt x="875350" y="588150"/>
                  <a:pt x="868546" y="597681"/>
                  <a:pt x="873918" y="602456"/>
                </a:cubicBezTo>
                <a:cubicBezTo>
                  <a:pt x="879880" y="607756"/>
                  <a:pt x="889793" y="600869"/>
                  <a:pt x="897731" y="600075"/>
                </a:cubicBezTo>
                <a:cubicBezTo>
                  <a:pt x="904875" y="600869"/>
                  <a:pt x="913549" y="597966"/>
                  <a:pt x="919162" y="602456"/>
                </a:cubicBezTo>
                <a:cubicBezTo>
                  <a:pt x="923545" y="605962"/>
                  <a:pt x="917348" y="615396"/>
                  <a:pt x="921543" y="619125"/>
                </a:cubicBezTo>
                <a:cubicBezTo>
                  <a:pt x="926326" y="623377"/>
                  <a:pt x="934243" y="620712"/>
                  <a:pt x="940593" y="621506"/>
                </a:cubicBezTo>
                <a:cubicBezTo>
                  <a:pt x="958278" y="627400"/>
                  <a:pt x="935717" y="617514"/>
                  <a:pt x="950118" y="640556"/>
                </a:cubicBezTo>
                <a:cubicBezTo>
                  <a:pt x="951852" y="643331"/>
                  <a:pt x="956415" y="642399"/>
                  <a:pt x="959643" y="642937"/>
                </a:cubicBezTo>
                <a:cubicBezTo>
                  <a:pt x="965955" y="643989"/>
                  <a:pt x="972368" y="644345"/>
                  <a:pt x="978693" y="645318"/>
                </a:cubicBezTo>
                <a:cubicBezTo>
                  <a:pt x="982694" y="645934"/>
                  <a:pt x="986554" y="647599"/>
                  <a:pt x="990600" y="647700"/>
                </a:cubicBezTo>
                <a:cubicBezTo>
                  <a:pt x="1050118" y="649188"/>
                  <a:pt x="1109662" y="649287"/>
                  <a:pt x="1169193" y="650081"/>
                </a:cubicBezTo>
                <a:cubicBezTo>
                  <a:pt x="1169987" y="652462"/>
                  <a:pt x="1171162" y="654749"/>
                  <a:pt x="1171575" y="657225"/>
                </a:cubicBezTo>
                <a:cubicBezTo>
                  <a:pt x="1173003" y="665790"/>
                  <a:pt x="1170475" y="678931"/>
                  <a:pt x="1178718" y="685800"/>
                </a:cubicBezTo>
                <a:cubicBezTo>
                  <a:pt x="1181445" y="688072"/>
                  <a:pt x="1184784" y="689764"/>
                  <a:pt x="1188243" y="690562"/>
                </a:cubicBezTo>
                <a:cubicBezTo>
                  <a:pt x="1195247" y="692178"/>
                  <a:pt x="1202531" y="692149"/>
                  <a:pt x="1209675" y="692943"/>
                </a:cubicBezTo>
                <a:lnTo>
                  <a:pt x="1335880" y="695324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336381" y="3333748"/>
            <a:ext cx="1704975" cy="578645"/>
          </a:xfrm>
          <a:custGeom>
            <a:avLst/>
            <a:gdLst>
              <a:gd name="connsiteX0" fmla="*/ 0 w 1883922"/>
              <a:gd name="connsiteY0" fmla="*/ 0 h 624960"/>
              <a:gd name="connsiteX1" fmla="*/ 1719262 w 1883922"/>
              <a:gd name="connsiteY1" fmla="*/ 571500 h 624960"/>
              <a:gd name="connsiteX2" fmla="*/ 1716881 w 1883922"/>
              <a:gd name="connsiteY2" fmla="*/ 566737 h 624960"/>
              <a:gd name="connsiteX0" fmla="*/ 0 w 1719262"/>
              <a:gd name="connsiteY0" fmla="*/ 0 h 571500"/>
              <a:gd name="connsiteX1" fmla="*/ 1719262 w 1719262"/>
              <a:gd name="connsiteY1" fmla="*/ 571500 h 571500"/>
              <a:gd name="connsiteX0" fmla="*/ 0 w 1719262"/>
              <a:gd name="connsiteY0" fmla="*/ 0 h 571500"/>
              <a:gd name="connsiteX1" fmla="*/ 1528762 w 1719262"/>
              <a:gd name="connsiteY1" fmla="*/ 564356 h 571500"/>
              <a:gd name="connsiteX2" fmla="*/ 1719262 w 1719262"/>
              <a:gd name="connsiteY2" fmla="*/ 571500 h 571500"/>
              <a:gd name="connsiteX0" fmla="*/ 0 w 1719262"/>
              <a:gd name="connsiteY0" fmla="*/ 0 h 579941"/>
              <a:gd name="connsiteX1" fmla="*/ 1531144 w 1719262"/>
              <a:gd name="connsiteY1" fmla="*/ 526256 h 579941"/>
              <a:gd name="connsiteX2" fmla="*/ 1528762 w 1719262"/>
              <a:gd name="connsiteY2" fmla="*/ 564356 h 579941"/>
              <a:gd name="connsiteX3" fmla="*/ 1719262 w 1719262"/>
              <a:gd name="connsiteY3" fmla="*/ 571500 h 579941"/>
              <a:gd name="connsiteX0" fmla="*/ 0 w 1719262"/>
              <a:gd name="connsiteY0" fmla="*/ 0 h 571500"/>
              <a:gd name="connsiteX1" fmla="*/ 1331119 w 1719262"/>
              <a:gd name="connsiteY1" fmla="*/ 526256 h 571500"/>
              <a:gd name="connsiteX2" fmla="*/ 1531144 w 1719262"/>
              <a:gd name="connsiteY2" fmla="*/ 526256 h 571500"/>
              <a:gd name="connsiteX3" fmla="*/ 1528762 w 1719262"/>
              <a:gd name="connsiteY3" fmla="*/ 564356 h 571500"/>
              <a:gd name="connsiteX4" fmla="*/ 1719262 w 1719262"/>
              <a:gd name="connsiteY4" fmla="*/ 571500 h 571500"/>
              <a:gd name="connsiteX0" fmla="*/ 0 w 1719262"/>
              <a:gd name="connsiteY0" fmla="*/ 0 h 571500"/>
              <a:gd name="connsiteX1" fmla="*/ 1331119 w 1719262"/>
              <a:gd name="connsiteY1" fmla="*/ 526256 h 571500"/>
              <a:gd name="connsiteX2" fmla="*/ 1531144 w 1719262"/>
              <a:gd name="connsiteY2" fmla="*/ 526256 h 571500"/>
              <a:gd name="connsiteX3" fmla="*/ 1528762 w 1719262"/>
              <a:gd name="connsiteY3" fmla="*/ 564356 h 571500"/>
              <a:gd name="connsiteX4" fmla="*/ 1719262 w 1719262"/>
              <a:gd name="connsiteY4" fmla="*/ 571500 h 571500"/>
              <a:gd name="connsiteX0" fmla="*/ 0 w 1719262"/>
              <a:gd name="connsiteY0" fmla="*/ 0 h 571500"/>
              <a:gd name="connsiteX1" fmla="*/ 1331119 w 1719262"/>
              <a:gd name="connsiteY1" fmla="*/ 526256 h 571500"/>
              <a:gd name="connsiteX2" fmla="*/ 1531144 w 1719262"/>
              <a:gd name="connsiteY2" fmla="*/ 526256 h 571500"/>
              <a:gd name="connsiteX3" fmla="*/ 1528762 w 1719262"/>
              <a:gd name="connsiteY3" fmla="*/ 564356 h 571500"/>
              <a:gd name="connsiteX4" fmla="*/ 1719262 w 1719262"/>
              <a:gd name="connsiteY4" fmla="*/ 571500 h 571500"/>
              <a:gd name="connsiteX0" fmla="*/ 0 w 1719262"/>
              <a:gd name="connsiteY0" fmla="*/ 0 h 573881"/>
              <a:gd name="connsiteX1" fmla="*/ 1331119 w 1719262"/>
              <a:gd name="connsiteY1" fmla="*/ 526256 h 573881"/>
              <a:gd name="connsiteX2" fmla="*/ 1531144 w 1719262"/>
              <a:gd name="connsiteY2" fmla="*/ 526256 h 573881"/>
              <a:gd name="connsiteX3" fmla="*/ 1531143 w 1719262"/>
              <a:gd name="connsiteY3" fmla="*/ 573881 h 573881"/>
              <a:gd name="connsiteX4" fmla="*/ 1719262 w 1719262"/>
              <a:gd name="connsiteY4" fmla="*/ 571500 h 573881"/>
              <a:gd name="connsiteX0" fmla="*/ 0 w 1719262"/>
              <a:gd name="connsiteY0" fmla="*/ 0 h 573881"/>
              <a:gd name="connsiteX1" fmla="*/ 1331119 w 1719262"/>
              <a:gd name="connsiteY1" fmla="*/ 485775 h 573881"/>
              <a:gd name="connsiteX2" fmla="*/ 1331119 w 1719262"/>
              <a:gd name="connsiteY2" fmla="*/ 526256 h 573881"/>
              <a:gd name="connsiteX3" fmla="*/ 1531144 w 1719262"/>
              <a:gd name="connsiteY3" fmla="*/ 526256 h 573881"/>
              <a:gd name="connsiteX4" fmla="*/ 1531143 w 1719262"/>
              <a:gd name="connsiteY4" fmla="*/ 573881 h 573881"/>
              <a:gd name="connsiteX5" fmla="*/ 1719262 w 1719262"/>
              <a:gd name="connsiteY5" fmla="*/ 571500 h 573881"/>
              <a:gd name="connsiteX0" fmla="*/ 0 w 1719262"/>
              <a:gd name="connsiteY0" fmla="*/ 0 h 573881"/>
              <a:gd name="connsiteX1" fmla="*/ 1331119 w 1719262"/>
              <a:gd name="connsiteY1" fmla="*/ 485775 h 573881"/>
              <a:gd name="connsiteX2" fmla="*/ 1331119 w 1719262"/>
              <a:gd name="connsiteY2" fmla="*/ 526256 h 573881"/>
              <a:gd name="connsiteX3" fmla="*/ 1531144 w 1719262"/>
              <a:gd name="connsiteY3" fmla="*/ 526256 h 573881"/>
              <a:gd name="connsiteX4" fmla="*/ 1531143 w 1719262"/>
              <a:gd name="connsiteY4" fmla="*/ 573881 h 573881"/>
              <a:gd name="connsiteX5" fmla="*/ 1719262 w 1719262"/>
              <a:gd name="connsiteY5" fmla="*/ 571500 h 573881"/>
              <a:gd name="connsiteX0" fmla="*/ 0 w 1719262"/>
              <a:gd name="connsiteY0" fmla="*/ 0 h 573881"/>
              <a:gd name="connsiteX1" fmla="*/ 1159669 w 1719262"/>
              <a:gd name="connsiteY1" fmla="*/ 485775 h 573881"/>
              <a:gd name="connsiteX2" fmla="*/ 1331119 w 1719262"/>
              <a:gd name="connsiteY2" fmla="*/ 485775 h 573881"/>
              <a:gd name="connsiteX3" fmla="*/ 1331119 w 1719262"/>
              <a:gd name="connsiteY3" fmla="*/ 526256 h 573881"/>
              <a:gd name="connsiteX4" fmla="*/ 1531144 w 1719262"/>
              <a:gd name="connsiteY4" fmla="*/ 526256 h 573881"/>
              <a:gd name="connsiteX5" fmla="*/ 1531143 w 1719262"/>
              <a:gd name="connsiteY5" fmla="*/ 573881 h 573881"/>
              <a:gd name="connsiteX6" fmla="*/ 1719262 w 1719262"/>
              <a:gd name="connsiteY6" fmla="*/ 571500 h 573881"/>
              <a:gd name="connsiteX0" fmla="*/ 0 w 1719262"/>
              <a:gd name="connsiteY0" fmla="*/ 0 h 573881"/>
              <a:gd name="connsiteX1" fmla="*/ 1159669 w 1719262"/>
              <a:gd name="connsiteY1" fmla="*/ 485775 h 573881"/>
              <a:gd name="connsiteX2" fmla="*/ 1331119 w 1719262"/>
              <a:gd name="connsiteY2" fmla="*/ 485775 h 573881"/>
              <a:gd name="connsiteX3" fmla="*/ 1331119 w 1719262"/>
              <a:gd name="connsiteY3" fmla="*/ 526256 h 573881"/>
              <a:gd name="connsiteX4" fmla="*/ 1531144 w 1719262"/>
              <a:gd name="connsiteY4" fmla="*/ 526256 h 573881"/>
              <a:gd name="connsiteX5" fmla="*/ 1531143 w 1719262"/>
              <a:gd name="connsiteY5" fmla="*/ 573881 h 573881"/>
              <a:gd name="connsiteX6" fmla="*/ 1719262 w 1719262"/>
              <a:gd name="connsiteY6" fmla="*/ 571500 h 573881"/>
              <a:gd name="connsiteX0" fmla="*/ 0 w 1719262"/>
              <a:gd name="connsiteY0" fmla="*/ 0 h 573881"/>
              <a:gd name="connsiteX1" fmla="*/ 1157287 w 1719262"/>
              <a:gd name="connsiteY1" fmla="*/ 445293 h 573881"/>
              <a:gd name="connsiteX2" fmla="*/ 1159669 w 1719262"/>
              <a:gd name="connsiteY2" fmla="*/ 485775 h 573881"/>
              <a:gd name="connsiteX3" fmla="*/ 1331119 w 1719262"/>
              <a:gd name="connsiteY3" fmla="*/ 485775 h 573881"/>
              <a:gd name="connsiteX4" fmla="*/ 1331119 w 1719262"/>
              <a:gd name="connsiteY4" fmla="*/ 526256 h 573881"/>
              <a:gd name="connsiteX5" fmla="*/ 1531144 w 1719262"/>
              <a:gd name="connsiteY5" fmla="*/ 526256 h 573881"/>
              <a:gd name="connsiteX6" fmla="*/ 1531143 w 1719262"/>
              <a:gd name="connsiteY6" fmla="*/ 573881 h 573881"/>
              <a:gd name="connsiteX7" fmla="*/ 1719262 w 1719262"/>
              <a:gd name="connsiteY7" fmla="*/ 571500 h 573881"/>
              <a:gd name="connsiteX0" fmla="*/ 0 w 1719262"/>
              <a:gd name="connsiteY0" fmla="*/ 0 h 573881"/>
              <a:gd name="connsiteX1" fmla="*/ 1157287 w 1719262"/>
              <a:gd name="connsiteY1" fmla="*/ 445293 h 573881"/>
              <a:gd name="connsiteX2" fmla="*/ 1159669 w 1719262"/>
              <a:gd name="connsiteY2" fmla="*/ 485775 h 573881"/>
              <a:gd name="connsiteX3" fmla="*/ 1331119 w 1719262"/>
              <a:gd name="connsiteY3" fmla="*/ 485775 h 573881"/>
              <a:gd name="connsiteX4" fmla="*/ 1331119 w 1719262"/>
              <a:gd name="connsiteY4" fmla="*/ 526256 h 573881"/>
              <a:gd name="connsiteX5" fmla="*/ 1531144 w 1719262"/>
              <a:gd name="connsiteY5" fmla="*/ 526256 h 573881"/>
              <a:gd name="connsiteX6" fmla="*/ 1531143 w 1719262"/>
              <a:gd name="connsiteY6" fmla="*/ 573881 h 573881"/>
              <a:gd name="connsiteX7" fmla="*/ 1719262 w 1719262"/>
              <a:gd name="connsiteY7" fmla="*/ 571500 h 573881"/>
              <a:gd name="connsiteX0" fmla="*/ 0 w 1719262"/>
              <a:gd name="connsiteY0" fmla="*/ 0 h 573881"/>
              <a:gd name="connsiteX1" fmla="*/ 1054894 w 1719262"/>
              <a:gd name="connsiteY1" fmla="*/ 440531 h 573881"/>
              <a:gd name="connsiteX2" fmla="*/ 1157287 w 1719262"/>
              <a:gd name="connsiteY2" fmla="*/ 445293 h 573881"/>
              <a:gd name="connsiteX3" fmla="*/ 1159669 w 1719262"/>
              <a:gd name="connsiteY3" fmla="*/ 485775 h 573881"/>
              <a:gd name="connsiteX4" fmla="*/ 1331119 w 1719262"/>
              <a:gd name="connsiteY4" fmla="*/ 485775 h 573881"/>
              <a:gd name="connsiteX5" fmla="*/ 1331119 w 1719262"/>
              <a:gd name="connsiteY5" fmla="*/ 526256 h 573881"/>
              <a:gd name="connsiteX6" fmla="*/ 1531144 w 1719262"/>
              <a:gd name="connsiteY6" fmla="*/ 526256 h 573881"/>
              <a:gd name="connsiteX7" fmla="*/ 1531143 w 1719262"/>
              <a:gd name="connsiteY7" fmla="*/ 573881 h 573881"/>
              <a:gd name="connsiteX8" fmla="*/ 1719262 w 1719262"/>
              <a:gd name="connsiteY8" fmla="*/ 571500 h 573881"/>
              <a:gd name="connsiteX0" fmla="*/ 0 w 1719262"/>
              <a:gd name="connsiteY0" fmla="*/ 0 h 573881"/>
              <a:gd name="connsiteX1" fmla="*/ 1054894 w 1719262"/>
              <a:gd name="connsiteY1" fmla="*/ 440531 h 573881"/>
              <a:gd name="connsiteX2" fmla="*/ 1157287 w 1719262"/>
              <a:gd name="connsiteY2" fmla="*/ 445293 h 573881"/>
              <a:gd name="connsiteX3" fmla="*/ 1159669 w 1719262"/>
              <a:gd name="connsiteY3" fmla="*/ 485775 h 573881"/>
              <a:gd name="connsiteX4" fmla="*/ 1331119 w 1719262"/>
              <a:gd name="connsiteY4" fmla="*/ 485775 h 573881"/>
              <a:gd name="connsiteX5" fmla="*/ 1331119 w 1719262"/>
              <a:gd name="connsiteY5" fmla="*/ 526256 h 573881"/>
              <a:gd name="connsiteX6" fmla="*/ 1531144 w 1719262"/>
              <a:gd name="connsiteY6" fmla="*/ 526256 h 573881"/>
              <a:gd name="connsiteX7" fmla="*/ 1531143 w 1719262"/>
              <a:gd name="connsiteY7" fmla="*/ 573881 h 573881"/>
              <a:gd name="connsiteX8" fmla="*/ 1719262 w 1719262"/>
              <a:gd name="connsiteY8" fmla="*/ 571500 h 573881"/>
              <a:gd name="connsiteX0" fmla="*/ 0 w 1719262"/>
              <a:gd name="connsiteY0" fmla="*/ 0 h 573881"/>
              <a:gd name="connsiteX1" fmla="*/ 1059656 w 1719262"/>
              <a:gd name="connsiteY1" fmla="*/ 442912 h 573881"/>
              <a:gd name="connsiteX2" fmla="*/ 1157287 w 1719262"/>
              <a:gd name="connsiteY2" fmla="*/ 445293 h 573881"/>
              <a:gd name="connsiteX3" fmla="*/ 1159669 w 1719262"/>
              <a:gd name="connsiteY3" fmla="*/ 485775 h 573881"/>
              <a:gd name="connsiteX4" fmla="*/ 1331119 w 1719262"/>
              <a:gd name="connsiteY4" fmla="*/ 485775 h 573881"/>
              <a:gd name="connsiteX5" fmla="*/ 1331119 w 1719262"/>
              <a:gd name="connsiteY5" fmla="*/ 526256 h 573881"/>
              <a:gd name="connsiteX6" fmla="*/ 1531144 w 1719262"/>
              <a:gd name="connsiteY6" fmla="*/ 526256 h 573881"/>
              <a:gd name="connsiteX7" fmla="*/ 1531143 w 1719262"/>
              <a:gd name="connsiteY7" fmla="*/ 573881 h 573881"/>
              <a:gd name="connsiteX8" fmla="*/ 1719262 w 1719262"/>
              <a:gd name="connsiteY8" fmla="*/ 571500 h 573881"/>
              <a:gd name="connsiteX0" fmla="*/ 0 w 1714500"/>
              <a:gd name="connsiteY0" fmla="*/ 0 h 569119"/>
              <a:gd name="connsiteX1" fmla="*/ 1054894 w 1714500"/>
              <a:gd name="connsiteY1" fmla="*/ 438150 h 569119"/>
              <a:gd name="connsiteX2" fmla="*/ 1152525 w 1714500"/>
              <a:gd name="connsiteY2" fmla="*/ 440531 h 569119"/>
              <a:gd name="connsiteX3" fmla="*/ 1154907 w 1714500"/>
              <a:gd name="connsiteY3" fmla="*/ 481013 h 569119"/>
              <a:gd name="connsiteX4" fmla="*/ 1326357 w 1714500"/>
              <a:gd name="connsiteY4" fmla="*/ 481013 h 569119"/>
              <a:gd name="connsiteX5" fmla="*/ 1326357 w 1714500"/>
              <a:gd name="connsiteY5" fmla="*/ 521494 h 569119"/>
              <a:gd name="connsiteX6" fmla="*/ 1526382 w 1714500"/>
              <a:gd name="connsiteY6" fmla="*/ 521494 h 569119"/>
              <a:gd name="connsiteX7" fmla="*/ 1526381 w 1714500"/>
              <a:gd name="connsiteY7" fmla="*/ 569119 h 569119"/>
              <a:gd name="connsiteX8" fmla="*/ 1714500 w 1714500"/>
              <a:gd name="connsiteY8" fmla="*/ 566738 h 569119"/>
              <a:gd name="connsiteX0" fmla="*/ 66412 w 1780912"/>
              <a:gd name="connsiteY0" fmla="*/ 232 h 569351"/>
              <a:gd name="connsiteX1" fmla="*/ 80700 w 1780912"/>
              <a:gd name="connsiteY1" fmla="*/ 57382 h 569351"/>
              <a:gd name="connsiteX2" fmla="*/ 1121306 w 1780912"/>
              <a:gd name="connsiteY2" fmla="*/ 438382 h 569351"/>
              <a:gd name="connsiteX3" fmla="*/ 1218937 w 1780912"/>
              <a:gd name="connsiteY3" fmla="*/ 440763 h 569351"/>
              <a:gd name="connsiteX4" fmla="*/ 1221319 w 1780912"/>
              <a:gd name="connsiteY4" fmla="*/ 481245 h 569351"/>
              <a:gd name="connsiteX5" fmla="*/ 1392769 w 1780912"/>
              <a:gd name="connsiteY5" fmla="*/ 481245 h 569351"/>
              <a:gd name="connsiteX6" fmla="*/ 1392769 w 1780912"/>
              <a:gd name="connsiteY6" fmla="*/ 521726 h 569351"/>
              <a:gd name="connsiteX7" fmla="*/ 1592794 w 1780912"/>
              <a:gd name="connsiteY7" fmla="*/ 521726 h 569351"/>
              <a:gd name="connsiteX8" fmla="*/ 1592793 w 1780912"/>
              <a:gd name="connsiteY8" fmla="*/ 569351 h 569351"/>
              <a:gd name="connsiteX9" fmla="*/ 1780912 w 1780912"/>
              <a:gd name="connsiteY9" fmla="*/ 566970 h 569351"/>
              <a:gd name="connsiteX0" fmla="*/ 0 w 1714500"/>
              <a:gd name="connsiteY0" fmla="*/ 0 h 569119"/>
              <a:gd name="connsiteX1" fmla="*/ 14288 w 1714500"/>
              <a:gd name="connsiteY1" fmla="*/ 57150 h 569119"/>
              <a:gd name="connsiteX2" fmla="*/ 1054894 w 1714500"/>
              <a:gd name="connsiteY2" fmla="*/ 438150 h 569119"/>
              <a:gd name="connsiteX3" fmla="*/ 1152525 w 1714500"/>
              <a:gd name="connsiteY3" fmla="*/ 440531 h 569119"/>
              <a:gd name="connsiteX4" fmla="*/ 1154907 w 1714500"/>
              <a:gd name="connsiteY4" fmla="*/ 481013 h 569119"/>
              <a:gd name="connsiteX5" fmla="*/ 1326357 w 1714500"/>
              <a:gd name="connsiteY5" fmla="*/ 481013 h 569119"/>
              <a:gd name="connsiteX6" fmla="*/ 1326357 w 1714500"/>
              <a:gd name="connsiteY6" fmla="*/ 521494 h 569119"/>
              <a:gd name="connsiteX7" fmla="*/ 1526382 w 1714500"/>
              <a:gd name="connsiteY7" fmla="*/ 521494 h 569119"/>
              <a:gd name="connsiteX8" fmla="*/ 1526381 w 1714500"/>
              <a:gd name="connsiteY8" fmla="*/ 569119 h 569119"/>
              <a:gd name="connsiteX9" fmla="*/ 1714500 w 1714500"/>
              <a:gd name="connsiteY9" fmla="*/ 566738 h 569119"/>
              <a:gd name="connsiteX0" fmla="*/ 0 w 1714500"/>
              <a:gd name="connsiteY0" fmla="*/ 0 h 569119"/>
              <a:gd name="connsiteX1" fmla="*/ 11906 w 1714500"/>
              <a:gd name="connsiteY1" fmla="*/ 52387 h 569119"/>
              <a:gd name="connsiteX2" fmla="*/ 1054894 w 1714500"/>
              <a:gd name="connsiteY2" fmla="*/ 438150 h 569119"/>
              <a:gd name="connsiteX3" fmla="*/ 1152525 w 1714500"/>
              <a:gd name="connsiteY3" fmla="*/ 440531 h 569119"/>
              <a:gd name="connsiteX4" fmla="*/ 1154907 w 1714500"/>
              <a:gd name="connsiteY4" fmla="*/ 481013 h 569119"/>
              <a:gd name="connsiteX5" fmla="*/ 1326357 w 1714500"/>
              <a:gd name="connsiteY5" fmla="*/ 481013 h 569119"/>
              <a:gd name="connsiteX6" fmla="*/ 1326357 w 1714500"/>
              <a:gd name="connsiteY6" fmla="*/ 521494 h 569119"/>
              <a:gd name="connsiteX7" fmla="*/ 1526382 w 1714500"/>
              <a:gd name="connsiteY7" fmla="*/ 521494 h 569119"/>
              <a:gd name="connsiteX8" fmla="*/ 1526381 w 1714500"/>
              <a:gd name="connsiteY8" fmla="*/ 569119 h 569119"/>
              <a:gd name="connsiteX9" fmla="*/ 1714500 w 1714500"/>
              <a:gd name="connsiteY9" fmla="*/ 566738 h 569119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1045369 w 1704975"/>
              <a:gd name="connsiteY2" fmla="*/ 440531 h 571500"/>
              <a:gd name="connsiteX3" fmla="*/ 1143000 w 1704975"/>
              <a:gd name="connsiteY3" fmla="*/ 442912 h 571500"/>
              <a:gd name="connsiteX4" fmla="*/ 1145382 w 1704975"/>
              <a:gd name="connsiteY4" fmla="*/ 483394 h 571500"/>
              <a:gd name="connsiteX5" fmla="*/ 1316832 w 1704975"/>
              <a:gd name="connsiteY5" fmla="*/ 483394 h 571500"/>
              <a:gd name="connsiteX6" fmla="*/ 1316832 w 1704975"/>
              <a:gd name="connsiteY6" fmla="*/ 523875 h 571500"/>
              <a:gd name="connsiteX7" fmla="*/ 1516857 w 1704975"/>
              <a:gd name="connsiteY7" fmla="*/ 523875 h 571500"/>
              <a:gd name="connsiteX8" fmla="*/ 1516856 w 1704975"/>
              <a:gd name="connsiteY8" fmla="*/ 571500 h 571500"/>
              <a:gd name="connsiteX9" fmla="*/ 1704975 w 1704975"/>
              <a:gd name="connsiteY9" fmla="*/ 569119 h 571500"/>
              <a:gd name="connsiteX0" fmla="*/ 22334 w 1727309"/>
              <a:gd name="connsiteY0" fmla="*/ 0 h 571500"/>
              <a:gd name="connsiteX1" fmla="*/ 24715 w 1727309"/>
              <a:gd name="connsiteY1" fmla="*/ 54768 h 571500"/>
              <a:gd name="connsiteX2" fmla="*/ 98534 w 1727309"/>
              <a:gd name="connsiteY2" fmla="*/ 57150 h 571500"/>
              <a:gd name="connsiteX3" fmla="*/ 1067703 w 1727309"/>
              <a:gd name="connsiteY3" fmla="*/ 440531 h 571500"/>
              <a:gd name="connsiteX4" fmla="*/ 1165334 w 1727309"/>
              <a:gd name="connsiteY4" fmla="*/ 442912 h 571500"/>
              <a:gd name="connsiteX5" fmla="*/ 1167716 w 1727309"/>
              <a:gd name="connsiteY5" fmla="*/ 483394 h 571500"/>
              <a:gd name="connsiteX6" fmla="*/ 1339166 w 1727309"/>
              <a:gd name="connsiteY6" fmla="*/ 483394 h 571500"/>
              <a:gd name="connsiteX7" fmla="*/ 1339166 w 1727309"/>
              <a:gd name="connsiteY7" fmla="*/ 523875 h 571500"/>
              <a:gd name="connsiteX8" fmla="*/ 1539191 w 1727309"/>
              <a:gd name="connsiteY8" fmla="*/ 523875 h 571500"/>
              <a:gd name="connsiteX9" fmla="*/ 1539190 w 1727309"/>
              <a:gd name="connsiteY9" fmla="*/ 571500 h 571500"/>
              <a:gd name="connsiteX10" fmla="*/ 1727309 w 1727309"/>
              <a:gd name="connsiteY10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1045369 w 1704975"/>
              <a:gd name="connsiteY3" fmla="*/ 440531 h 571500"/>
              <a:gd name="connsiteX4" fmla="*/ 1143000 w 1704975"/>
              <a:gd name="connsiteY4" fmla="*/ 442912 h 571500"/>
              <a:gd name="connsiteX5" fmla="*/ 1145382 w 1704975"/>
              <a:gd name="connsiteY5" fmla="*/ 483394 h 571500"/>
              <a:gd name="connsiteX6" fmla="*/ 1316832 w 1704975"/>
              <a:gd name="connsiteY6" fmla="*/ 483394 h 571500"/>
              <a:gd name="connsiteX7" fmla="*/ 1316832 w 1704975"/>
              <a:gd name="connsiteY7" fmla="*/ 523875 h 571500"/>
              <a:gd name="connsiteX8" fmla="*/ 1516857 w 1704975"/>
              <a:gd name="connsiteY8" fmla="*/ 523875 h 571500"/>
              <a:gd name="connsiteX9" fmla="*/ 1516856 w 1704975"/>
              <a:gd name="connsiteY9" fmla="*/ 571500 h 571500"/>
              <a:gd name="connsiteX10" fmla="*/ 1704975 w 1704975"/>
              <a:gd name="connsiteY10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45369 w 1704975"/>
              <a:gd name="connsiteY4" fmla="*/ 440531 h 571500"/>
              <a:gd name="connsiteX5" fmla="*/ 1143000 w 1704975"/>
              <a:gd name="connsiteY5" fmla="*/ 442912 h 571500"/>
              <a:gd name="connsiteX6" fmla="*/ 1145382 w 1704975"/>
              <a:gd name="connsiteY6" fmla="*/ 483394 h 571500"/>
              <a:gd name="connsiteX7" fmla="*/ 1316832 w 1704975"/>
              <a:gd name="connsiteY7" fmla="*/ 483394 h 571500"/>
              <a:gd name="connsiteX8" fmla="*/ 1316832 w 1704975"/>
              <a:gd name="connsiteY8" fmla="*/ 523875 h 571500"/>
              <a:gd name="connsiteX9" fmla="*/ 1516857 w 1704975"/>
              <a:gd name="connsiteY9" fmla="*/ 523875 h 571500"/>
              <a:gd name="connsiteX10" fmla="*/ 1516856 w 1704975"/>
              <a:gd name="connsiteY10" fmla="*/ 571500 h 571500"/>
              <a:gd name="connsiteX11" fmla="*/ 1704975 w 1704975"/>
              <a:gd name="connsiteY11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45369 w 1704975"/>
              <a:gd name="connsiteY4" fmla="*/ 440531 h 571500"/>
              <a:gd name="connsiteX5" fmla="*/ 1143000 w 1704975"/>
              <a:gd name="connsiteY5" fmla="*/ 442912 h 571500"/>
              <a:gd name="connsiteX6" fmla="*/ 1145382 w 1704975"/>
              <a:gd name="connsiteY6" fmla="*/ 483394 h 571500"/>
              <a:gd name="connsiteX7" fmla="*/ 1316832 w 1704975"/>
              <a:gd name="connsiteY7" fmla="*/ 483394 h 571500"/>
              <a:gd name="connsiteX8" fmla="*/ 1316832 w 1704975"/>
              <a:gd name="connsiteY8" fmla="*/ 523875 h 571500"/>
              <a:gd name="connsiteX9" fmla="*/ 1516857 w 1704975"/>
              <a:gd name="connsiteY9" fmla="*/ 523875 h 571500"/>
              <a:gd name="connsiteX10" fmla="*/ 1516856 w 1704975"/>
              <a:gd name="connsiteY10" fmla="*/ 571500 h 571500"/>
              <a:gd name="connsiteX11" fmla="*/ 1704975 w 1704975"/>
              <a:gd name="connsiteY11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16682 w 1704975"/>
              <a:gd name="connsiteY4" fmla="*/ 83344 h 571500"/>
              <a:gd name="connsiteX5" fmla="*/ 1045369 w 1704975"/>
              <a:gd name="connsiteY5" fmla="*/ 440531 h 571500"/>
              <a:gd name="connsiteX6" fmla="*/ 1143000 w 1704975"/>
              <a:gd name="connsiteY6" fmla="*/ 442912 h 571500"/>
              <a:gd name="connsiteX7" fmla="*/ 1145382 w 1704975"/>
              <a:gd name="connsiteY7" fmla="*/ 483394 h 571500"/>
              <a:gd name="connsiteX8" fmla="*/ 1316832 w 1704975"/>
              <a:gd name="connsiteY8" fmla="*/ 483394 h 571500"/>
              <a:gd name="connsiteX9" fmla="*/ 1316832 w 1704975"/>
              <a:gd name="connsiteY9" fmla="*/ 523875 h 571500"/>
              <a:gd name="connsiteX10" fmla="*/ 1516857 w 1704975"/>
              <a:gd name="connsiteY10" fmla="*/ 523875 h 571500"/>
              <a:gd name="connsiteX11" fmla="*/ 1516856 w 1704975"/>
              <a:gd name="connsiteY11" fmla="*/ 571500 h 571500"/>
              <a:gd name="connsiteX12" fmla="*/ 1704975 w 1704975"/>
              <a:gd name="connsiteY1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16682 w 1704975"/>
              <a:gd name="connsiteY4" fmla="*/ 83344 h 571500"/>
              <a:gd name="connsiteX5" fmla="*/ 1045369 w 1704975"/>
              <a:gd name="connsiteY5" fmla="*/ 440531 h 571500"/>
              <a:gd name="connsiteX6" fmla="*/ 1143000 w 1704975"/>
              <a:gd name="connsiteY6" fmla="*/ 442912 h 571500"/>
              <a:gd name="connsiteX7" fmla="*/ 1145382 w 1704975"/>
              <a:gd name="connsiteY7" fmla="*/ 483394 h 571500"/>
              <a:gd name="connsiteX8" fmla="*/ 1316832 w 1704975"/>
              <a:gd name="connsiteY8" fmla="*/ 483394 h 571500"/>
              <a:gd name="connsiteX9" fmla="*/ 1316832 w 1704975"/>
              <a:gd name="connsiteY9" fmla="*/ 523875 h 571500"/>
              <a:gd name="connsiteX10" fmla="*/ 1516857 w 1704975"/>
              <a:gd name="connsiteY10" fmla="*/ 523875 h 571500"/>
              <a:gd name="connsiteX11" fmla="*/ 1516856 w 1704975"/>
              <a:gd name="connsiteY11" fmla="*/ 571500 h 571500"/>
              <a:gd name="connsiteX12" fmla="*/ 1704975 w 1704975"/>
              <a:gd name="connsiteY1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5369 w 1704975"/>
              <a:gd name="connsiteY5" fmla="*/ 440531 h 571500"/>
              <a:gd name="connsiteX6" fmla="*/ 1143000 w 1704975"/>
              <a:gd name="connsiteY6" fmla="*/ 442912 h 571500"/>
              <a:gd name="connsiteX7" fmla="*/ 1145382 w 1704975"/>
              <a:gd name="connsiteY7" fmla="*/ 483394 h 571500"/>
              <a:gd name="connsiteX8" fmla="*/ 1316832 w 1704975"/>
              <a:gd name="connsiteY8" fmla="*/ 483394 h 571500"/>
              <a:gd name="connsiteX9" fmla="*/ 1316832 w 1704975"/>
              <a:gd name="connsiteY9" fmla="*/ 523875 h 571500"/>
              <a:gd name="connsiteX10" fmla="*/ 1516857 w 1704975"/>
              <a:gd name="connsiteY10" fmla="*/ 523875 h 571500"/>
              <a:gd name="connsiteX11" fmla="*/ 1516856 w 1704975"/>
              <a:gd name="connsiteY11" fmla="*/ 571500 h 571500"/>
              <a:gd name="connsiteX12" fmla="*/ 1704975 w 1704975"/>
              <a:gd name="connsiteY1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045369 w 1704975"/>
              <a:gd name="connsiteY6" fmla="*/ 440531 h 571500"/>
              <a:gd name="connsiteX7" fmla="*/ 1143000 w 1704975"/>
              <a:gd name="connsiteY7" fmla="*/ 442912 h 571500"/>
              <a:gd name="connsiteX8" fmla="*/ 1145382 w 1704975"/>
              <a:gd name="connsiteY8" fmla="*/ 483394 h 571500"/>
              <a:gd name="connsiteX9" fmla="*/ 1316832 w 1704975"/>
              <a:gd name="connsiteY9" fmla="*/ 483394 h 571500"/>
              <a:gd name="connsiteX10" fmla="*/ 1316832 w 1704975"/>
              <a:gd name="connsiteY10" fmla="*/ 523875 h 571500"/>
              <a:gd name="connsiteX11" fmla="*/ 1516857 w 1704975"/>
              <a:gd name="connsiteY11" fmla="*/ 523875 h 571500"/>
              <a:gd name="connsiteX12" fmla="*/ 1516856 w 1704975"/>
              <a:gd name="connsiteY12" fmla="*/ 571500 h 571500"/>
              <a:gd name="connsiteX13" fmla="*/ 1704975 w 1704975"/>
              <a:gd name="connsiteY13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045369 w 1704975"/>
              <a:gd name="connsiteY6" fmla="*/ 440531 h 571500"/>
              <a:gd name="connsiteX7" fmla="*/ 1143000 w 1704975"/>
              <a:gd name="connsiteY7" fmla="*/ 442912 h 571500"/>
              <a:gd name="connsiteX8" fmla="*/ 1145382 w 1704975"/>
              <a:gd name="connsiteY8" fmla="*/ 483394 h 571500"/>
              <a:gd name="connsiteX9" fmla="*/ 1316832 w 1704975"/>
              <a:gd name="connsiteY9" fmla="*/ 483394 h 571500"/>
              <a:gd name="connsiteX10" fmla="*/ 1316832 w 1704975"/>
              <a:gd name="connsiteY10" fmla="*/ 523875 h 571500"/>
              <a:gd name="connsiteX11" fmla="*/ 1516857 w 1704975"/>
              <a:gd name="connsiteY11" fmla="*/ 523875 h 571500"/>
              <a:gd name="connsiteX12" fmla="*/ 1516856 w 1704975"/>
              <a:gd name="connsiteY12" fmla="*/ 571500 h 571500"/>
              <a:gd name="connsiteX13" fmla="*/ 1704975 w 1704975"/>
              <a:gd name="connsiteY13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9544 w 1704975"/>
              <a:gd name="connsiteY6" fmla="*/ 116681 h 571500"/>
              <a:gd name="connsiteX7" fmla="*/ 1045369 w 1704975"/>
              <a:gd name="connsiteY7" fmla="*/ 440531 h 571500"/>
              <a:gd name="connsiteX8" fmla="*/ 1143000 w 1704975"/>
              <a:gd name="connsiteY8" fmla="*/ 442912 h 571500"/>
              <a:gd name="connsiteX9" fmla="*/ 1145382 w 1704975"/>
              <a:gd name="connsiteY9" fmla="*/ 483394 h 571500"/>
              <a:gd name="connsiteX10" fmla="*/ 1316832 w 1704975"/>
              <a:gd name="connsiteY10" fmla="*/ 483394 h 571500"/>
              <a:gd name="connsiteX11" fmla="*/ 1316832 w 1704975"/>
              <a:gd name="connsiteY11" fmla="*/ 523875 h 571500"/>
              <a:gd name="connsiteX12" fmla="*/ 1516857 w 1704975"/>
              <a:gd name="connsiteY12" fmla="*/ 523875 h 571500"/>
              <a:gd name="connsiteX13" fmla="*/ 1516856 w 1704975"/>
              <a:gd name="connsiteY13" fmla="*/ 571500 h 571500"/>
              <a:gd name="connsiteX14" fmla="*/ 1704975 w 1704975"/>
              <a:gd name="connsiteY14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9544 w 1704975"/>
              <a:gd name="connsiteY6" fmla="*/ 116681 h 571500"/>
              <a:gd name="connsiteX7" fmla="*/ 1045369 w 1704975"/>
              <a:gd name="connsiteY7" fmla="*/ 440531 h 571500"/>
              <a:gd name="connsiteX8" fmla="*/ 1143000 w 1704975"/>
              <a:gd name="connsiteY8" fmla="*/ 442912 h 571500"/>
              <a:gd name="connsiteX9" fmla="*/ 1145382 w 1704975"/>
              <a:gd name="connsiteY9" fmla="*/ 483394 h 571500"/>
              <a:gd name="connsiteX10" fmla="*/ 1316832 w 1704975"/>
              <a:gd name="connsiteY10" fmla="*/ 483394 h 571500"/>
              <a:gd name="connsiteX11" fmla="*/ 1316832 w 1704975"/>
              <a:gd name="connsiteY11" fmla="*/ 523875 h 571500"/>
              <a:gd name="connsiteX12" fmla="*/ 1516857 w 1704975"/>
              <a:gd name="connsiteY12" fmla="*/ 523875 h 571500"/>
              <a:gd name="connsiteX13" fmla="*/ 1516856 w 1704975"/>
              <a:gd name="connsiteY13" fmla="*/ 571500 h 571500"/>
              <a:gd name="connsiteX14" fmla="*/ 1704975 w 1704975"/>
              <a:gd name="connsiteY14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045369 w 1704975"/>
              <a:gd name="connsiteY7" fmla="*/ 440531 h 571500"/>
              <a:gd name="connsiteX8" fmla="*/ 1143000 w 1704975"/>
              <a:gd name="connsiteY8" fmla="*/ 442912 h 571500"/>
              <a:gd name="connsiteX9" fmla="*/ 1145382 w 1704975"/>
              <a:gd name="connsiteY9" fmla="*/ 483394 h 571500"/>
              <a:gd name="connsiteX10" fmla="*/ 1316832 w 1704975"/>
              <a:gd name="connsiteY10" fmla="*/ 483394 h 571500"/>
              <a:gd name="connsiteX11" fmla="*/ 1316832 w 1704975"/>
              <a:gd name="connsiteY11" fmla="*/ 523875 h 571500"/>
              <a:gd name="connsiteX12" fmla="*/ 1516857 w 1704975"/>
              <a:gd name="connsiteY12" fmla="*/ 523875 h 571500"/>
              <a:gd name="connsiteX13" fmla="*/ 1516856 w 1704975"/>
              <a:gd name="connsiteY13" fmla="*/ 571500 h 571500"/>
              <a:gd name="connsiteX14" fmla="*/ 1704975 w 1704975"/>
              <a:gd name="connsiteY14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28588 w 1704975"/>
              <a:gd name="connsiteY7" fmla="*/ 183356 h 571500"/>
              <a:gd name="connsiteX8" fmla="*/ 1045369 w 1704975"/>
              <a:gd name="connsiteY8" fmla="*/ 440531 h 571500"/>
              <a:gd name="connsiteX9" fmla="*/ 1143000 w 1704975"/>
              <a:gd name="connsiteY9" fmla="*/ 442912 h 571500"/>
              <a:gd name="connsiteX10" fmla="*/ 1145382 w 1704975"/>
              <a:gd name="connsiteY10" fmla="*/ 483394 h 571500"/>
              <a:gd name="connsiteX11" fmla="*/ 1316832 w 1704975"/>
              <a:gd name="connsiteY11" fmla="*/ 483394 h 571500"/>
              <a:gd name="connsiteX12" fmla="*/ 1316832 w 1704975"/>
              <a:gd name="connsiteY12" fmla="*/ 523875 h 571500"/>
              <a:gd name="connsiteX13" fmla="*/ 1516857 w 1704975"/>
              <a:gd name="connsiteY13" fmla="*/ 523875 h 571500"/>
              <a:gd name="connsiteX14" fmla="*/ 1516856 w 1704975"/>
              <a:gd name="connsiteY14" fmla="*/ 571500 h 571500"/>
              <a:gd name="connsiteX15" fmla="*/ 1704975 w 1704975"/>
              <a:gd name="connsiteY15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28588 w 1704975"/>
              <a:gd name="connsiteY7" fmla="*/ 183356 h 571500"/>
              <a:gd name="connsiteX8" fmla="*/ 1045369 w 1704975"/>
              <a:gd name="connsiteY8" fmla="*/ 440531 h 571500"/>
              <a:gd name="connsiteX9" fmla="*/ 1143000 w 1704975"/>
              <a:gd name="connsiteY9" fmla="*/ 442912 h 571500"/>
              <a:gd name="connsiteX10" fmla="*/ 1145382 w 1704975"/>
              <a:gd name="connsiteY10" fmla="*/ 483394 h 571500"/>
              <a:gd name="connsiteX11" fmla="*/ 1316832 w 1704975"/>
              <a:gd name="connsiteY11" fmla="*/ 483394 h 571500"/>
              <a:gd name="connsiteX12" fmla="*/ 1316832 w 1704975"/>
              <a:gd name="connsiteY12" fmla="*/ 523875 h 571500"/>
              <a:gd name="connsiteX13" fmla="*/ 1516857 w 1704975"/>
              <a:gd name="connsiteY13" fmla="*/ 523875 h 571500"/>
              <a:gd name="connsiteX14" fmla="*/ 1516856 w 1704975"/>
              <a:gd name="connsiteY14" fmla="*/ 571500 h 571500"/>
              <a:gd name="connsiteX15" fmla="*/ 1704975 w 1704975"/>
              <a:gd name="connsiteY15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0020 w 1704975"/>
              <a:gd name="connsiteY7" fmla="*/ 138112 h 571500"/>
              <a:gd name="connsiteX8" fmla="*/ 1045369 w 1704975"/>
              <a:gd name="connsiteY8" fmla="*/ 440531 h 571500"/>
              <a:gd name="connsiteX9" fmla="*/ 1143000 w 1704975"/>
              <a:gd name="connsiteY9" fmla="*/ 442912 h 571500"/>
              <a:gd name="connsiteX10" fmla="*/ 1145382 w 1704975"/>
              <a:gd name="connsiteY10" fmla="*/ 483394 h 571500"/>
              <a:gd name="connsiteX11" fmla="*/ 1316832 w 1704975"/>
              <a:gd name="connsiteY11" fmla="*/ 483394 h 571500"/>
              <a:gd name="connsiteX12" fmla="*/ 1316832 w 1704975"/>
              <a:gd name="connsiteY12" fmla="*/ 523875 h 571500"/>
              <a:gd name="connsiteX13" fmla="*/ 1516857 w 1704975"/>
              <a:gd name="connsiteY13" fmla="*/ 523875 h 571500"/>
              <a:gd name="connsiteX14" fmla="*/ 1516856 w 1704975"/>
              <a:gd name="connsiteY14" fmla="*/ 571500 h 571500"/>
              <a:gd name="connsiteX15" fmla="*/ 1704975 w 1704975"/>
              <a:gd name="connsiteY15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045369 w 1704975"/>
              <a:gd name="connsiteY8" fmla="*/ 440531 h 571500"/>
              <a:gd name="connsiteX9" fmla="*/ 1143000 w 1704975"/>
              <a:gd name="connsiteY9" fmla="*/ 442912 h 571500"/>
              <a:gd name="connsiteX10" fmla="*/ 1145382 w 1704975"/>
              <a:gd name="connsiteY10" fmla="*/ 483394 h 571500"/>
              <a:gd name="connsiteX11" fmla="*/ 1316832 w 1704975"/>
              <a:gd name="connsiteY11" fmla="*/ 483394 h 571500"/>
              <a:gd name="connsiteX12" fmla="*/ 1316832 w 1704975"/>
              <a:gd name="connsiteY12" fmla="*/ 523875 h 571500"/>
              <a:gd name="connsiteX13" fmla="*/ 1516857 w 1704975"/>
              <a:gd name="connsiteY13" fmla="*/ 523875 h 571500"/>
              <a:gd name="connsiteX14" fmla="*/ 1516856 w 1704975"/>
              <a:gd name="connsiteY14" fmla="*/ 571500 h 571500"/>
              <a:gd name="connsiteX15" fmla="*/ 1704975 w 1704975"/>
              <a:gd name="connsiteY15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045369 w 1704975"/>
              <a:gd name="connsiteY9" fmla="*/ 440531 h 571500"/>
              <a:gd name="connsiteX10" fmla="*/ 1143000 w 1704975"/>
              <a:gd name="connsiteY10" fmla="*/ 442912 h 571500"/>
              <a:gd name="connsiteX11" fmla="*/ 1145382 w 1704975"/>
              <a:gd name="connsiteY11" fmla="*/ 483394 h 571500"/>
              <a:gd name="connsiteX12" fmla="*/ 1316832 w 1704975"/>
              <a:gd name="connsiteY12" fmla="*/ 483394 h 571500"/>
              <a:gd name="connsiteX13" fmla="*/ 1316832 w 1704975"/>
              <a:gd name="connsiteY13" fmla="*/ 523875 h 571500"/>
              <a:gd name="connsiteX14" fmla="*/ 1516857 w 1704975"/>
              <a:gd name="connsiteY14" fmla="*/ 523875 h 571500"/>
              <a:gd name="connsiteX15" fmla="*/ 1516856 w 1704975"/>
              <a:gd name="connsiteY15" fmla="*/ 571500 h 571500"/>
              <a:gd name="connsiteX16" fmla="*/ 1704975 w 1704975"/>
              <a:gd name="connsiteY16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045369 w 1704975"/>
              <a:gd name="connsiteY9" fmla="*/ 440531 h 571500"/>
              <a:gd name="connsiteX10" fmla="*/ 1143000 w 1704975"/>
              <a:gd name="connsiteY10" fmla="*/ 442912 h 571500"/>
              <a:gd name="connsiteX11" fmla="*/ 1145382 w 1704975"/>
              <a:gd name="connsiteY11" fmla="*/ 483394 h 571500"/>
              <a:gd name="connsiteX12" fmla="*/ 1316832 w 1704975"/>
              <a:gd name="connsiteY12" fmla="*/ 483394 h 571500"/>
              <a:gd name="connsiteX13" fmla="*/ 1316832 w 1704975"/>
              <a:gd name="connsiteY13" fmla="*/ 523875 h 571500"/>
              <a:gd name="connsiteX14" fmla="*/ 1516857 w 1704975"/>
              <a:gd name="connsiteY14" fmla="*/ 523875 h 571500"/>
              <a:gd name="connsiteX15" fmla="*/ 1516856 w 1704975"/>
              <a:gd name="connsiteY15" fmla="*/ 571500 h 571500"/>
              <a:gd name="connsiteX16" fmla="*/ 1704975 w 1704975"/>
              <a:gd name="connsiteY16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5738 w 1704975"/>
              <a:gd name="connsiteY9" fmla="*/ 200025 h 571500"/>
              <a:gd name="connsiteX10" fmla="*/ 1045369 w 1704975"/>
              <a:gd name="connsiteY10" fmla="*/ 440531 h 571500"/>
              <a:gd name="connsiteX11" fmla="*/ 1143000 w 1704975"/>
              <a:gd name="connsiteY11" fmla="*/ 442912 h 571500"/>
              <a:gd name="connsiteX12" fmla="*/ 1145382 w 1704975"/>
              <a:gd name="connsiteY12" fmla="*/ 483394 h 571500"/>
              <a:gd name="connsiteX13" fmla="*/ 1316832 w 1704975"/>
              <a:gd name="connsiteY13" fmla="*/ 483394 h 571500"/>
              <a:gd name="connsiteX14" fmla="*/ 1316832 w 1704975"/>
              <a:gd name="connsiteY14" fmla="*/ 523875 h 571500"/>
              <a:gd name="connsiteX15" fmla="*/ 1516857 w 1704975"/>
              <a:gd name="connsiteY15" fmla="*/ 523875 h 571500"/>
              <a:gd name="connsiteX16" fmla="*/ 1516856 w 1704975"/>
              <a:gd name="connsiteY16" fmla="*/ 571500 h 571500"/>
              <a:gd name="connsiteX17" fmla="*/ 1704975 w 1704975"/>
              <a:gd name="connsiteY17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5738 w 1704975"/>
              <a:gd name="connsiteY9" fmla="*/ 200025 h 571500"/>
              <a:gd name="connsiteX10" fmla="*/ 1045369 w 1704975"/>
              <a:gd name="connsiteY10" fmla="*/ 440531 h 571500"/>
              <a:gd name="connsiteX11" fmla="*/ 1143000 w 1704975"/>
              <a:gd name="connsiteY11" fmla="*/ 442912 h 571500"/>
              <a:gd name="connsiteX12" fmla="*/ 1145382 w 1704975"/>
              <a:gd name="connsiteY12" fmla="*/ 483394 h 571500"/>
              <a:gd name="connsiteX13" fmla="*/ 1316832 w 1704975"/>
              <a:gd name="connsiteY13" fmla="*/ 483394 h 571500"/>
              <a:gd name="connsiteX14" fmla="*/ 1316832 w 1704975"/>
              <a:gd name="connsiteY14" fmla="*/ 523875 h 571500"/>
              <a:gd name="connsiteX15" fmla="*/ 1516857 w 1704975"/>
              <a:gd name="connsiteY15" fmla="*/ 523875 h 571500"/>
              <a:gd name="connsiteX16" fmla="*/ 1516856 w 1704975"/>
              <a:gd name="connsiteY16" fmla="*/ 571500 h 571500"/>
              <a:gd name="connsiteX17" fmla="*/ 1704975 w 1704975"/>
              <a:gd name="connsiteY17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200026 w 1704975"/>
              <a:gd name="connsiteY9" fmla="*/ 171450 h 571500"/>
              <a:gd name="connsiteX10" fmla="*/ 1045369 w 1704975"/>
              <a:gd name="connsiteY10" fmla="*/ 440531 h 571500"/>
              <a:gd name="connsiteX11" fmla="*/ 1143000 w 1704975"/>
              <a:gd name="connsiteY11" fmla="*/ 442912 h 571500"/>
              <a:gd name="connsiteX12" fmla="*/ 1145382 w 1704975"/>
              <a:gd name="connsiteY12" fmla="*/ 483394 h 571500"/>
              <a:gd name="connsiteX13" fmla="*/ 1316832 w 1704975"/>
              <a:gd name="connsiteY13" fmla="*/ 483394 h 571500"/>
              <a:gd name="connsiteX14" fmla="*/ 1316832 w 1704975"/>
              <a:gd name="connsiteY14" fmla="*/ 523875 h 571500"/>
              <a:gd name="connsiteX15" fmla="*/ 1516857 w 1704975"/>
              <a:gd name="connsiteY15" fmla="*/ 523875 h 571500"/>
              <a:gd name="connsiteX16" fmla="*/ 1516856 w 1704975"/>
              <a:gd name="connsiteY16" fmla="*/ 571500 h 571500"/>
              <a:gd name="connsiteX17" fmla="*/ 1704975 w 1704975"/>
              <a:gd name="connsiteY17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9069 h 571500"/>
              <a:gd name="connsiteX10" fmla="*/ 1045369 w 1704975"/>
              <a:gd name="connsiteY10" fmla="*/ 440531 h 571500"/>
              <a:gd name="connsiteX11" fmla="*/ 1143000 w 1704975"/>
              <a:gd name="connsiteY11" fmla="*/ 442912 h 571500"/>
              <a:gd name="connsiteX12" fmla="*/ 1145382 w 1704975"/>
              <a:gd name="connsiteY12" fmla="*/ 483394 h 571500"/>
              <a:gd name="connsiteX13" fmla="*/ 1316832 w 1704975"/>
              <a:gd name="connsiteY13" fmla="*/ 483394 h 571500"/>
              <a:gd name="connsiteX14" fmla="*/ 1316832 w 1704975"/>
              <a:gd name="connsiteY14" fmla="*/ 523875 h 571500"/>
              <a:gd name="connsiteX15" fmla="*/ 1516857 w 1704975"/>
              <a:gd name="connsiteY15" fmla="*/ 523875 h 571500"/>
              <a:gd name="connsiteX16" fmla="*/ 1516856 w 1704975"/>
              <a:gd name="connsiteY16" fmla="*/ 571500 h 571500"/>
              <a:gd name="connsiteX17" fmla="*/ 1704975 w 1704975"/>
              <a:gd name="connsiteY17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9069 h 571500"/>
              <a:gd name="connsiteX10" fmla="*/ 264319 w 1704975"/>
              <a:gd name="connsiteY10" fmla="*/ 166687 h 571500"/>
              <a:gd name="connsiteX11" fmla="*/ 1045369 w 1704975"/>
              <a:gd name="connsiteY11" fmla="*/ 440531 h 571500"/>
              <a:gd name="connsiteX12" fmla="*/ 1143000 w 1704975"/>
              <a:gd name="connsiteY12" fmla="*/ 442912 h 571500"/>
              <a:gd name="connsiteX13" fmla="*/ 1145382 w 1704975"/>
              <a:gd name="connsiteY13" fmla="*/ 483394 h 571500"/>
              <a:gd name="connsiteX14" fmla="*/ 1316832 w 1704975"/>
              <a:gd name="connsiteY14" fmla="*/ 483394 h 571500"/>
              <a:gd name="connsiteX15" fmla="*/ 1316832 w 1704975"/>
              <a:gd name="connsiteY15" fmla="*/ 523875 h 571500"/>
              <a:gd name="connsiteX16" fmla="*/ 1516857 w 1704975"/>
              <a:gd name="connsiteY16" fmla="*/ 523875 h 571500"/>
              <a:gd name="connsiteX17" fmla="*/ 1516856 w 1704975"/>
              <a:gd name="connsiteY17" fmla="*/ 571500 h 571500"/>
              <a:gd name="connsiteX18" fmla="*/ 1704975 w 1704975"/>
              <a:gd name="connsiteY18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9069 h 571500"/>
              <a:gd name="connsiteX10" fmla="*/ 264319 w 1704975"/>
              <a:gd name="connsiteY10" fmla="*/ 166687 h 571500"/>
              <a:gd name="connsiteX11" fmla="*/ 1045369 w 1704975"/>
              <a:gd name="connsiteY11" fmla="*/ 440531 h 571500"/>
              <a:gd name="connsiteX12" fmla="*/ 1143000 w 1704975"/>
              <a:gd name="connsiteY12" fmla="*/ 442912 h 571500"/>
              <a:gd name="connsiteX13" fmla="*/ 1145382 w 1704975"/>
              <a:gd name="connsiteY13" fmla="*/ 483394 h 571500"/>
              <a:gd name="connsiteX14" fmla="*/ 1316832 w 1704975"/>
              <a:gd name="connsiteY14" fmla="*/ 483394 h 571500"/>
              <a:gd name="connsiteX15" fmla="*/ 1316832 w 1704975"/>
              <a:gd name="connsiteY15" fmla="*/ 523875 h 571500"/>
              <a:gd name="connsiteX16" fmla="*/ 1516857 w 1704975"/>
              <a:gd name="connsiteY16" fmla="*/ 523875 h 571500"/>
              <a:gd name="connsiteX17" fmla="*/ 1516856 w 1704975"/>
              <a:gd name="connsiteY17" fmla="*/ 571500 h 571500"/>
              <a:gd name="connsiteX18" fmla="*/ 1704975 w 1704975"/>
              <a:gd name="connsiteY18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64319 w 1704975"/>
              <a:gd name="connsiteY10" fmla="*/ 166687 h 571500"/>
              <a:gd name="connsiteX11" fmla="*/ 1045369 w 1704975"/>
              <a:gd name="connsiteY11" fmla="*/ 440531 h 571500"/>
              <a:gd name="connsiteX12" fmla="*/ 1143000 w 1704975"/>
              <a:gd name="connsiteY12" fmla="*/ 442912 h 571500"/>
              <a:gd name="connsiteX13" fmla="*/ 1145382 w 1704975"/>
              <a:gd name="connsiteY13" fmla="*/ 483394 h 571500"/>
              <a:gd name="connsiteX14" fmla="*/ 1316832 w 1704975"/>
              <a:gd name="connsiteY14" fmla="*/ 483394 h 571500"/>
              <a:gd name="connsiteX15" fmla="*/ 1316832 w 1704975"/>
              <a:gd name="connsiteY15" fmla="*/ 523875 h 571500"/>
              <a:gd name="connsiteX16" fmla="*/ 1516857 w 1704975"/>
              <a:gd name="connsiteY16" fmla="*/ 523875 h 571500"/>
              <a:gd name="connsiteX17" fmla="*/ 1516856 w 1704975"/>
              <a:gd name="connsiteY17" fmla="*/ 571500 h 571500"/>
              <a:gd name="connsiteX18" fmla="*/ 1704975 w 1704975"/>
              <a:gd name="connsiteY18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0031 w 1704975"/>
              <a:gd name="connsiteY10" fmla="*/ 169068 h 571500"/>
              <a:gd name="connsiteX11" fmla="*/ 1045369 w 1704975"/>
              <a:gd name="connsiteY11" fmla="*/ 440531 h 571500"/>
              <a:gd name="connsiteX12" fmla="*/ 1143000 w 1704975"/>
              <a:gd name="connsiteY12" fmla="*/ 442912 h 571500"/>
              <a:gd name="connsiteX13" fmla="*/ 1145382 w 1704975"/>
              <a:gd name="connsiteY13" fmla="*/ 483394 h 571500"/>
              <a:gd name="connsiteX14" fmla="*/ 1316832 w 1704975"/>
              <a:gd name="connsiteY14" fmla="*/ 483394 h 571500"/>
              <a:gd name="connsiteX15" fmla="*/ 1316832 w 1704975"/>
              <a:gd name="connsiteY15" fmla="*/ 523875 h 571500"/>
              <a:gd name="connsiteX16" fmla="*/ 1516857 w 1704975"/>
              <a:gd name="connsiteY16" fmla="*/ 523875 h 571500"/>
              <a:gd name="connsiteX17" fmla="*/ 1516856 w 1704975"/>
              <a:gd name="connsiteY17" fmla="*/ 571500 h 571500"/>
              <a:gd name="connsiteX18" fmla="*/ 1704975 w 1704975"/>
              <a:gd name="connsiteY18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1045369 w 1704975"/>
              <a:gd name="connsiteY11" fmla="*/ 440531 h 571500"/>
              <a:gd name="connsiteX12" fmla="*/ 1143000 w 1704975"/>
              <a:gd name="connsiteY12" fmla="*/ 442912 h 571500"/>
              <a:gd name="connsiteX13" fmla="*/ 1145382 w 1704975"/>
              <a:gd name="connsiteY13" fmla="*/ 483394 h 571500"/>
              <a:gd name="connsiteX14" fmla="*/ 1316832 w 1704975"/>
              <a:gd name="connsiteY14" fmla="*/ 483394 h 571500"/>
              <a:gd name="connsiteX15" fmla="*/ 1316832 w 1704975"/>
              <a:gd name="connsiteY15" fmla="*/ 523875 h 571500"/>
              <a:gd name="connsiteX16" fmla="*/ 1516857 w 1704975"/>
              <a:gd name="connsiteY16" fmla="*/ 523875 h 571500"/>
              <a:gd name="connsiteX17" fmla="*/ 1516856 w 1704975"/>
              <a:gd name="connsiteY17" fmla="*/ 571500 h 571500"/>
              <a:gd name="connsiteX18" fmla="*/ 1704975 w 1704975"/>
              <a:gd name="connsiteY18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45269 w 1704975"/>
              <a:gd name="connsiteY11" fmla="*/ 211931 h 571500"/>
              <a:gd name="connsiteX12" fmla="*/ 1045369 w 1704975"/>
              <a:gd name="connsiteY12" fmla="*/ 440531 h 571500"/>
              <a:gd name="connsiteX13" fmla="*/ 1143000 w 1704975"/>
              <a:gd name="connsiteY13" fmla="*/ 442912 h 571500"/>
              <a:gd name="connsiteX14" fmla="*/ 1145382 w 1704975"/>
              <a:gd name="connsiteY14" fmla="*/ 483394 h 571500"/>
              <a:gd name="connsiteX15" fmla="*/ 1316832 w 1704975"/>
              <a:gd name="connsiteY15" fmla="*/ 483394 h 571500"/>
              <a:gd name="connsiteX16" fmla="*/ 1316832 w 1704975"/>
              <a:gd name="connsiteY16" fmla="*/ 523875 h 571500"/>
              <a:gd name="connsiteX17" fmla="*/ 1516857 w 1704975"/>
              <a:gd name="connsiteY17" fmla="*/ 523875 h 571500"/>
              <a:gd name="connsiteX18" fmla="*/ 1516856 w 1704975"/>
              <a:gd name="connsiteY18" fmla="*/ 571500 h 571500"/>
              <a:gd name="connsiteX19" fmla="*/ 1704975 w 1704975"/>
              <a:gd name="connsiteY19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45269 w 1704975"/>
              <a:gd name="connsiteY11" fmla="*/ 211931 h 571500"/>
              <a:gd name="connsiteX12" fmla="*/ 1045369 w 1704975"/>
              <a:gd name="connsiteY12" fmla="*/ 440531 h 571500"/>
              <a:gd name="connsiteX13" fmla="*/ 1143000 w 1704975"/>
              <a:gd name="connsiteY13" fmla="*/ 442912 h 571500"/>
              <a:gd name="connsiteX14" fmla="*/ 1145382 w 1704975"/>
              <a:gd name="connsiteY14" fmla="*/ 483394 h 571500"/>
              <a:gd name="connsiteX15" fmla="*/ 1316832 w 1704975"/>
              <a:gd name="connsiteY15" fmla="*/ 483394 h 571500"/>
              <a:gd name="connsiteX16" fmla="*/ 1316832 w 1704975"/>
              <a:gd name="connsiteY16" fmla="*/ 523875 h 571500"/>
              <a:gd name="connsiteX17" fmla="*/ 1516857 w 1704975"/>
              <a:gd name="connsiteY17" fmla="*/ 523875 h 571500"/>
              <a:gd name="connsiteX18" fmla="*/ 1516856 w 1704975"/>
              <a:gd name="connsiteY18" fmla="*/ 571500 h 571500"/>
              <a:gd name="connsiteX19" fmla="*/ 1704975 w 1704975"/>
              <a:gd name="connsiteY19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1045369 w 1704975"/>
              <a:gd name="connsiteY12" fmla="*/ 440531 h 571500"/>
              <a:gd name="connsiteX13" fmla="*/ 1143000 w 1704975"/>
              <a:gd name="connsiteY13" fmla="*/ 442912 h 571500"/>
              <a:gd name="connsiteX14" fmla="*/ 1145382 w 1704975"/>
              <a:gd name="connsiteY14" fmla="*/ 483394 h 571500"/>
              <a:gd name="connsiteX15" fmla="*/ 1316832 w 1704975"/>
              <a:gd name="connsiteY15" fmla="*/ 483394 h 571500"/>
              <a:gd name="connsiteX16" fmla="*/ 1316832 w 1704975"/>
              <a:gd name="connsiteY16" fmla="*/ 523875 h 571500"/>
              <a:gd name="connsiteX17" fmla="*/ 1516857 w 1704975"/>
              <a:gd name="connsiteY17" fmla="*/ 523875 h 571500"/>
              <a:gd name="connsiteX18" fmla="*/ 1516856 w 1704975"/>
              <a:gd name="connsiteY18" fmla="*/ 571500 h 571500"/>
              <a:gd name="connsiteX19" fmla="*/ 1704975 w 1704975"/>
              <a:gd name="connsiteY19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1045369 w 1704975"/>
              <a:gd name="connsiteY13" fmla="*/ 440531 h 571500"/>
              <a:gd name="connsiteX14" fmla="*/ 1143000 w 1704975"/>
              <a:gd name="connsiteY14" fmla="*/ 442912 h 571500"/>
              <a:gd name="connsiteX15" fmla="*/ 1145382 w 1704975"/>
              <a:gd name="connsiteY15" fmla="*/ 483394 h 571500"/>
              <a:gd name="connsiteX16" fmla="*/ 1316832 w 1704975"/>
              <a:gd name="connsiteY16" fmla="*/ 483394 h 571500"/>
              <a:gd name="connsiteX17" fmla="*/ 1316832 w 1704975"/>
              <a:gd name="connsiteY17" fmla="*/ 523875 h 571500"/>
              <a:gd name="connsiteX18" fmla="*/ 1516857 w 1704975"/>
              <a:gd name="connsiteY18" fmla="*/ 523875 h 571500"/>
              <a:gd name="connsiteX19" fmla="*/ 1516856 w 1704975"/>
              <a:gd name="connsiteY19" fmla="*/ 571500 h 571500"/>
              <a:gd name="connsiteX20" fmla="*/ 1704975 w 1704975"/>
              <a:gd name="connsiteY20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1045369 w 1704975"/>
              <a:gd name="connsiteY13" fmla="*/ 440531 h 571500"/>
              <a:gd name="connsiteX14" fmla="*/ 1143000 w 1704975"/>
              <a:gd name="connsiteY14" fmla="*/ 442912 h 571500"/>
              <a:gd name="connsiteX15" fmla="*/ 1145382 w 1704975"/>
              <a:gd name="connsiteY15" fmla="*/ 483394 h 571500"/>
              <a:gd name="connsiteX16" fmla="*/ 1316832 w 1704975"/>
              <a:gd name="connsiteY16" fmla="*/ 483394 h 571500"/>
              <a:gd name="connsiteX17" fmla="*/ 1316832 w 1704975"/>
              <a:gd name="connsiteY17" fmla="*/ 523875 h 571500"/>
              <a:gd name="connsiteX18" fmla="*/ 1516857 w 1704975"/>
              <a:gd name="connsiteY18" fmla="*/ 523875 h 571500"/>
              <a:gd name="connsiteX19" fmla="*/ 1516856 w 1704975"/>
              <a:gd name="connsiteY19" fmla="*/ 571500 h 571500"/>
              <a:gd name="connsiteX20" fmla="*/ 1704975 w 1704975"/>
              <a:gd name="connsiteY20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290513 w 1704975"/>
              <a:gd name="connsiteY13" fmla="*/ 230981 h 571500"/>
              <a:gd name="connsiteX14" fmla="*/ 1045369 w 1704975"/>
              <a:gd name="connsiteY14" fmla="*/ 440531 h 571500"/>
              <a:gd name="connsiteX15" fmla="*/ 1143000 w 1704975"/>
              <a:gd name="connsiteY15" fmla="*/ 442912 h 571500"/>
              <a:gd name="connsiteX16" fmla="*/ 1145382 w 1704975"/>
              <a:gd name="connsiteY16" fmla="*/ 483394 h 571500"/>
              <a:gd name="connsiteX17" fmla="*/ 1316832 w 1704975"/>
              <a:gd name="connsiteY17" fmla="*/ 483394 h 571500"/>
              <a:gd name="connsiteX18" fmla="*/ 1316832 w 1704975"/>
              <a:gd name="connsiteY18" fmla="*/ 523875 h 571500"/>
              <a:gd name="connsiteX19" fmla="*/ 1516857 w 1704975"/>
              <a:gd name="connsiteY19" fmla="*/ 523875 h 571500"/>
              <a:gd name="connsiteX20" fmla="*/ 1516856 w 1704975"/>
              <a:gd name="connsiteY20" fmla="*/ 571500 h 571500"/>
              <a:gd name="connsiteX21" fmla="*/ 1704975 w 1704975"/>
              <a:gd name="connsiteY21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290513 w 1704975"/>
              <a:gd name="connsiteY13" fmla="*/ 230981 h 571500"/>
              <a:gd name="connsiteX14" fmla="*/ 1045369 w 1704975"/>
              <a:gd name="connsiteY14" fmla="*/ 440531 h 571500"/>
              <a:gd name="connsiteX15" fmla="*/ 1143000 w 1704975"/>
              <a:gd name="connsiteY15" fmla="*/ 442912 h 571500"/>
              <a:gd name="connsiteX16" fmla="*/ 1145382 w 1704975"/>
              <a:gd name="connsiteY16" fmla="*/ 483394 h 571500"/>
              <a:gd name="connsiteX17" fmla="*/ 1316832 w 1704975"/>
              <a:gd name="connsiteY17" fmla="*/ 483394 h 571500"/>
              <a:gd name="connsiteX18" fmla="*/ 1316832 w 1704975"/>
              <a:gd name="connsiteY18" fmla="*/ 523875 h 571500"/>
              <a:gd name="connsiteX19" fmla="*/ 1516857 w 1704975"/>
              <a:gd name="connsiteY19" fmla="*/ 523875 h 571500"/>
              <a:gd name="connsiteX20" fmla="*/ 1516856 w 1704975"/>
              <a:gd name="connsiteY20" fmla="*/ 571500 h 571500"/>
              <a:gd name="connsiteX21" fmla="*/ 1704975 w 1704975"/>
              <a:gd name="connsiteY21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1045369 w 1704975"/>
              <a:gd name="connsiteY14" fmla="*/ 440531 h 571500"/>
              <a:gd name="connsiteX15" fmla="*/ 1143000 w 1704975"/>
              <a:gd name="connsiteY15" fmla="*/ 442912 h 571500"/>
              <a:gd name="connsiteX16" fmla="*/ 1145382 w 1704975"/>
              <a:gd name="connsiteY16" fmla="*/ 483394 h 571500"/>
              <a:gd name="connsiteX17" fmla="*/ 1316832 w 1704975"/>
              <a:gd name="connsiteY17" fmla="*/ 483394 h 571500"/>
              <a:gd name="connsiteX18" fmla="*/ 1316832 w 1704975"/>
              <a:gd name="connsiteY18" fmla="*/ 523875 h 571500"/>
              <a:gd name="connsiteX19" fmla="*/ 1516857 w 1704975"/>
              <a:gd name="connsiteY19" fmla="*/ 523875 h 571500"/>
              <a:gd name="connsiteX20" fmla="*/ 1516856 w 1704975"/>
              <a:gd name="connsiteY20" fmla="*/ 571500 h 571500"/>
              <a:gd name="connsiteX21" fmla="*/ 1704975 w 1704975"/>
              <a:gd name="connsiteY21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1045369 w 1704975"/>
              <a:gd name="connsiteY15" fmla="*/ 440531 h 571500"/>
              <a:gd name="connsiteX16" fmla="*/ 1143000 w 1704975"/>
              <a:gd name="connsiteY16" fmla="*/ 442912 h 571500"/>
              <a:gd name="connsiteX17" fmla="*/ 1145382 w 1704975"/>
              <a:gd name="connsiteY17" fmla="*/ 483394 h 571500"/>
              <a:gd name="connsiteX18" fmla="*/ 1316832 w 1704975"/>
              <a:gd name="connsiteY18" fmla="*/ 483394 h 571500"/>
              <a:gd name="connsiteX19" fmla="*/ 1316832 w 1704975"/>
              <a:gd name="connsiteY19" fmla="*/ 523875 h 571500"/>
              <a:gd name="connsiteX20" fmla="*/ 1516857 w 1704975"/>
              <a:gd name="connsiteY20" fmla="*/ 523875 h 571500"/>
              <a:gd name="connsiteX21" fmla="*/ 1516856 w 1704975"/>
              <a:gd name="connsiteY21" fmla="*/ 571500 h 571500"/>
              <a:gd name="connsiteX22" fmla="*/ 1704975 w 1704975"/>
              <a:gd name="connsiteY2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1045369 w 1704975"/>
              <a:gd name="connsiteY15" fmla="*/ 440531 h 571500"/>
              <a:gd name="connsiteX16" fmla="*/ 1143000 w 1704975"/>
              <a:gd name="connsiteY16" fmla="*/ 442912 h 571500"/>
              <a:gd name="connsiteX17" fmla="*/ 1145382 w 1704975"/>
              <a:gd name="connsiteY17" fmla="*/ 483394 h 571500"/>
              <a:gd name="connsiteX18" fmla="*/ 1316832 w 1704975"/>
              <a:gd name="connsiteY18" fmla="*/ 483394 h 571500"/>
              <a:gd name="connsiteX19" fmla="*/ 1316832 w 1704975"/>
              <a:gd name="connsiteY19" fmla="*/ 523875 h 571500"/>
              <a:gd name="connsiteX20" fmla="*/ 1516857 w 1704975"/>
              <a:gd name="connsiteY20" fmla="*/ 523875 h 571500"/>
              <a:gd name="connsiteX21" fmla="*/ 1516856 w 1704975"/>
              <a:gd name="connsiteY21" fmla="*/ 571500 h 571500"/>
              <a:gd name="connsiteX22" fmla="*/ 1704975 w 1704975"/>
              <a:gd name="connsiteY2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54819 w 1704975"/>
              <a:gd name="connsiteY15" fmla="*/ 280987 h 571500"/>
              <a:gd name="connsiteX16" fmla="*/ 1045369 w 1704975"/>
              <a:gd name="connsiteY16" fmla="*/ 440531 h 571500"/>
              <a:gd name="connsiteX17" fmla="*/ 1143000 w 1704975"/>
              <a:gd name="connsiteY17" fmla="*/ 442912 h 571500"/>
              <a:gd name="connsiteX18" fmla="*/ 1145382 w 1704975"/>
              <a:gd name="connsiteY18" fmla="*/ 483394 h 571500"/>
              <a:gd name="connsiteX19" fmla="*/ 1316832 w 1704975"/>
              <a:gd name="connsiteY19" fmla="*/ 483394 h 571500"/>
              <a:gd name="connsiteX20" fmla="*/ 1316832 w 1704975"/>
              <a:gd name="connsiteY20" fmla="*/ 523875 h 571500"/>
              <a:gd name="connsiteX21" fmla="*/ 1516857 w 1704975"/>
              <a:gd name="connsiteY21" fmla="*/ 523875 h 571500"/>
              <a:gd name="connsiteX22" fmla="*/ 1516856 w 1704975"/>
              <a:gd name="connsiteY22" fmla="*/ 571500 h 571500"/>
              <a:gd name="connsiteX23" fmla="*/ 1704975 w 1704975"/>
              <a:gd name="connsiteY23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54819 w 1704975"/>
              <a:gd name="connsiteY15" fmla="*/ 280987 h 571500"/>
              <a:gd name="connsiteX16" fmla="*/ 1045369 w 1704975"/>
              <a:gd name="connsiteY16" fmla="*/ 440531 h 571500"/>
              <a:gd name="connsiteX17" fmla="*/ 1143000 w 1704975"/>
              <a:gd name="connsiteY17" fmla="*/ 442912 h 571500"/>
              <a:gd name="connsiteX18" fmla="*/ 1145382 w 1704975"/>
              <a:gd name="connsiteY18" fmla="*/ 483394 h 571500"/>
              <a:gd name="connsiteX19" fmla="*/ 1316832 w 1704975"/>
              <a:gd name="connsiteY19" fmla="*/ 483394 h 571500"/>
              <a:gd name="connsiteX20" fmla="*/ 1316832 w 1704975"/>
              <a:gd name="connsiteY20" fmla="*/ 523875 h 571500"/>
              <a:gd name="connsiteX21" fmla="*/ 1516857 w 1704975"/>
              <a:gd name="connsiteY21" fmla="*/ 523875 h 571500"/>
              <a:gd name="connsiteX22" fmla="*/ 1516856 w 1704975"/>
              <a:gd name="connsiteY22" fmla="*/ 571500 h 571500"/>
              <a:gd name="connsiteX23" fmla="*/ 1704975 w 1704975"/>
              <a:gd name="connsiteY23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1045369 w 1704975"/>
              <a:gd name="connsiteY16" fmla="*/ 440531 h 571500"/>
              <a:gd name="connsiteX17" fmla="*/ 1143000 w 1704975"/>
              <a:gd name="connsiteY17" fmla="*/ 442912 h 571500"/>
              <a:gd name="connsiteX18" fmla="*/ 1145382 w 1704975"/>
              <a:gd name="connsiteY18" fmla="*/ 483394 h 571500"/>
              <a:gd name="connsiteX19" fmla="*/ 1316832 w 1704975"/>
              <a:gd name="connsiteY19" fmla="*/ 483394 h 571500"/>
              <a:gd name="connsiteX20" fmla="*/ 1316832 w 1704975"/>
              <a:gd name="connsiteY20" fmla="*/ 523875 h 571500"/>
              <a:gd name="connsiteX21" fmla="*/ 1516857 w 1704975"/>
              <a:gd name="connsiteY21" fmla="*/ 523875 h 571500"/>
              <a:gd name="connsiteX22" fmla="*/ 1516856 w 1704975"/>
              <a:gd name="connsiteY22" fmla="*/ 571500 h 571500"/>
              <a:gd name="connsiteX23" fmla="*/ 1704975 w 1704975"/>
              <a:gd name="connsiteY23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45307 w 1704975"/>
              <a:gd name="connsiteY16" fmla="*/ 254794 h 571500"/>
              <a:gd name="connsiteX17" fmla="*/ 1045369 w 1704975"/>
              <a:gd name="connsiteY17" fmla="*/ 440531 h 571500"/>
              <a:gd name="connsiteX18" fmla="*/ 1143000 w 1704975"/>
              <a:gd name="connsiteY18" fmla="*/ 442912 h 571500"/>
              <a:gd name="connsiteX19" fmla="*/ 1145382 w 1704975"/>
              <a:gd name="connsiteY19" fmla="*/ 483394 h 571500"/>
              <a:gd name="connsiteX20" fmla="*/ 1316832 w 1704975"/>
              <a:gd name="connsiteY20" fmla="*/ 483394 h 571500"/>
              <a:gd name="connsiteX21" fmla="*/ 1316832 w 1704975"/>
              <a:gd name="connsiteY21" fmla="*/ 523875 h 571500"/>
              <a:gd name="connsiteX22" fmla="*/ 1516857 w 1704975"/>
              <a:gd name="connsiteY22" fmla="*/ 523875 h 571500"/>
              <a:gd name="connsiteX23" fmla="*/ 1516856 w 1704975"/>
              <a:gd name="connsiteY23" fmla="*/ 571500 h 571500"/>
              <a:gd name="connsiteX24" fmla="*/ 1704975 w 1704975"/>
              <a:gd name="connsiteY24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45307 w 1704975"/>
              <a:gd name="connsiteY16" fmla="*/ 254794 h 571500"/>
              <a:gd name="connsiteX17" fmla="*/ 1045369 w 1704975"/>
              <a:gd name="connsiteY17" fmla="*/ 440531 h 571500"/>
              <a:gd name="connsiteX18" fmla="*/ 1143000 w 1704975"/>
              <a:gd name="connsiteY18" fmla="*/ 442912 h 571500"/>
              <a:gd name="connsiteX19" fmla="*/ 1145382 w 1704975"/>
              <a:gd name="connsiteY19" fmla="*/ 483394 h 571500"/>
              <a:gd name="connsiteX20" fmla="*/ 1316832 w 1704975"/>
              <a:gd name="connsiteY20" fmla="*/ 483394 h 571500"/>
              <a:gd name="connsiteX21" fmla="*/ 1316832 w 1704975"/>
              <a:gd name="connsiteY21" fmla="*/ 523875 h 571500"/>
              <a:gd name="connsiteX22" fmla="*/ 1516857 w 1704975"/>
              <a:gd name="connsiteY22" fmla="*/ 523875 h 571500"/>
              <a:gd name="connsiteX23" fmla="*/ 1516856 w 1704975"/>
              <a:gd name="connsiteY23" fmla="*/ 571500 h 571500"/>
              <a:gd name="connsiteX24" fmla="*/ 1704975 w 1704975"/>
              <a:gd name="connsiteY24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40545 w 1704975"/>
              <a:gd name="connsiteY16" fmla="*/ 254794 h 571500"/>
              <a:gd name="connsiteX17" fmla="*/ 1045369 w 1704975"/>
              <a:gd name="connsiteY17" fmla="*/ 440531 h 571500"/>
              <a:gd name="connsiteX18" fmla="*/ 1143000 w 1704975"/>
              <a:gd name="connsiteY18" fmla="*/ 442912 h 571500"/>
              <a:gd name="connsiteX19" fmla="*/ 1145382 w 1704975"/>
              <a:gd name="connsiteY19" fmla="*/ 483394 h 571500"/>
              <a:gd name="connsiteX20" fmla="*/ 1316832 w 1704975"/>
              <a:gd name="connsiteY20" fmla="*/ 483394 h 571500"/>
              <a:gd name="connsiteX21" fmla="*/ 1316832 w 1704975"/>
              <a:gd name="connsiteY21" fmla="*/ 523875 h 571500"/>
              <a:gd name="connsiteX22" fmla="*/ 1516857 w 1704975"/>
              <a:gd name="connsiteY22" fmla="*/ 523875 h 571500"/>
              <a:gd name="connsiteX23" fmla="*/ 1516856 w 1704975"/>
              <a:gd name="connsiteY23" fmla="*/ 571500 h 571500"/>
              <a:gd name="connsiteX24" fmla="*/ 1704975 w 1704975"/>
              <a:gd name="connsiteY24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31020 w 1704975"/>
              <a:gd name="connsiteY16" fmla="*/ 250031 h 571500"/>
              <a:gd name="connsiteX17" fmla="*/ 1045369 w 1704975"/>
              <a:gd name="connsiteY17" fmla="*/ 440531 h 571500"/>
              <a:gd name="connsiteX18" fmla="*/ 1143000 w 1704975"/>
              <a:gd name="connsiteY18" fmla="*/ 442912 h 571500"/>
              <a:gd name="connsiteX19" fmla="*/ 1145382 w 1704975"/>
              <a:gd name="connsiteY19" fmla="*/ 483394 h 571500"/>
              <a:gd name="connsiteX20" fmla="*/ 1316832 w 1704975"/>
              <a:gd name="connsiteY20" fmla="*/ 483394 h 571500"/>
              <a:gd name="connsiteX21" fmla="*/ 1316832 w 1704975"/>
              <a:gd name="connsiteY21" fmla="*/ 523875 h 571500"/>
              <a:gd name="connsiteX22" fmla="*/ 1516857 w 1704975"/>
              <a:gd name="connsiteY22" fmla="*/ 523875 h 571500"/>
              <a:gd name="connsiteX23" fmla="*/ 1516856 w 1704975"/>
              <a:gd name="connsiteY23" fmla="*/ 571500 h 571500"/>
              <a:gd name="connsiteX24" fmla="*/ 1704975 w 1704975"/>
              <a:gd name="connsiteY24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1045369 w 1704975"/>
              <a:gd name="connsiteY17" fmla="*/ 440531 h 571500"/>
              <a:gd name="connsiteX18" fmla="*/ 1143000 w 1704975"/>
              <a:gd name="connsiteY18" fmla="*/ 442912 h 571500"/>
              <a:gd name="connsiteX19" fmla="*/ 1145382 w 1704975"/>
              <a:gd name="connsiteY19" fmla="*/ 483394 h 571500"/>
              <a:gd name="connsiteX20" fmla="*/ 1316832 w 1704975"/>
              <a:gd name="connsiteY20" fmla="*/ 483394 h 571500"/>
              <a:gd name="connsiteX21" fmla="*/ 1316832 w 1704975"/>
              <a:gd name="connsiteY21" fmla="*/ 523875 h 571500"/>
              <a:gd name="connsiteX22" fmla="*/ 1516857 w 1704975"/>
              <a:gd name="connsiteY22" fmla="*/ 523875 h 571500"/>
              <a:gd name="connsiteX23" fmla="*/ 1516856 w 1704975"/>
              <a:gd name="connsiteY23" fmla="*/ 571500 h 571500"/>
              <a:gd name="connsiteX24" fmla="*/ 1704975 w 1704975"/>
              <a:gd name="connsiteY24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3875 w 1704975"/>
              <a:gd name="connsiteY17" fmla="*/ 333375 h 571500"/>
              <a:gd name="connsiteX18" fmla="*/ 1045369 w 1704975"/>
              <a:gd name="connsiteY18" fmla="*/ 440531 h 571500"/>
              <a:gd name="connsiteX19" fmla="*/ 1143000 w 1704975"/>
              <a:gd name="connsiteY19" fmla="*/ 442912 h 571500"/>
              <a:gd name="connsiteX20" fmla="*/ 1145382 w 1704975"/>
              <a:gd name="connsiteY20" fmla="*/ 483394 h 571500"/>
              <a:gd name="connsiteX21" fmla="*/ 1316832 w 1704975"/>
              <a:gd name="connsiteY21" fmla="*/ 483394 h 571500"/>
              <a:gd name="connsiteX22" fmla="*/ 1316832 w 1704975"/>
              <a:gd name="connsiteY22" fmla="*/ 523875 h 571500"/>
              <a:gd name="connsiteX23" fmla="*/ 1516857 w 1704975"/>
              <a:gd name="connsiteY23" fmla="*/ 523875 h 571500"/>
              <a:gd name="connsiteX24" fmla="*/ 1516856 w 1704975"/>
              <a:gd name="connsiteY24" fmla="*/ 571500 h 571500"/>
              <a:gd name="connsiteX25" fmla="*/ 1704975 w 1704975"/>
              <a:gd name="connsiteY25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3875 w 1704975"/>
              <a:gd name="connsiteY17" fmla="*/ 333375 h 571500"/>
              <a:gd name="connsiteX18" fmla="*/ 1045369 w 1704975"/>
              <a:gd name="connsiteY18" fmla="*/ 440531 h 571500"/>
              <a:gd name="connsiteX19" fmla="*/ 1143000 w 1704975"/>
              <a:gd name="connsiteY19" fmla="*/ 442912 h 571500"/>
              <a:gd name="connsiteX20" fmla="*/ 1145382 w 1704975"/>
              <a:gd name="connsiteY20" fmla="*/ 483394 h 571500"/>
              <a:gd name="connsiteX21" fmla="*/ 1316832 w 1704975"/>
              <a:gd name="connsiteY21" fmla="*/ 483394 h 571500"/>
              <a:gd name="connsiteX22" fmla="*/ 1316832 w 1704975"/>
              <a:gd name="connsiteY22" fmla="*/ 523875 h 571500"/>
              <a:gd name="connsiteX23" fmla="*/ 1516857 w 1704975"/>
              <a:gd name="connsiteY23" fmla="*/ 523875 h 571500"/>
              <a:gd name="connsiteX24" fmla="*/ 1516856 w 1704975"/>
              <a:gd name="connsiteY24" fmla="*/ 571500 h 571500"/>
              <a:gd name="connsiteX25" fmla="*/ 1704975 w 1704975"/>
              <a:gd name="connsiteY25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1045369 w 1704975"/>
              <a:gd name="connsiteY18" fmla="*/ 440531 h 571500"/>
              <a:gd name="connsiteX19" fmla="*/ 1143000 w 1704975"/>
              <a:gd name="connsiteY19" fmla="*/ 442912 h 571500"/>
              <a:gd name="connsiteX20" fmla="*/ 1145382 w 1704975"/>
              <a:gd name="connsiteY20" fmla="*/ 483394 h 571500"/>
              <a:gd name="connsiteX21" fmla="*/ 1316832 w 1704975"/>
              <a:gd name="connsiteY21" fmla="*/ 483394 h 571500"/>
              <a:gd name="connsiteX22" fmla="*/ 1316832 w 1704975"/>
              <a:gd name="connsiteY22" fmla="*/ 523875 h 571500"/>
              <a:gd name="connsiteX23" fmla="*/ 1516857 w 1704975"/>
              <a:gd name="connsiteY23" fmla="*/ 523875 h 571500"/>
              <a:gd name="connsiteX24" fmla="*/ 1516856 w 1704975"/>
              <a:gd name="connsiteY24" fmla="*/ 571500 h 571500"/>
              <a:gd name="connsiteX25" fmla="*/ 1704975 w 1704975"/>
              <a:gd name="connsiteY25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1045369 w 1704975"/>
              <a:gd name="connsiteY19" fmla="*/ 440531 h 571500"/>
              <a:gd name="connsiteX20" fmla="*/ 1143000 w 1704975"/>
              <a:gd name="connsiteY20" fmla="*/ 442912 h 571500"/>
              <a:gd name="connsiteX21" fmla="*/ 1145382 w 1704975"/>
              <a:gd name="connsiteY21" fmla="*/ 483394 h 571500"/>
              <a:gd name="connsiteX22" fmla="*/ 1316832 w 1704975"/>
              <a:gd name="connsiteY22" fmla="*/ 483394 h 571500"/>
              <a:gd name="connsiteX23" fmla="*/ 1316832 w 1704975"/>
              <a:gd name="connsiteY23" fmla="*/ 523875 h 571500"/>
              <a:gd name="connsiteX24" fmla="*/ 1516857 w 1704975"/>
              <a:gd name="connsiteY24" fmla="*/ 523875 h 571500"/>
              <a:gd name="connsiteX25" fmla="*/ 1516856 w 1704975"/>
              <a:gd name="connsiteY25" fmla="*/ 571500 h 571500"/>
              <a:gd name="connsiteX26" fmla="*/ 1704975 w 1704975"/>
              <a:gd name="connsiteY26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1045369 w 1704975"/>
              <a:gd name="connsiteY19" fmla="*/ 440531 h 571500"/>
              <a:gd name="connsiteX20" fmla="*/ 1143000 w 1704975"/>
              <a:gd name="connsiteY20" fmla="*/ 442912 h 571500"/>
              <a:gd name="connsiteX21" fmla="*/ 1145382 w 1704975"/>
              <a:gd name="connsiteY21" fmla="*/ 483394 h 571500"/>
              <a:gd name="connsiteX22" fmla="*/ 1316832 w 1704975"/>
              <a:gd name="connsiteY22" fmla="*/ 483394 h 571500"/>
              <a:gd name="connsiteX23" fmla="*/ 1316832 w 1704975"/>
              <a:gd name="connsiteY23" fmla="*/ 523875 h 571500"/>
              <a:gd name="connsiteX24" fmla="*/ 1516857 w 1704975"/>
              <a:gd name="connsiteY24" fmla="*/ 523875 h 571500"/>
              <a:gd name="connsiteX25" fmla="*/ 1516856 w 1704975"/>
              <a:gd name="connsiteY25" fmla="*/ 571500 h 571500"/>
              <a:gd name="connsiteX26" fmla="*/ 1704975 w 1704975"/>
              <a:gd name="connsiteY26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97707 w 1704975"/>
              <a:gd name="connsiteY19" fmla="*/ 352425 h 571500"/>
              <a:gd name="connsiteX20" fmla="*/ 1045369 w 1704975"/>
              <a:gd name="connsiteY20" fmla="*/ 440531 h 571500"/>
              <a:gd name="connsiteX21" fmla="*/ 1143000 w 1704975"/>
              <a:gd name="connsiteY21" fmla="*/ 442912 h 571500"/>
              <a:gd name="connsiteX22" fmla="*/ 1145382 w 1704975"/>
              <a:gd name="connsiteY22" fmla="*/ 483394 h 571500"/>
              <a:gd name="connsiteX23" fmla="*/ 1316832 w 1704975"/>
              <a:gd name="connsiteY23" fmla="*/ 483394 h 571500"/>
              <a:gd name="connsiteX24" fmla="*/ 1316832 w 1704975"/>
              <a:gd name="connsiteY24" fmla="*/ 523875 h 571500"/>
              <a:gd name="connsiteX25" fmla="*/ 1516857 w 1704975"/>
              <a:gd name="connsiteY25" fmla="*/ 523875 h 571500"/>
              <a:gd name="connsiteX26" fmla="*/ 1516856 w 1704975"/>
              <a:gd name="connsiteY26" fmla="*/ 571500 h 571500"/>
              <a:gd name="connsiteX27" fmla="*/ 1704975 w 1704975"/>
              <a:gd name="connsiteY27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71513 w 1704975"/>
              <a:gd name="connsiteY19" fmla="*/ 319087 h 571500"/>
              <a:gd name="connsiteX20" fmla="*/ 697707 w 1704975"/>
              <a:gd name="connsiteY20" fmla="*/ 352425 h 571500"/>
              <a:gd name="connsiteX21" fmla="*/ 1045369 w 1704975"/>
              <a:gd name="connsiteY21" fmla="*/ 440531 h 571500"/>
              <a:gd name="connsiteX22" fmla="*/ 1143000 w 1704975"/>
              <a:gd name="connsiteY22" fmla="*/ 442912 h 571500"/>
              <a:gd name="connsiteX23" fmla="*/ 1145382 w 1704975"/>
              <a:gd name="connsiteY23" fmla="*/ 483394 h 571500"/>
              <a:gd name="connsiteX24" fmla="*/ 1316832 w 1704975"/>
              <a:gd name="connsiteY24" fmla="*/ 483394 h 571500"/>
              <a:gd name="connsiteX25" fmla="*/ 1316832 w 1704975"/>
              <a:gd name="connsiteY25" fmla="*/ 523875 h 571500"/>
              <a:gd name="connsiteX26" fmla="*/ 1516857 w 1704975"/>
              <a:gd name="connsiteY26" fmla="*/ 523875 h 571500"/>
              <a:gd name="connsiteX27" fmla="*/ 1516856 w 1704975"/>
              <a:gd name="connsiteY27" fmla="*/ 571500 h 571500"/>
              <a:gd name="connsiteX28" fmla="*/ 1704975 w 1704975"/>
              <a:gd name="connsiteY28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97707 w 1704975"/>
              <a:gd name="connsiteY19" fmla="*/ 352425 h 571500"/>
              <a:gd name="connsiteX20" fmla="*/ 1045369 w 1704975"/>
              <a:gd name="connsiteY20" fmla="*/ 440531 h 571500"/>
              <a:gd name="connsiteX21" fmla="*/ 1143000 w 1704975"/>
              <a:gd name="connsiteY21" fmla="*/ 442912 h 571500"/>
              <a:gd name="connsiteX22" fmla="*/ 1145382 w 1704975"/>
              <a:gd name="connsiteY22" fmla="*/ 483394 h 571500"/>
              <a:gd name="connsiteX23" fmla="*/ 1316832 w 1704975"/>
              <a:gd name="connsiteY23" fmla="*/ 483394 h 571500"/>
              <a:gd name="connsiteX24" fmla="*/ 1316832 w 1704975"/>
              <a:gd name="connsiteY24" fmla="*/ 523875 h 571500"/>
              <a:gd name="connsiteX25" fmla="*/ 1516857 w 1704975"/>
              <a:gd name="connsiteY25" fmla="*/ 523875 h 571500"/>
              <a:gd name="connsiteX26" fmla="*/ 1516856 w 1704975"/>
              <a:gd name="connsiteY26" fmla="*/ 571500 h 571500"/>
              <a:gd name="connsiteX27" fmla="*/ 1704975 w 1704975"/>
              <a:gd name="connsiteY27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97707 w 1704975"/>
              <a:gd name="connsiteY19" fmla="*/ 352425 h 571500"/>
              <a:gd name="connsiteX20" fmla="*/ 1045369 w 1704975"/>
              <a:gd name="connsiteY20" fmla="*/ 440531 h 571500"/>
              <a:gd name="connsiteX21" fmla="*/ 1143000 w 1704975"/>
              <a:gd name="connsiteY21" fmla="*/ 442912 h 571500"/>
              <a:gd name="connsiteX22" fmla="*/ 1145382 w 1704975"/>
              <a:gd name="connsiteY22" fmla="*/ 483394 h 571500"/>
              <a:gd name="connsiteX23" fmla="*/ 1316832 w 1704975"/>
              <a:gd name="connsiteY23" fmla="*/ 483394 h 571500"/>
              <a:gd name="connsiteX24" fmla="*/ 1316832 w 1704975"/>
              <a:gd name="connsiteY24" fmla="*/ 523875 h 571500"/>
              <a:gd name="connsiteX25" fmla="*/ 1516857 w 1704975"/>
              <a:gd name="connsiteY25" fmla="*/ 523875 h 571500"/>
              <a:gd name="connsiteX26" fmla="*/ 1516856 w 1704975"/>
              <a:gd name="connsiteY26" fmla="*/ 571500 h 571500"/>
              <a:gd name="connsiteX27" fmla="*/ 1704975 w 1704975"/>
              <a:gd name="connsiteY27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95326 w 1704975"/>
              <a:gd name="connsiteY19" fmla="*/ 321469 h 571500"/>
              <a:gd name="connsiteX20" fmla="*/ 1045369 w 1704975"/>
              <a:gd name="connsiteY20" fmla="*/ 440531 h 571500"/>
              <a:gd name="connsiteX21" fmla="*/ 1143000 w 1704975"/>
              <a:gd name="connsiteY21" fmla="*/ 442912 h 571500"/>
              <a:gd name="connsiteX22" fmla="*/ 1145382 w 1704975"/>
              <a:gd name="connsiteY22" fmla="*/ 483394 h 571500"/>
              <a:gd name="connsiteX23" fmla="*/ 1316832 w 1704975"/>
              <a:gd name="connsiteY23" fmla="*/ 483394 h 571500"/>
              <a:gd name="connsiteX24" fmla="*/ 1316832 w 1704975"/>
              <a:gd name="connsiteY24" fmla="*/ 523875 h 571500"/>
              <a:gd name="connsiteX25" fmla="*/ 1516857 w 1704975"/>
              <a:gd name="connsiteY25" fmla="*/ 523875 h 571500"/>
              <a:gd name="connsiteX26" fmla="*/ 1516856 w 1704975"/>
              <a:gd name="connsiteY26" fmla="*/ 571500 h 571500"/>
              <a:gd name="connsiteX27" fmla="*/ 1704975 w 1704975"/>
              <a:gd name="connsiteY27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45369 w 1704975"/>
              <a:gd name="connsiteY20" fmla="*/ 440531 h 571500"/>
              <a:gd name="connsiteX21" fmla="*/ 1143000 w 1704975"/>
              <a:gd name="connsiteY21" fmla="*/ 442912 h 571500"/>
              <a:gd name="connsiteX22" fmla="*/ 1145382 w 1704975"/>
              <a:gd name="connsiteY22" fmla="*/ 483394 h 571500"/>
              <a:gd name="connsiteX23" fmla="*/ 1316832 w 1704975"/>
              <a:gd name="connsiteY23" fmla="*/ 483394 h 571500"/>
              <a:gd name="connsiteX24" fmla="*/ 1316832 w 1704975"/>
              <a:gd name="connsiteY24" fmla="*/ 523875 h 571500"/>
              <a:gd name="connsiteX25" fmla="*/ 1516857 w 1704975"/>
              <a:gd name="connsiteY25" fmla="*/ 523875 h 571500"/>
              <a:gd name="connsiteX26" fmla="*/ 1516856 w 1704975"/>
              <a:gd name="connsiteY26" fmla="*/ 571500 h 571500"/>
              <a:gd name="connsiteX27" fmla="*/ 1704975 w 1704975"/>
              <a:gd name="connsiteY27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8612 h 571500"/>
              <a:gd name="connsiteX21" fmla="*/ 1045369 w 1704975"/>
              <a:gd name="connsiteY21" fmla="*/ 440531 h 571500"/>
              <a:gd name="connsiteX22" fmla="*/ 1143000 w 1704975"/>
              <a:gd name="connsiteY22" fmla="*/ 442912 h 571500"/>
              <a:gd name="connsiteX23" fmla="*/ 1145382 w 1704975"/>
              <a:gd name="connsiteY23" fmla="*/ 483394 h 571500"/>
              <a:gd name="connsiteX24" fmla="*/ 1316832 w 1704975"/>
              <a:gd name="connsiteY24" fmla="*/ 483394 h 571500"/>
              <a:gd name="connsiteX25" fmla="*/ 1316832 w 1704975"/>
              <a:gd name="connsiteY25" fmla="*/ 523875 h 571500"/>
              <a:gd name="connsiteX26" fmla="*/ 1516857 w 1704975"/>
              <a:gd name="connsiteY26" fmla="*/ 523875 h 571500"/>
              <a:gd name="connsiteX27" fmla="*/ 1516856 w 1704975"/>
              <a:gd name="connsiteY27" fmla="*/ 571500 h 571500"/>
              <a:gd name="connsiteX28" fmla="*/ 1704975 w 1704975"/>
              <a:gd name="connsiteY28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8612 h 571500"/>
              <a:gd name="connsiteX21" fmla="*/ 1045369 w 1704975"/>
              <a:gd name="connsiteY21" fmla="*/ 440531 h 571500"/>
              <a:gd name="connsiteX22" fmla="*/ 1143000 w 1704975"/>
              <a:gd name="connsiteY22" fmla="*/ 442912 h 571500"/>
              <a:gd name="connsiteX23" fmla="*/ 1145382 w 1704975"/>
              <a:gd name="connsiteY23" fmla="*/ 483394 h 571500"/>
              <a:gd name="connsiteX24" fmla="*/ 1316832 w 1704975"/>
              <a:gd name="connsiteY24" fmla="*/ 483394 h 571500"/>
              <a:gd name="connsiteX25" fmla="*/ 1316832 w 1704975"/>
              <a:gd name="connsiteY25" fmla="*/ 523875 h 571500"/>
              <a:gd name="connsiteX26" fmla="*/ 1516857 w 1704975"/>
              <a:gd name="connsiteY26" fmla="*/ 523875 h 571500"/>
              <a:gd name="connsiteX27" fmla="*/ 1516856 w 1704975"/>
              <a:gd name="connsiteY27" fmla="*/ 571500 h 571500"/>
              <a:gd name="connsiteX28" fmla="*/ 1704975 w 1704975"/>
              <a:gd name="connsiteY28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45369 w 1704975"/>
              <a:gd name="connsiteY21" fmla="*/ 440531 h 571500"/>
              <a:gd name="connsiteX22" fmla="*/ 1143000 w 1704975"/>
              <a:gd name="connsiteY22" fmla="*/ 442912 h 571500"/>
              <a:gd name="connsiteX23" fmla="*/ 1145382 w 1704975"/>
              <a:gd name="connsiteY23" fmla="*/ 483394 h 571500"/>
              <a:gd name="connsiteX24" fmla="*/ 1316832 w 1704975"/>
              <a:gd name="connsiteY24" fmla="*/ 483394 h 571500"/>
              <a:gd name="connsiteX25" fmla="*/ 1316832 w 1704975"/>
              <a:gd name="connsiteY25" fmla="*/ 523875 h 571500"/>
              <a:gd name="connsiteX26" fmla="*/ 1516857 w 1704975"/>
              <a:gd name="connsiteY26" fmla="*/ 523875 h 571500"/>
              <a:gd name="connsiteX27" fmla="*/ 1516856 w 1704975"/>
              <a:gd name="connsiteY27" fmla="*/ 571500 h 571500"/>
              <a:gd name="connsiteX28" fmla="*/ 1704975 w 1704975"/>
              <a:gd name="connsiteY28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50132 w 1704975"/>
              <a:gd name="connsiteY21" fmla="*/ 404812 h 571500"/>
              <a:gd name="connsiteX22" fmla="*/ 1045369 w 1704975"/>
              <a:gd name="connsiteY22" fmla="*/ 440531 h 571500"/>
              <a:gd name="connsiteX23" fmla="*/ 1143000 w 1704975"/>
              <a:gd name="connsiteY23" fmla="*/ 442912 h 571500"/>
              <a:gd name="connsiteX24" fmla="*/ 1145382 w 1704975"/>
              <a:gd name="connsiteY24" fmla="*/ 483394 h 571500"/>
              <a:gd name="connsiteX25" fmla="*/ 1316832 w 1704975"/>
              <a:gd name="connsiteY25" fmla="*/ 483394 h 571500"/>
              <a:gd name="connsiteX26" fmla="*/ 1316832 w 1704975"/>
              <a:gd name="connsiteY26" fmla="*/ 523875 h 571500"/>
              <a:gd name="connsiteX27" fmla="*/ 1516857 w 1704975"/>
              <a:gd name="connsiteY27" fmla="*/ 523875 h 571500"/>
              <a:gd name="connsiteX28" fmla="*/ 1516856 w 1704975"/>
              <a:gd name="connsiteY28" fmla="*/ 571500 h 571500"/>
              <a:gd name="connsiteX29" fmla="*/ 1704975 w 1704975"/>
              <a:gd name="connsiteY29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33463 w 1704975"/>
              <a:gd name="connsiteY21" fmla="*/ 400050 h 571500"/>
              <a:gd name="connsiteX22" fmla="*/ 1050132 w 1704975"/>
              <a:gd name="connsiteY22" fmla="*/ 404812 h 571500"/>
              <a:gd name="connsiteX23" fmla="*/ 1045369 w 1704975"/>
              <a:gd name="connsiteY23" fmla="*/ 440531 h 571500"/>
              <a:gd name="connsiteX24" fmla="*/ 1143000 w 1704975"/>
              <a:gd name="connsiteY24" fmla="*/ 442912 h 571500"/>
              <a:gd name="connsiteX25" fmla="*/ 1145382 w 1704975"/>
              <a:gd name="connsiteY25" fmla="*/ 483394 h 571500"/>
              <a:gd name="connsiteX26" fmla="*/ 1316832 w 1704975"/>
              <a:gd name="connsiteY26" fmla="*/ 483394 h 571500"/>
              <a:gd name="connsiteX27" fmla="*/ 1316832 w 1704975"/>
              <a:gd name="connsiteY27" fmla="*/ 523875 h 571500"/>
              <a:gd name="connsiteX28" fmla="*/ 1516857 w 1704975"/>
              <a:gd name="connsiteY28" fmla="*/ 523875 h 571500"/>
              <a:gd name="connsiteX29" fmla="*/ 1516856 w 1704975"/>
              <a:gd name="connsiteY29" fmla="*/ 571500 h 571500"/>
              <a:gd name="connsiteX30" fmla="*/ 1704975 w 1704975"/>
              <a:gd name="connsiteY30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16794 w 1704975"/>
              <a:gd name="connsiteY21" fmla="*/ 357187 h 571500"/>
              <a:gd name="connsiteX22" fmla="*/ 1033463 w 1704975"/>
              <a:gd name="connsiteY22" fmla="*/ 400050 h 571500"/>
              <a:gd name="connsiteX23" fmla="*/ 1050132 w 1704975"/>
              <a:gd name="connsiteY23" fmla="*/ 404812 h 571500"/>
              <a:gd name="connsiteX24" fmla="*/ 1045369 w 1704975"/>
              <a:gd name="connsiteY24" fmla="*/ 440531 h 571500"/>
              <a:gd name="connsiteX25" fmla="*/ 1143000 w 1704975"/>
              <a:gd name="connsiteY25" fmla="*/ 442912 h 571500"/>
              <a:gd name="connsiteX26" fmla="*/ 1145382 w 1704975"/>
              <a:gd name="connsiteY26" fmla="*/ 483394 h 571500"/>
              <a:gd name="connsiteX27" fmla="*/ 1316832 w 1704975"/>
              <a:gd name="connsiteY27" fmla="*/ 483394 h 571500"/>
              <a:gd name="connsiteX28" fmla="*/ 1316832 w 1704975"/>
              <a:gd name="connsiteY28" fmla="*/ 523875 h 571500"/>
              <a:gd name="connsiteX29" fmla="*/ 1516857 w 1704975"/>
              <a:gd name="connsiteY29" fmla="*/ 523875 h 571500"/>
              <a:gd name="connsiteX30" fmla="*/ 1516856 w 1704975"/>
              <a:gd name="connsiteY30" fmla="*/ 571500 h 571500"/>
              <a:gd name="connsiteX31" fmla="*/ 1704975 w 1704975"/>
              <a:gd name="connsiteY31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16794 w 1704975"/>
              <a:gd name="connsiteY21" fmla="*/ 357187 h 571500"/>
              <a:gd name="connsiteX22" fmla="*/ 1033463 w 1704975"/>
              <a:gd name="connsiteY22" fmla="*/ 400050 h 571500"/>
              <a:gd name="connsiteX23" fmla="*/ 1050132 w 1704975"/>
              <a:gd name="connsiteY23" fmla="*/ 404812 h 571500"/>
              <a:gd name="connsiteX24" fmla="*/ 1045369 w 1704975"/>
              <a:gd name="connsiteY24" fmla="*/ 440531 h 571500"/>
              <a:gd name="connsiteX25" fmla="*/ 1143000 w 1704975"/>
              <a:gd name="connsiteY25" fmla="*/ 442912 h 571500"/>
              <a:gd name="connsiteX26" fmla="*/ 1145382 w 1704975"/>
              <a:gd name="connsiteY26" fmla="*/ 483394 h 571500"/>
              <a:gd name="connsiteX27" fmla="*/ 1316832 w 1704975"/>
              <a:gd name="connsiteY27" fmla="*/ 483394 h 571500"/>
              <a:gd name="connsiteX28" fmla="*/ 1316832 w 1704975"/>
              <a:gd name="connsiteY28" fmla="*/ 523875 h 571500"/>
              <a:gd name="connsiteX29" fmla="*/ 1516857 w 1704975"/>
              <a:gd name="connsiteY29" fmla="*/ 523875 h 571500"/>
              <a:gd name="connsiteX30" fmla="*/ 1516856 w 1704975"/>
              <a:gd name="connsiteY30" fmla="*/ 571500 h 571500"/>
              <a:gd name="connsiteX31" fmla="*/ 1704975 w 1704975"/>
              <a:gd name="connsiteY31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16794 w 1704975"/>
              <a:gd name="connsiteY21" fmla="*/ 357187 h 571500"/>
              <a:gd name="connsiteX22" fmla="*/ 1040607 w 1704975"/>
              <a:gd name="connsiteY22" fmla="*/ 361950 h 571500"/>
              <a:gd name="connsiteX23" fmla="*/ 1033463 w 1704975"/>
              <a:gd name="connsiteY23" fmla="*/ 400050 h 571500"/>
              <a:gd name="connsiteX24" fmla="*/ 1050132 w 1704975"/>
              <a:gd name="connsiteY24" fmla="*/ 404812 h 571500"/>
              <a:gd name="connsiteX25" fmla="*/ 1045369 w 1704975"/>
              <a:gd name="connsiteY25" fmla="*/ 440531 h 571500"/>
              <a:gd name="connsiteX26" fmla="*/ 1143000 w 1704975"/>
              <a:gd name="connsiteY26" fmla="*/ 442912 h 571500"/>
              <a:gd name="connsiteX27" fmla="*/ 1145382 w 1704975"/>
              <a:gd name="connsiteY27" fmla="*/ 483394 h 571500"/>
              <a:gd name="connsiteX28" fmla="*/ 1316832 w 1704975"/>
              <a:gd name="connsiteY28" fmla="*/ 483394 h 571500"/>
              <a:gd name="connsiteX29" fmla="*/ 1316832 w 1704975"/>
              <a:gd name="connsiteY29" fmla="*/ 523875 h 571500"/>
              <a:gd name="connsiteX30" fmla="*/ 1516857 w 1704975"/>
              <a:gd name="connsiteY30" fmla="*/ 523875 h 571500"/>
              <a:gd name="connsiteX31" fmla="*/ 1516856 w 1704975"/>
              <a:gd name="connsiteY31" fmla="*/ 571500 h 571500"/>
              <a:gd name="connsiteX32" fmla="*/ 1704975 w 1704975"/>
              <a:gd name="connsiteY3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16794 w 1704975"/>
              <a:gd name="connsiteY21" fmla="*/ 357187 h 571500"/>
              <a:gd name="connsiteX22" fmla="*/ 1040607 w 1704975"/>
              <a:gd name="connsiteY22" fmla="*/ 361950 h 571500"/>
              <a:gd name="connsiteX23" fmla="*/ 1033463 w 1704975"/>
              <a:gd name="connsiteY23" fmla="*/ 400050 h 571500"/>
              <a:gd name="connsiteX24" fmla="*/ 1050132 w 1704975"/>
              <a:gd name="connsiteY24" fmla="*/ 404812 h 571500"/>
              <a:gd name="connsiteX25" fmla="*/ 1045369 w 1704975"/>
              <a:gd name="connsiteY25" fmla="*/ 440531 h 571500"/>
              <a:gd name="connsiteX26" fmla="*/ 1143000 w 1704975"/>
              <a:gd name="connsiteY26" fmla="*/ 442912 h 571500"/>
              <a:gd name="connsiteX27" fmla="*/ 1145382 w 1704975"/>
              <a:gd name="connsiteY27" fmla="*/ 483394 h 571500"/>
              <a:gd name="connsiteX28" fmla="*/ 1316832 w 1704975"/>
              <a:gd name="connsiteY28" fmla="*/ 483394 h 571500"/>
              <a:gd name="connsiteX29" fmla="*/ 1316832 w 1704975"/>
              <a:gd name="connsiteY29" fmla="*/ 523875 h 571500"/>
              <a:gd name="connsiteX30" fmla="*/ 1516857 w 1704975"/>
              <a:gd name="connsiteY30" fmla="*/ 523875 h 571500"/>
              <a:gd name="connsiteX31" fmla="*/ 1516856 w 1704975"/>
              <a:gd name="connsiteY31" fmla="*/ 571500 h 571500"/>
              <a:gd name="connsiteX32" fmla="*/ 1704975 w 1704975"/>
              <a:gd name="connsiteY3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16794 w 1704975"/>
              <a:gd name="connsiteY21" fmla="*/ 357187 h 571500"/>
              <a:gd name="connsiteX22" fmla="*/ 1031082 w 1704975"/>
              <a:gd name="connsiteY22" fmla="*/ 359568 h 571500"/>
              <a:gd name="connsiteX23" fmla="*/ 1033463 w 1704975"/>
              <a:gd name="connsiteY23" fmla="*/ 400050 h 571500"/>
              <a:gd name="connsiteX24" fmla="*/ 1050132 w 1704975"/>
              <a:gd name="connsiteY24" fmla="*/ 404812 h 571500"/>
              <a:gd name="connsiteX25" fmla="*/ 1045369 w 1704975"/>
              <a:gd name="connsiteY25" fmla="*/ 440531 h 571500"/>
              <a:gd name="connsiteX26" fmla="*/ 1143000 w 1704975"/>
              <a:gd name="connsiteY26" fmla="*/ 442912 h 571500"/>
              <a:gd name="connsiteX27" fmla="*/ 1145382 w 1704975"/>
              <a:gd name="connsiteY27" fmla="*/ 483394 h 571500"/>
              <a:gd name="connsiteX28" fmla="*/ 1316832 w 1704975"/>
              <a:gd name="connsiteY28" fmla="*/ 483394 h 571500"/>
              <a:gd name="connsiteX29" fmla="*/ 1316832 w 1704975"/>
              <a:gd name="connsiteY29" fmla="*/ 523875 h 571500"/>
              <a:gd name="connsiteX30" fmla="*/ 1516857 w 1704975"/>
              <a:gd name="connsiteY30" fmla="*/ 523875 h 571500"/>
              <a:gd name="connsiteX31" fmla="*/ 1516856 w 1704975"/>
              <a:gd name="connsiteY31" fmla="*/ 571500 h 571500"/>
              <a:gd name="connsiteX32" fmla="*/ 1704975 w 1704975"/>
              <a:gd name="connsiteY3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16794 w 1704975"/>
              <a:gd name="connsiteY21" fmla="*/ 357187 h 571500"/>
              <a:gd name="connsiteX22" fmla="*/ 1031082 w 1704975"/>
              <a:gd name="connsiteY22" fmla="*/ 359568 h 571500"/>
              <a:gd name="connsiteX23" fmla="*/ 1028701 w 1704975"/>
              <a:gd name="connsiteY23" fmla="*/ 400050 h 571500"/>
              <a:gd name="connsiteX24" fmla="*/ 1050132 w 1704975"/>
              <a:gd name="connsiteY24" fmla="*/ 404812 h 571500"/>
              <a:gd name="connsiteX25" fmla="*/ 1045369 w 1704975"/>
              <a:gd name="connsiteY25" fmla="*/ 440531 h 571500"/>
              <a:gd name="connsiteX26" fmla="*/ 1143000 w 1704975"/>
              <a:gd name="connsiteY26" fmla="*/ 442912 h 571500"/>
              <a:gd name="connsiteX27" fmla="*/ 1145382 w 1704975"/>
              <a:gd name="connsiteY27" fmla="*/ 483394 h 571500"/>
              <a:gd name="connsiteX28" fmla="*/ 1316832 w 1704975"/>
              <a:gd name="connsiteY28" fmla="*/ 483394 h 571500"/>
              <a:gd name="connsiteX29" fmla="*/ 1316832 w 1704975"/>
              <a:gd name="connsiteY29" fmla="*/ 523875 h 571500"/>
              <a:gd name="connsiteX30" fmla="*/ 1516857 w 1704975"/>
              <a:gd name="connsiteY30" fmla="*/ 523875 h 571500"/>
              <a:gd name="connsiteX31" fmla="*/ 1516856 w 1704975"/>
              <a:gd name="connsiteY31" fmla="*/ 571500 h 571500"/>
              <a:gd name="connsiteX32" fmla="*/ 1704975 w 1704975"/>
              <a:gd name="connsiteY3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16794 w 1704975"/>
              <a:gd name="connsiteY21" fmla="*/ 357187 h 571500"/>
              <a:gd name="connsiteX22" fmla="*/ 1031082 w 1704975"/>
              <a:gd name="connsiteY22" fmla="*/ 359568 h 571500"/>
              <a:gd name="connsiteX23" fmla="*/ 1028701 w 1704975"/>
              <a:gd name="connsiteY23" fmla="*/ 400050 h 571500"/>
              <a:gd name="connsiteX24" fmla="*/ 1131094 w 1704975"/>
              <a:gd name="connsiteY24" fmla="*/ 381000 h 571500"/>
              <a:gd name="connsiteX25" fmla="*/ 1045369 w 1704975"/>
              <a:gd name="connsiteY25" fmla="*/ 440531 h 571500"/>
              <a:gd name="connsiteX26" fmla="*/ 1143000 w 1704975"/>
              <a:gd name="connsiteY26" fmla="*/ 442912 h 571500"/>
              <a:gd name="connsiteX27" fmla="*/ 1145382 w 1704975"/>
              <a:gd name="connsiteY27" fmla="*/ 483394 h 571500"/>
              <a:gd name="connsiteX28" fmla="*/ 1316832 w 1704975"/>
              <a:gd name="connsiteY28" fmla="*/ 483394 h 571500"/>
              <a:gd name="connsiteX29" fmla="*/ 1316832 w 1704975"/>
              <a:gd name="connsiteY29" fmla="*/ 523875 h 571500"/>
              <a:gd name="connsiteX30" fmla="*/ 1516857 w 1704975"/>
              <a:gd name="connsiteY30" fmla="*/ 523875 h 571500"/>
              <a:gd name="connsiteX31" fmla="*/ 1516856 w 1704975"/>
              <a:gd name="connsiteY31" fmla="*/ 571500 h 571500"/>
              <a:gd name="connsiteX32" fmla="*/ 1704975 w 1704975"/>
              <a:gd name="connsiteY3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16794 w 1704975"/>
              <a:gd name="connsiteY21" fmla="*/ 357187 h 571500"/>
              <a:gd name="connsiteX22" fmla="*/ 1031082 w 1704975"/>
              <a:gd name="connsiteY22" fmla="*/ 359568 h 571500"/>
              <a:gd name="connsiteX23" fmla="*/ 1028701 w 1704975"/>
              <a:gd name="connsiteY23" fmla="*/ 400050 h 571500"/>
              <a:gd name="connsiteX24" fmla="*/ 1047750 w 1704975"/>
              <a:gd name="connsiteY24" fmla="*/ 397669 h 571500"/>
              <a:gd name="connsiteX25" fmla="*/ 1045369 w 1704975"/>
              <a:gd name="connsiteY25" fmla="*/ 440531 h 571500"/>
              <a:gd name="connsiteX26" fmla="*/ 1143000 w 1704975"/>
              <a:gd name="connsiteY26" fmla="*/ 442912 h 571500"/>
              <a:gd name="connsiteX27" fmla="*/ 1145382 w 1704975"/>
              <a:gd name="connsiteY27" fmla="*/ 483394 h 571500"/>
              <a:gd name="connsiteX28" fmla="*/ 1316832 w 1704975"/>
              <a:gd name="connsiteY28" fmla="*/ 483394 h 571500"/>
              <a:gd name="connsiteX29" fmla="*/ 1316832 w 1704975"/>
              <a:gd name="connsiteY29" fmla="*/ 523875 h 571500"/>
              <a:gd name="connsiteX30" fmla="*/ 1516857 w 1704975"/>
              <a:gd name="connsiteY30" fmla="*/ 523875 h 571500"/>
              <a:gd name="connsiteX31" fmla="*/ 1516856 w 1704975"/>
              <a:gd name="connsiteY31" fmla="*/ 571500 h 571500"/>
              <a:gd name="connsiteX32" fmla="*/ 1704975 w 1704975"/>
              <a:gd name="connsiteY32" fmla="*/ 569119 h 571500"/>
              <a:gd name="connsiteX0" fmla="*/ 0 w 1704975"/>
              <a:gd name="connsiteY0" fmla="*/ 0 h 571500"/>
              <a:gd name="connsiteX1" fmla="*/ 2381 w 1704975"/>
              <a:gd name="connsiteY1" fmla="*/ 54768 h 571500"/>
              <a:gd name="connsiteX2" fmla="*/ 76200 w 1704975"/>
              <a:gd name="connsiteY2" fmla="*/ 57150 h 571500"/>
              <a:gd name="connsiteX3" fmla="*/ 76200 w 1704975"/>
              <a:gd name="connsiteY3" fmla="*/ 85725 h 571500"/>
              <a:gd name="connsiteX4" fmla="*/ 107157 w 1704975"/>
              <a:gd name="connsiteY4" fmla="*/ 85726 h 571500"/>
              <a:gd name="connsiteX5" fmla="*/ 104775 w 1704975"/>
              <a:gd name="connsiteY5" fmla="*/ 111919 h 571500"/>
              <a:gd name="connsiteX6" fmla="*/ 157162 w 1704975"/>
              <a:gd name="connsiteY6" fmla="*/ 111919 h 571500"/>
              <a:gd name="connsiteX7" fmla="*/ 157164 w 1704975"/>
              <a:gd name="connsiteY7" fmla="*/ 140493 h 571500"/>
              <a:gd name="connsiteX8" fmla="*/ 188119 w 1704975"/>
              <a:gd name="connsiteY8" fmla="*/ 140494 h 571500"/>
              <a:gd name="connsiteX9" fmla="*/ 188120 w 1704975"/>
              <a:gd name="connsiteY9" fmla="*/ 164307 h 571500"/>
              <a:gd name="connsiteX10" fmla="*/ 254793 w 1704975"/>
              <a:gd name="connsiteY10" fmla="*/ 164306 h 571500"/>
              <a:gd name="connsiteX11" fmla="*/ 254794 w 1704975"/>
              <a:gd name="connsiteY11" fmla="*/ 197643 h 571500"/>
              <a:gd name="connsiteX12" fmla="*/ 300038 w 1704975"/>
              <a:gd name="connsiteY12" fmla="*/ 200025 h 571500"/>
              <a:gd name="connsiteX13" fmla="*/ 302419 w 1704975"/>
              <a:gd name="connsiteY13" fmla="*/ 226218 h 571500"/>
              <a:gd name="connsiteX14" fmla="*/ 466725 w 1704975"/>
              <a:gd name="connsiteY14" fmla="*/ 223837 h 571500"/>
              <a:gd name="connsiteX15" fmla="*/ 466726 w 1704975"/>
              <a:gd name="connsiteY15" fmla="*/ 254793 h 571500"/>
              <a:gd name="connsiteX16" fmla="*/ 528639 w 1704975"/>
              <a:gd name="connsiteY16" fmla="*/ 252413 h 571500"/>
              <a:gd name="connsiteX17" fmla="*/ 528638 w 1704975"/>
              <a:gd name="connsiteY17" fmla="*/ 285750 h 571500"/>
              <a:gd name="connsiteX18" fmla="*/ 690563 w 1704975"/>
              <a:gd name="connsiteY18" fmla="*/ 285750 h 571500"/>
              <a:gd name="connsiteX19" fmla="*/ 688183 w 1704975"/>
              <a:gd name="connsiteY19" fmla="*/ 321469 h 571500"/>
              <a:gd name="connsiteX20" fmla="*/ 1019175 w 1704975"/>
              <a:gd name="connsiteY20" fmla="*/ 321468 h 571500"/>
              <a:gd name="connsiteX21" fmla="*/ 1016794 w 1704975"/>
              <a:gd name="connsiteY21" fmla="*/ 357187 h 571500"/>
              <a:gd name="connsiteX22" fmla="*/ 1031082 w 1704975"/>
              <a:gd name="connsiteY22" fmla="*/ 359568 h 571500"/>
              <a:gd name="connsiteX23" fmla="*/ 1028701 w 1704975"/>
              <a:gd name="connsiteY23" fmla="*/ 400050 h 571500"/>
              <a:gd name="connsiteX24" fmla="*/ 1042987 w 1704975"/>
              <a:gd name="connsiteY24" fmla="*/ 400051 h 571500"/>
              <a:gd name="connsiteX25" fmla="*/ 1045369 w 1704975"/>
              <a:gd name="connsiteY25" fmla="*/ 440531 h 571500"/>
              <a:gd name="connsiteX26" fmla="*/ 1143000 w 1704975"/>
              <a:gd name="connsiteY26" fmla="*/ 442912 h 571500"/>
              <a:gd name="connsiteX27" fmla="*/ 1145382 w 1704975"/>
              <a:gd name="connsiteY27" fmla="*/ 483394 h 571500"/>
              <a:gd name="connsiteX28" fmla="*/ 1316832 w 1704975"/>
              <a:gd name="connsiteY28" fmla="*/ 483394 h 571500"/>
              <a:gd name="connsiteX29" fmla="*/ 1316832 w 1704975"/>
              <a:gd name="connsiteY29" fmla="*/ 523875 h 571500"/>
              <a:gd name="connsiteX30" fmla="*/ 1516857 w 1704975"/>
              <a:gd name="connsiteY30" fmla="*/ 523875 h 571500"/>
              <a:gd name="connsiteX31" fmla="*/ 1516856 w 1704975"/>
              <a:gd name="connsiteY31" fmla="*/ 571500 h 571500"/>
              <a:gd name="connsiteX32" fmla="*/ 1704975 w 1704975"/>
              <a:gd name="connsiteY32" fmla="*/ 569119 h 571500"/>
              <a:gd name="connsiteX0" fmla="*/ 0 w 1704975"/>
              <a:gd name="connsiteY0" fmla="*/ 0 h 573882"/>
              <a:gd name="connsiteX1" fmla="*/ 2381 w 1704975"/>
              <a:gd name="connsiteY1" fmla="*/ 57150 h 573882"/>
              <a:gd name="connsiteX2" fmla="*/ 76200 w 1704975"/>
              <a:gd name="connsiteY2" fmla="*/ 59532 h 573882"/>
              <a:gd name="connsiteX3" fmla="*/ 76200 w 1704975"/>
              <a:gd name="connsiteY3" fmla="*/ 88107 h 573882"/>
              <a:gd name="connsiteX4" fmla="*/ 107157 w 1704975"/>
              <a:gd name="connsiteY4" fmla="*/ 88108 h 573882"/>
              <a:gd name="connsiteX5" fmla="*/ 104775 w 1704975"/>
              <a:gd name="connsiteY5" fmla="*/ 114301 h 573882"/>
              <a:gd name="connsiteX6" fmla="*/ 157162 w 1704975"/>
              <a:gd name="connsiteY6" fmla="*/ 114301 h 573882"/>
              <a:gd name="connsiteX7" fmla="*/ 157164 w 1704975"/>
              <a:gd name="connsiteY7" fmla="*/ 142875 h 573882"/>
              <a:gd name="connsiteX8" fmla="*/ 188119 w 1704975"/>
              <a:gd name="connsiteY8" fmla="*/ 142876 h 573882"/>
              <a:gd name="connsiteX9" fmla="*/ 188120 w 1704975"/>
              <a:gd name="connsiteY9" fmla="*/ 166689 h 573882"/>
              <a:gd name="connsiteX10" fmla="*/ 254793 w 1704975"/>
              <a:gd name="connsiteY10" fmla="*/ 166688 h 573882"/>
              <a:gd name="connsiteX11" fmla="*/ 254794 w 1704975"/>
              <a:gd name="connsiteY11" fmla="*/ 200025 h 573882"/>
              <a:gd name="connsiteX12" fmla="*/ 300038 w 1704975"/>
              <a:gd name="connsiteY12" fmla="*/ 202407 h 573882"/>
              <a:gd name="connsiteX13" fmla="*/ 302419 w 1704975"/>
              <a:gd name="connsiteY13" fmla="*/ 228600 h 573882"/>
              <a:gd name="connsiteX14" fmla="*/ 466725 w 1704975"/>
              <a:gd name="connsiteY14" fmla="*/ 226219 h 573882"/>
              <a:gd name="connsiteX15" fmla="*/ 466726 w 1704975"/>
              <a:gd name="connsiteY15" fmla="*/ 257175 h 573882"/>
              <a:gd name="connsiteX16" fmla="*/ 528639 w 1704975"/>
              <a:gd name="connsiteY16" fmla="*/ 254795 h 573882"/>
              <a:gd name="connsiteX17" fmla="*/ 528638 w 1704975"/>
              <a:gd name="connsiteY17" fmla="*/ 288132 h 573882"/>
              <a:gd name="connsiteX18" fmla="*/ 690563 w 1704975"/>
              <a:gd name="connsiteY18" fmla="*/ 288132 h 573882"/>
              <a:gd name="connsiteX19" fmla="*/ 688183 w 1704975"/>
              <a:gd name="connsiteY19" fmla="*/ 323851 h 573882"/>
              <a:gd name="connsiteX20" fmla="*/ 1019175 w 1704975"/>
              <a:gd name="connsiteY20" fmla="*/ 323850 h 573882"/>
              <a:gd name="connsiteX21" fmla="*/ 1016794 w 1704975"/>
              <a:gd name="connsiteY21" fmla="*/ 359569 h 573882"/>
              <a:gd name="connsiteX22" fmla="*/ 1031082 w 1704975"/>
              <a:gd name="connsiteY22" fmla="*/ 361950 h 573882"/>
              <a:gd name="connsiteX23" fmla="*/ 1028701 w 1704975"/>
              <a:gd name="connsiteY23" fmla="*/ 402432 h 573882"/>
              <a:gd name="connsiteX24" fmla="*/ 1042987 w 1704975"/>
              <a:gd name="connsiteY24" fmla="*/ 402433 h 573882"/>
              <a:gd name="connsiteX25" fmla="*/ 1045369 w 1704975"/>
              <a:gd name="connsiteY25" fmla="*/ 442913 h 573882"/>
              <a:gd name="connsiteX26" fmla="*/ 1143000 w 1704975"/>
              <a:gd name="connsiteY26" fmla="*/ 445294 h 573882"/>
              <a:gd name="connsiteX27" fmla="*/ 1145382 w 1704975"/>
              <a:gd name="connsiteY27" fmla="*/ 485776 h 573882"/>
              <a:gd name="connsiteX28" fmla="*/ 1316832 w 1704975"/>
              <a:gd name="connsiteY28" fmla="*/ 485776 h 573882"/>
              <a:gd name="connsiteX29" fmla="*/ 1316832 w 1704975"/>
              <a:gd name="connsiteY29" fmla="*/ 526257 h 573882"/>
              <a:gd name="connsiteX30" fmla="*/ 1516857 w 1704975"/>
              <a:gd name="connsiteY30" fmla="*/ 526257 h 573882"/>
              <a:gd name="connsiteX31" fmla="*/ 1516856 w 1704975"/>
              <a:gd name="connsiteY31" fmla="*/ 573882 h 573882"/>
              <a:gd name="connsiteX32" fmla="*/ 1704975 w 1704975"/>
              <a:gd name="connsiteY32" fmla="*/ 571501 h 573882"/>
              <a:gd name="connsiteX0" fmla="*/ 0 w 1704975"/>
              <a:gd name="connsiteY0" fmla="*/ 0 h 578645"/>
              <a:gd name="connsiteX1" fmla="*/ 2381 w 1704975"/>
              <a:gd name="connsiteY1" fmla="*/ 61913 h 578645"/>
              <a:gd name="connsiteX2" fmla="*/ 76200 w 1704975"/>
              <a:gd name="connsiteY2" fmla="*/ 64295 h 578645"/>
              <a:gd name="connsiteX3" fmla="*/ 76200 w 1704975"/>
              <a:gd name="connsiteY3" fmla="*/ 92870 h 578645"/>
              <a:gd name="connsiteX4" fmla="*/ 107157 w 1704975"/>
              <a:gd name="connsiteY4" fmla="*/ 92871 h 578645"/>
              <a:gd name="connsiteX5" fmla="*/ 104775 w 1704975"/>
              <a:gd name="connsiteY5" fmla="*/ 119064 h 578645"/>
              <a:gd name="connsiteX6" fmla="*/ 157162 w 1704975"/>
              <a:gd name="connsiteY6" fmla="*/ 119064 h 578645"/>
              <a:gd name="connsiteX7" fmla="*/ 157164 w 1704975"/>
              <a:gd name="connsiteY7" fmla="*/ 147638 h 578645"/>
              <a:gd name="connsiteX8" fmla="*/ 188119 w 1704975"/>
              <a:gd name="connsiteY8" fmla="*/ 147639 h 578645"/>
              <a:gd name="connsiteX9" fmla="*/ 188120 w 1704975"/>
              <a:gd name="connsiteY9" fmla="*/ 171452 h 578645"/>
              <a:gd name="connsiteX10" fmla="*/ 254793 w 1704975"/>
              <a:gd name="connsiteY10" fmla="*/ 171451 h 578645"/>
              <a:gd name="connsiteX11" fmla="*/ 254794 w 1704975"/>
              <a:gd name="connsiteY11" fmla="*/ 204788 h 578645"/>
              <a:gd name="connsiteX12" fmla="*/ 300038 w 1704975"/>
              <a:gd name="connsiteY12" fmla="*/ 207170 h 578645"/>
              <a:gd name="connsiteX13" fmla="*/ 302419 w 1704975"/>
              <a:gd name="connsiteY13" fmla="*/ 233363 h 578645"/>
              <a:gd name="connsiteX14" fmla="*/ 466725 w 1704975"/>
              <a:gd name="connsiteY14" fmla="*/ 230982 h 578645"/>
              <a:gd name="connsiteX15" fmla="*/ 466726 w 1704975"/>
              <a:gd name="connsiteY15" fmla="*/ 261938 h 578645"/>
              <a:gd name="connsiteX16" fmla="*/ 528639 w 1704975"/>
              <a:gd name="connsiteY16" fmla="*/ 259558 h 578645"/>
              <a:gd name="connsiteX17" fmla="*/ 528638 w 1704975"/>
              <a:gd name="connsiteY17" fmla="*/ 292895 h 578645"/>
              <a:gd name="connsiteX18" fmla="*/ 690563 w 1704975"/>
              <a:gd name="connsiteY18" fmla="*/ 292895 h 578645"/>
              <a:gd name="connsiteX19" fmla="*/ 688183 w 1704975"/>
              <a:gd name="connsiteY19" fmla="*/ 328614 h 578645"/>
              <a:gd name="connsiteX20" fmla="*/ 1019175 w 1704975"/>
              <a:gd name="connsiteY20" fmla="*/ 328613 h 578645"/>
              <a:gd name="connsiteX21" fmla="*/ 1016794 w 1704975"/>
              <a:gd name="connsiteY21" fmla="*/ 364332 h 578645"/>
              <a:gd name="connsiteX22" fmla="*/ 1031082 w 1704975"/>
              <a:gd name="connsiteY22" fmla="*/ 366713 h 578645"/>
              <a:gd name="connsiteX23" fmla="*/ 1028701 w 1704975"/>
              <a:gd name="connsiteY23" fmla="*/ 407195 h 578645"/>
              <a:gd name="connsiteX24" fmla="*/ 1042987 w 1704975"/>
              <a:gd name="connsiteY24" fmla="*/ 407196 h 578645"/>
              <a:gd name="connsiteX25" fmla="*/ 1045369 w 1704975"/>
              <a:gd name="connsiteY25" fmla="*/ 447676 h 578645"/>
              <a:gd name="connsiteX26" fmla="*/ 1143000 w 1704975"/>
              <a:gd name="connsiteY26" fmla="*/ 450057 h 578645"/>
              <a:gd name="connsiteX27" fmla="*/ 1145382 w 1704975"/>
              <a:gd name="connsiteY27" fmla="*/ 490539 h 578645"/>
              <a:gd name="connsiteX28" fmla="*/ 1316832 w 1704975"/>
              <a:gd name="connsiteY28" fmla="*/ 490539 h 578645"/>
              <a:gd name="connsiteX29" fmla="*/ 1316832 w 1704975"/>
              <a:gd name="connsiteY29" fmla="*/ 531020 h 578645"/>
              <a:gd name="connsiteX30" fmla="*/ 1516857 w 1704975"/>
              <a:gd name="connsiteY30" fmla="*/ 531020 h 578645"/>
              <a:gd name="connsiteX31" fmla="*/ 1516856 w 1704975"/>
              <a:gd name="connsiteY31" fmla="*/ 578645 h 578645"/>
              <a:gd name="connsiteX32" fmla="*/ 1704975 w 1704975"/>
              <a:gd name="connsiteY32" fmla="*/ 576264 h 57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04975" h="578645">
                <a:moveTo>
                  <a:pt x="0" y="0"/>
                </a:moveTo>
                <a:cubicBezTo>
                  <a:pt x="794" y="19050"/>
                  <a:pt x="1587" y="42863"/>
                  <a:pt x="2381" y="61913"/>
                </a:cubicBezTo>
                <a:lnTo>
                  <a:pt x="76200" y="64295"/>
                </a:lnTo>
                <a:lnTo>
                  <a:pt x="76200" y="92870"/>
                </a:lnTo>
                <a:lnTo>
                  <a:pt x="107157" y="92871"/>
                </a:lnTo>
                <a:lnTo>
                  <a:pt x="104775" y="119064"/>
                </a:lnTo>
                <a:lnTo>
                  <a:pt x="157162" y="119064"/>
                </a:lnTo>
                <a:cubicBezTo>
                  <a:pt x="157163" y="128589"/>
                  <a:pt x="157163" y="138113"/>
                  <a:pt x="157164" y="147638"/>
                </a:cubicBezTo>
                <a:lnTo>
                  <a:pt x="188119" y="147639"/>
                </a:lnTo>
                <a:cubicBezTo>
                  <a:pt x="187325" y="167483"/>
                  <a:pt x="188914" y="151608"/>
                  <a:pt x="188120" y="171452"/>
                </a:cubicBezTo>
                <a:lnTo>
                  <a:pt x="254793" y="171451"/>
                </a:lnTo>
                <a:cubicBezTo>
                  <a:pt x="254793" y="182563"/>
                  <a:pt x="254794" y="193676"/>
                  <a:pt x="254794" y="204788"/>
                </a:cubicBezTo>
                <a:lnTo>
                  <a:pt x="300038" y="207170"/>
                </a:lnTo>
                <a:lnTo>
                  <a:pt x="302419" y="233363"/>
                </a:lnTo>
                <a:lnTo>
                  <a:pt x="466725" y="230982"/>
                </a:lnTo>
                <a:cubicBezTo>
                  <a:pt x="466725" y="241301"/>
                  <a:pt x="466726" y="251619"/>
                  <a:pt x="466726" y="261938"/>
                </a:cubicBezTo>
                <a:lnTo>
                  <a:pt x="528639" y="259558"/>
                </a:lnTo>
                <a:cubicBezTo>
                  <a:pt x="528639" y="270670"/>
                  <a:pt x="528638" y="281783"/>
                  <a:pt x="528638" y="292895"/>
                </a:cubicBezTo>
                <a:lnTo>
                  <a:pt x="690563" y="292895"/>
                </a:lnTo>
                <a:lnTo>
                  <a:pt x="688183" y="328614"/>
                </a:lnTo>
                <a:lnTo>
                  <a:pt x="1019175" y="328613"/>
                </a:lnTo>
                <a:lnTo>
                  <a:pt x="1016794" y="364332"/>
                </a:lnTo>
                <a:cubicBezTo>
                  <a:pt x="1017588" y="372667"/>
                  <a:pt x="1028304" y="359569"/>
                  <a:pt x="1031082" y="366713"/>
                </a:cubicBezTo>
                <a:lnTo>
                  <a:pt x="1028701" y="407195"/>
                </a:lnTo>
                <a:cubicBezTo>
                  <a:pt x="1033067" y="412751"/>
                  <a:pt x="1042193" y="398068"/>
                  <a:pt x="1042987" y="407196"/>
                </a:cubicBezTo>
                <a:lnTo>
                  <a:pt x="1045369" y="447676"/>
                </a:lnTo>
                <a:lnTo>
                  <a:pt x="1143000" y="450057"/>
                </a:lnTo>
                <a:lnTo>
                  <a:pt x="1145382" y="490539"/>
                </a:lnTo>
                <a:lnTo>
                  <a:pt x="1316832" y="490539"/>
                </a:lnTo>
                <a:lnTo>
                  <a:pt x="1316832" y="531020"/>
                </a:lnTo>
                <a:lnTo>
                  <a:pt x="1516857" y="531020"/>
                </a:lnTo>
                <a:cubicBezTo>
                  <a:pt x="1516857" y="546895"/>
                  <a:pt x="1516856" y="562770"/>
                  <a:pt x="1516856" y="578645"/>
                </a:cubicBezTo>
                <a:lnTo>
                  <a:pt x="1704975" y="576264"/>
                </a:ln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357438" y="2105024"/>
            <a:ext cx="1947862" cy="1438275"/>
          </a:xfrm>
          <a:custGeom>
            <a:avLst/>
            <a:gdLst>
              <a:gd name="connsiteX0" fmla="*/ 0 w 2033587"/>
              <a:gd name="connsiteY0" fmla="*/ 0 h 1472140"/>
              <a:gd name="connsiteX1" fmla="*/ 42862 w 2033587"/>
              <a:gd name="connsiteY1" fmla="*/ 14288 h 1472140"/>
              <a:gd name="connsiteX2" fmla="*/ 71437 w 2033587"/>
              <a:gd name="connsiteY2" fmla="*/ 23813 h 1472140"/>
              <a:gd name="connsiteX3" fmla="*/ 85725 w 2033587"/>
              <a:gd name="connsiteY3" fmla="*/ 28575 h 1472140"/>
              <a:gd name="connsiteX4" fmla="*/ 90487 w 2033587"/>
              <a:gd name="connsiteY4" fmla="*/ 42863 h 1472140"/>
              <a:gd name="connsiteX5" fmla="*/ 133350 w 2033587"/>
              <a:gd name="connsiteY5" fmla="*/ 76200 h 1472140"/>
              <a:gd name="connsiteX6" fmla="*/ 161925 w 2033587"/>
              <a:gd name="connsiteY6" fmla="*/ 85725 h 1472140"/>
              <a:gd name="connsiteX7" fmla="*/ 176212 w 2033587"/>
              <a:gd name="connsiteY7" fmla="*/ 90488 h 1472140"/>
              <a:gd name="connsiteX8" fmla="*/ 190500 w 2033587"/>
              <a:gd name="connsiteY8" fmla="*/ 100013 h 1472140"/>
              <a:gd name="connsiteX9" fmla="*/ 233362 w 2033587"/>
              <a:gd name="connsiteY9" fmla="*/ 114300 h 1472140"/>
              <a:gd name="connsiteX10" fmla="*/ 247650 w 2033587"/>
              <a:gd name="connsiteY10" fmla="*/ 119063 h 1472140"/>
              <a:gd name="connsiteX11" fmla="*/ 276225 w 2033587"/>
              <a:gd name="connsiteY11" fmla="*/ 147638 h 1472140"/>
              <a:gd name="connsiteX12" fmla="*/ 285750 w 2033587"/>
              <a:gd name="connsiteY12" fmla="*/ 161925 h 1472140"/>
              <a:gd name="connsiteX13" fmla="*/ 323850 w 2033587"/>
              <a:gd name="connsiteY13" fmla="*/ 166688 h 1472140"/>
              <a:gd name="connsiteX14" fmla="*/ 352425 w 2033587"/>
              <a:gd name="connsiteY14" fmla="*/ 180975 h 1472140"/>
              <a:gd name="connsiteX15" fmla="*/ 357187 w 2033587"/>
              <a:gd name="connsiteY15" fmla="*/ 195263 h 1472140"/>
              <a:gd name="connsiteX16" fmla="*/ 361950 w 2033587"/>
              <a:gd name="connsiteY16" fmla="*/ 233363 h 1472140"/>
              <a:gd name="connsiteX17" fmla="*/ 371475 w 2033587"/>
              <a:gd name="connsiteY17" fmla="*/ 252413 h 1472140"/>
              <a:gd name="connsiteX18" fmla="*/ 461962 w 2033587"/>
              <a:gd name="connsiteY18" fmla="*/ 266700 h 1472140"/>
              <a:gd name="connsiteX19" fmla="*/ 509587 w 2033587"/>
              <a:gd name="connsiteY19" fmla="*/ 280988 h 1472140"/>
              <a:gd name="connsiteX20" fmla="*/ 523875 w 2033587"/>
              <a:gd name="connsiteY20" fmla="*/ 285750 h 1472140"/>
              <a:gd name="connsiteX21" fmla="*/ 538162 w 2033587"/>
              <a:gd name="connsiteY21" fmla="*/ 295275 h 1472140"/>
              <a:gd name="connsiteX22" fmla="*/ 542925 w 2033587"/>
              <a:gd name="connsiteY22" fmla="*/ 309563 h 1472140"/>
              <a:gd name="connsiteX23" fmla="*/ 552450 w 2033587"/>
              <a:gd name="connsiteY23" fmla="*/ 323850 h 1472140"/>
              <a:gd name="connsiteX24" fmla="*/ 581025 w 2033587"/>
              <a:gd name="connsiteY24" fmla="*/ 366713 h 1472140"/>
              <a:gd name="connsiteX25" fmla="*/ 604837 w 2033587"/>
              <a:gd name="connsiteY25" fmla="*/ 371475 h 1472140"/>
              <a:gd name="connsiteX26" fmla="*/ 619125 w 2033587"/>
              <a:gd name="connsiteY26" fmla="*/ 385763 h 1472140"/>
              <a:gd name="connsiteX27" fmla="*/ 633412 w 2033587"/>
              <a:gd name="connsiteY27" fmla="*/ 395288 h 1472140"/>
              <a:gd name="connsiteX28" fmla="*/ 642937 w 2033587"/>
              <a:gd name="connsiteY28" fmla="*/ 409575 h 1472140"/>
              <a:gd name="connsiteX29" fmla="*/ 652462 w 2033587"/>
              <a:gd name="connsiteY29" fmla="*/ 428625 h 1472140"/>
              <a:gd name="connsiteX30" fmla="*/ 666750 w 2033587"/>
              <a:gd name="connsiteY30" fmla="*/ 433388 h 1472140"/>
              <a:gd name="connsiteX31" fmla="*/ 676275 w 2033587"/>
              <a:gd name="connsiteY31" fmla="*/ 447675 h 1472140"/>
              <a:gd name="connsiteX32" fmla="*/ 700087 w 2033587"/>
              <a:gd name="connsiteY32" fmla="*/ 452438 h 1472140"/>
              <a:gd name="connsiteX33" fmla="*/ 704850 w 2033587"/>
              <a:gd name="connsiteY33" fmla="*/ 476250 h 1472140"/>
              <a:gd name="connsiteX34" fmla="*/ 709612 w 2033587"/>
              <a:gd name="connsiteY34" fmla="*/ 490538 h 1472140"/>
              <a:gd name="connsiteX35" fmla="*/ 738187 w 2033587"/>
              <a:gd name="connsiteY35" fmla="*/ 504825 h 1472140"/>
              <a:gd name="connsiteX36" fmla="*/ 747712 w 2033587"/>
              <a:gd name="connsiteY36" fmla="*/ 519113 h 1472140"/>
              <a:gd name="connsiteX37" fmla="*/ 776287 w 2033587"/>
              <a:gd name="connsiteY37" fmla="*/ 528638 h 1472140"/>
              <a:gd name="connsiteX38" fmla="*/ 781050 w 2033587"/>
              <a:gd name="connsiteY38" fmla="*/ 542925 h 1472140"/>
              <a:gd name="connsiteX39" fmla="*/ 809625 w 2033587"/>
              <a:gd name="connsiteY39" fmla="*/ 557213 h 1472140"/>
              <a:gd name="connsiteX40" fmla="*/ 814387 w 2033587"/>
              <a:gd name="connsiteY40" fmla="*/ 571500 h 1472140"/>
              <a:gd name="connsiteX41" fmla="*/ 819150 w 2033587"/>
              <a:gd name="connsiteY41" fmla="*/ 590550 h 1472140"/>
              <a:gd name="connsiteX42" fmla="*/ 833437 w 2033587"/>
              <a:gd name="connsiteY42" fmla="*/ 604838 h 1472140"/>
              <a:gd name="connsiteX43" fmla="*/ 842962 w 2033587"/>
              <a:gd name="connsiteY43" fmla="*/ 619125 h 1472140"/>
              <a:gd name="connsiteX44" fmla="*/ 871537 w 2033587"/>
              <a:gd name="connsiteY44" fmla="*/ 642938 h 1472140"/>
              <a:gd name="connsiteX45" fmla="*/ 881062 w 2033587"/>
              <a:gd name="connsiteY45" fmla="*/ 657225 h 1472140"/>
              <a:gd name="connsiteX46" fmla="*/ 923925 w 2033587"/>
              <a:gd name="connsiteY46" fmla="*/ 671513 h 1472140"/>
              <a:gd name="connsiteX47" fmla="*/ 952500 w 2033587"/>
              <a:gd name="connsiteY47" fmla="*/ 681038 h 1472140"/>
              <a:gd name="connsiteX48" fmla="*/ 971550 w 2033587"/>
              <a:gd name="connsiteY48" fmla="*/ 695325 h 1472140"/>
              <a:gd name="connsiteX49" fmla="*/ 981075 w 2033587"/>
              <a:gd name="connsiteY49" fmla="*/ 709613 h 1472140"/>
              <a:gd name="connsiteX50" fmla="*/ 995362 w 2033587"/>
              <a:gd name="connsiteY50" fmla="*/ 723900 h 1472140"/>
              <a:gd name="connsiteX51" fmla="*/ 1004887 w 2033587"/>
              <a:gd name="connsiteY51" fmla="*/ 771525 h 1472140"/>
              <a:gd name="connsiteX52" fmla="*/ 1033462 w 2033587"/>
              <a:gd name="connsiteY52" fmla="*/ 790575 h 1472140"/>
              <a:gd name="connsiteX53" fmla="*/ 1062037 w 2033587"/>
              <a:gd name="connsiteY53" fmla="*/ 809625 h 1472140"/>
              <a:gd name="connsiteX54" fmla="*/ 1076325 w 2033587"/>
              <a:gd name="connsiteY54" fmla="*/ 814388 h 1472140"/>
              <a:gd name="connsiteX55" fmla="*/ 1085850 w 2033587"/>
              <a:gd name="connsiteY55" fmla="*/ 828675 h 1472140"/>
              <a:gd name="connsiteX56" fmla="*/ 1100137 w 2033587"/>
              <a:gd name="connsiteY56" fmla="*/ 857250 h 1472140"/>
              <a:gd name="connsiteX57" fmla="*/ 1133475 w 2033587"/>
              <a:gd name="connsiteY57" fmla="*/ 862013 h 1472140"/>
              <a:gd name="connsiteX58" fmla="*/ 1147762 w 2033587"/>
              <a:gd name="connsiteY58" fmla="*/ 895350 h 1472140"/>
              <a:gd name="connsiteX59" fmla="*/ 1157287 w 2033587"/>
              <a:gd name="connsiteY59" fmla="*/ 909638 h 1472140"/>
              <a:gd name="connsiteX60" fmla="*/ 1162050 w 2033587"/>
              <a:gd name="connsiteY60" fmla="*/ 923925 h 1472140"/>
              <a:gd name="connsiteX61" fmla="*/ 1181100 w 2033587"/>
              <a:gd name="connsiteY61" fmla="*/ 938213 h 1472140"/>
              <a:gd name="connsiteX62" fmla="*/ 1214437 w 2033587"/>
              <a:gd name="connsiteY62" fmla="*/ 952500 h 1472140"/>
              <a:gd name="connsiteX63" fmla="*/ 1257300 w 2033587"/>
              <a:gd name="connsiteY63" fmla="*/ 976313 h 1472140"/>
              <a:gd name="connsiteX64" fmla="*/ 1300162 w 2033587"/>
              <a:gd name="connsiteY64" fmla="*/ 1023938 h 1472140"/>
              <a:gd name="connsiteX65" fmla="*/ 1314450 w 2033587"/>
              <a:gd name="connsiteY65" fmla="*/ 1028700 h 1472140"/>
              <a:gd name="connsiteX66" fmla="*/ 1328737 w 2033587"/>
              <a:gd name="connsiteY66" fmla="*/ 1038225 h 1472140"/>
              <a:gd name="connsiteX67" fmla="*/ 1357312 w 2033587"/>
              <a:gd name="connsiteY67" fmla="*/ 1047750 h 1472140"/>
              <a:gd name="connsiteX68" fmla="*/ 1385887 w 2033587"/>
              <a:gd name="connsiteY68" fmla="*/ 1071563 h 1472140"/>
              <a:gd name="connsiteX69" fmla="*/ 1400175 w 2033587"/>
              <a:gd name="connsiteY69" fmla="*/ 1085850 h 1472140"/>
              <a:gd name="connsiteX70" fmla="*/ 1414462 w 2033587"/>
              <a:gd name="connsiteY70" fmla="*/ 1095375 h 1472140"/>
              <a:gd name="connsiteX71" fmla="*/ 1443037 w 2033587"/>
              <a:gd name="connsiteY71" fmla="*/ 1119188 h 1472140"/>
              <a:gd name="connsiteX72" fmla="*/ 1466850 w 2033587"/>
              <a:gd name="connsiteY72" fmla="*/ 1138238 h 1472140"/>
              <a:gd name="connsiteX73" fmla="*/ 1495425 w 2033587"/>
              <a:gd name="connsiteY73" fmla="*/ 1157288 h 1472140"/>
              <a:gd name="connsiteX74" fmla="*/ 1514475 w 2033587"/>
              <a:gd name="connsiteY74" fmla="*/ 1181100 h 1472140"/>
              <a:gd name="connsiteX75" fmla="*/ 1543050 w 2033587"/>
              <a:gd name="connsiteY75" fmla="*/ 1190625 h 1472140"/>
              <a:gd name="connsiteX76" fmla="*/ 1547812 w 2033587"/>
              <a:gd name="connsiteY76" fmla="*/ 1204913 h 1472140"/>
              <a:gd name="connsiteX77" fmla="*/ 1604962 w 2033587"/>
              <a:gd name="connsiteY77" fmla="*/ 1219200 h 1472140"/>
              <a:gd name="connsiteX78" fmla="*/ 1628775 w 2033587"/>
              <a:gd name="connsiteY78" fmla="*/ 1223963 h 1472140"/>
              <a:gd name="connsiteX79" fmla="*/ 1657350 w 2033587"/>
              <a:gd name="connsiteY79" fmla="*/ 1228725 h 1472140"/>
              <a:gd name="connsiteX80" fmla="*/ 1671637 w 2033587"/>
              <a:gd name="connsiteY80" fmla="*/ 1238250 h 1472140"/>
              <a:gd name="connsiteX81" fmla="*/ 1690687 w 2033587"/>
              <a:gd name="connsiteY81" fmla="*/ 1243013 h 1472140"/>
              <a:gd name="connsiteX82" fmla="*/ 1704975 w 2033587"/>
              <a:gd name="connsiteY82" fmla="*/ 1257300 h 1472140"/>
              <a:gd name="connsiteX83" fmla="*/ 1719262 w 2033587"/>
              <a:gd name="connsiteY83" fmla="*/ 1262063 h 1472140"/>
              <a:gd name="connsiteX84" fmla="*/ 1733550 w 2033587"/>
              <a:gd name="connsiteY84" fmla="*/ 1271588 h 1472140"/>
              <a:gd name="connsiteX85" fmla="*/ 1747837 w 2033587"/>
              <a:gd name="connsiteY85" fmla="*/ 1290638 h 1472140"/>
              <a:gd name="connsiteX86" fmla="*/ 1757362 w 2033587"/>
              <a:gd name="connsiteY86" fmla="*/ 1304925 h 1472140"/>
              <a:gd name="connsiteX87" fmla="*/ 1771650 w 2033587"/>
              <a:gd name="connsiteY87" fmla="*/ 1314450 h 1472140"/>
              <a:gd name="connsiteX88" fmla="*/ 1800225 w 2033587"/>
              <a:gd name="connsiteY88" fmla="*/ 1347788 h 1472140"/>
              <a:gd name="connsiteX89" fmla="*/ 1814512 w 2033587"/>
              <a:gd name="connsiteY89" fmla="*/ 1357313 h 1472140"/>
              <a:gd name="connsiteX90" fmla="*/ 1871662 w 2033587"/>
              <a:gd name="connsiteY90" fmla="*/ 1371600 h 1472140"/>
              <a:gd name="connsiteX91" fmla="*/ 1895475 w 2033587"/>
              <a:gd name="connsiteY91" fmla="*/ 1390650 h 1472140"/>
              <a:gd name="connsiteX92" fmla="*/ 1900237 w 2033587"/>
              <a:gd name="connsiteY92" fmla="*/ 1404938 h 1472140"/>
              <a:gd name="connsiteX93" fmla="*/ 1914525 w 2033587"/>
              <a:gd name="connsiteY93" fmla="*/ 1409700 h 1472140"/>
              <a:gd name="connsiteX94" fmla="*/ 1947862 w 2033587"/>
              <a:gd name="connsiteY94" fmla="*/ 1438275 h 1472140"/>
              <a:gd name="connsiteX95" fmla="*/ 1962150 w 2033587"/>
              <a:gd name="connsiteY95" fmla="*/ 1457325 h 1472140"/>
              <a:gd name="connsiteX96" fmla="*/ 1990725 w 2033587"/>
              <a:gd name="connsiteY96" fmla="*/ 1471613 h 1472140"/>
              <a:gd name="connsiteX97" fmla="*/ 2033587 w 2033587"/>
              <a:gd name="connsiteY97" fmla="*/ 1471613 h 1472140"/>
              <a:gd name="connsiteX0" fmla="*/ 0 w 1990725"/>
              <a:gd name="connsiteY0" fmla="*/ 0 h 1471613"/>
              <a:gd name="connsiteX1" fmla="*/ 42862 w 1990725"/>
              <a:gd name="connsiteY1" fmla="*/ 14288 h 1471613"/>
              <a:gd name="connsiteX2" fmla="*/ 71437 w 1990725"/>
              <a:gd name="connsiteY2" fmla="*/ 23813 h 1471613"/>
              <a:gd name="connsiteX3" fmla="*/ 85725 w 1990725"/>
              <a:gd name="connsiteY3" fmla="*/ 28575 h 1471613"/>
              <a:gd name="connsiteX4" fmla="*/ 90487 w 1990725"/>
              <a:gd name="connsiteY4" fmla="*/ 42863 h 1471613"/>
              <a:gd name="connsiteX5" fmla="*/ 133350 w 1990725"/>
              <a:gd name="connsiteY5" fmla="*/ 76200 h 1471613"/>
              <a:gd name="connsiteX6" fmla="*/ 161925 w 1990725"/>
              <a:gd name="connsiteY6" fmla="*/ 85725 h 1471613"/>
              <a:gd name="connsiteX7" fmla="*/ 176212 w 1990725"/>
              <a:gd name="connsiteY7" fmla="*/ 90488 h 1471613"/>
              <a:gd name="connsiteX8" fmla="*/ 190500 w 1990725"/>
              <a:gd name="connsiteY8" fmla="*/ 100013 h 1471613"/>
              <a:gd name="connsiteX9" fmla="*/ 233362 w 1990725"/>
              <a:gd name="connsiteY9" fmla="*/ 114300 h 1471613"/>
              <a:gd name="connsiteX10" fmla="*/ 247650 w 1990725"/>
              <a:gd name="connsiteY10" fmla="*/ 119063 h 1471613"/>
              <a:gd name="connsiteX11" fmla="*/ 276225 w 1990725"/>
              <a:gd name="connsiteY11" fmla="*/ 147638 h 1471613"/>
              <a:gd name="connsiteX12" fmla="*/ 285750 w 1990725"/>
              <a:gd name="connsiteY12" fmla="*/ 161925 h 1471613"/>
              <a:gd name="connsiteX13" fmla="*/ 323850 w 1990725"/>
              <a:gd name="connsiteY13" fmla="*/ 166688 h 1471613"/>
              <a:gd name="connsiteX14" fmla="*/ 352425 w 1990725"/>
              <a:gd name="connsiteY14" fmla="*/ 180975 h 1471613"/>
              <a:gd name="connsiteX15" fmla="*/ 357187 w 1990725"/>
              <a:gd name="connsiteY15" fmla="*/ 195263 h 1471613"/>
              <a:gd name="connsiteX16" fmla="*/ 361950 w 1990725"/>
              <a:gd name="connsiteY16" fmla="*/ 233363 h 1471613"/>
              <a:gd name="connsiteX17" fmla="*/ 371475 w 1990725"/>
              <a:gd name="connsiteY17" fmla="*/ 252413 h 1471613"/>
              <a:gd name="connsiteX18" fmla="*/ 461962 w 1990725"/>
              <a:gd name="connsiteY18" fmla="*/ 266700 h 1471613"/>
              <a:gd name="connsiteX19" fmla="*/ 509587 w 1990725"/>
              <a:gd name="connsiteY19" fmla="*/ 280988 h 1471613"/>
              <a:gd name="connsiteX20" fmla="*/ 523875 w 1990725"/>
              <a:gd name="connsiteY20" fmla="*/ 285750 h 1471613"/>
              <a:gd name="connsiteX21" fmla="*/ 538162 w 1990725"/>
              <a:gd name="connsiteY21" fmla="*/ 295275 h 1471613"/>
              <a:gd name="connsiteX22" fmla="*/ 542925 w 1990725"/>
              <a:gd name="connsiteY22" fmla="*/ 309563 h 1471613"/>
              <a:gd name="connsiteX23" fmla="*/ 552450 w 1990725"/>
              <a:gd name="connsiteY23" fmla="*/ 323850 h 1471613"/>
              <a:gd name="connsiteX24" fmla="*/ 581025 w 1990725"/>
              <a:gd name="connsiteY24" fmla="*/ 366713 h 1471613"/>
              <a:gd name="connsiteX25" fmla="*/ 604837 w 1990725"/>
              <a:gd name="connsiteY25" fmla="*/ 371475 h 1471613"/>
              <a:gd name="connsiteX26" fmla="*/ 619125 w 1990725"/>
              <a:gd name="connsiteY26" fmla="*/ 385763 h 1471613"/>
              <a:gd name="connsiteX27" fmla="*/ 633412 w 1990725"/>
              <a:gd name="connsiteY27" fmla="*/ 395288 h 1471613"/>
              <a:gd name="connsiteX28" fmla="*/ 642937 w 1990725"/>
              <a:gd name="connsiteY28" fmla="*/ 409575 h 1471613"/>
              <a:gd name="connsiteX29" fmla="*/ 652462 w 1990725"/>
              <a:gd name="connsiteY29" fmla="*/ 428625 h 1471613"/>
              <a:gd name="connsiteX30" fmla="*/ 666750 w 1990725"/>
              <a:gd name="connsiteY30" fmla="*/ 433388 h 1471613"/>
              <a:gd name="connsiteX31" fmla="*/ 676275 w 1990725"/>
              <a:gd name="connsiteY31" fmla="*/ 447675 h 1471613"/>
              <a:gd name="connsiteX32" fmla="*/ 700087 w 1990725"/>
              <a:gd name="connsiteY32" fmla="*/ 452438 h 1471613"/>
              <a:gd name="connsiteX33" fmla="*/ 704850 w 1990725"/>
              <a:gd name="connsiteY33" fmla="*/ 476250 h 1471613"/>
              <a:gd name="connsiteX34" fmla="*/ 709612 w 1990725"/>
              <a:gd name="connsiteY34" fmla="*/ 490538 h 1471613"/>
              <a:gd name="connsiteX35" fmla="*/ 738187 w 1990725"/>
              <a:gd name="connsiteY35" fmla="*/ 504825 h 1471613"/>
              <a:gd name="connsiteX36" fmla="*/ 747712 w 1990725"/>
              <a:gd name="connsiteY36" fmla="*/ 519113 h 1471613"/>
              <a:gd name="connsiteX37" fmla="*/ 776287 w 1990725"/>
              <a:gd name="connsiteY37" fmla="*/ 528638 h 1471613"/>
              <a:gd name="connsiteX38" fmla="*/ 781050 w 1990725"/>
              <a:gd name="connsiteY38" fmla="*/ 542925 h 1471613"/>
              <a:gd name="connsiteX39" fmla="*/ 809625 w 1990725"/>
              <a:gd name="connsiteY39" fmla="*/ 557213 h 1471613"/>
              <a:gd name="connsiteX40" fmla="*/ 814387 w 1990725"/>
              <a:gd name="connsiteY40" fmla="*/ 571500 h 1471613"/>
              <a:gd name="connsiteX41" fmla="*/ 819150 w 1990725"/>
              <a:gd name="connsiteY41" fmla="*/ 590550 h 1471613"/>
              <a:gd name="connsiteX42" fmla="*/ 833437 w 1990725"/>
              <a:gd name="connsiteY42" fmla="*/ 604838 h 1471613"/>
              <a:gd name="connsiteX43" fmla="*/ 842962 w 1990725"/>
              <a:gd name="connsiteY43" fmla="*/ 619125 h 1471613"/>
              <a:gd name="connsiteX44" fmla="*/ 871537 w 1990725"/>
              <a:gd name="connsiteY44" fmla="*/ 642938 h 1471613"/>
              <a:gd name="connsiteX45" fmla="*/ 881062 w 1990725"/>
              <a:gd name="connsiteY45" fmla="*/ 657225 h 1471613"/>
              <a:gd name="connsiteX46" fmla="*/ 923925 w 1990725"/>
              <a:gd name="connsiteY46" fmla="*/ 671513 h 1471613"/>
              <a:gd name="connsiteX47" fmla="*/ 952500 w 1990725"/>
              <a:gd name="connsiteY47" fmla="*/ 681038 h 1471613"/>
              <a:gd name="connsiteX48" fmla="*/ 971550 w 1990725"/>
              <a:gd name="connsiteY48" fmla="*/ 695325 h 1471613"/>
              <a:gd name="connsiteX49" fmla="*/ 981075 w 1990725"/>
              <a:gd name="connsiteY49" fmla="*/ 709613 h 1471613"/>
              <a:gd name="connsiteX50" fmla="*/ 995362 w 1990725"/>
              <a:gd name="connsiteY50" fmla="*/ 723900 h 1471613"/>
              <a:gd name="connsiteX51" fmla="*/ 1004887 w 1990725"/>
              <a:gd name="connsiteY51" fmla="*/ 771525 h 1471613"/>
              <a:gd name="connsiteX52" fmla="*/ 1033462 w 1990725"/>
              <a:gd name="connsiteY52" fmla="*/ 790575 h 1471613"/>
              <a:gd name="connsiteX53" fmla="*/ 1062037 w 1990725"/>
              <a:gd name="connsiteY53" fmla="*/ 809625 h 1471613"/>
              <a:gd name="connsiteX54" fmla="*/ 1076325 w 1990725"/>
              <a:gd name="connsiteY54" fmla="*/ 814388 h 1471613"/>
              <a:gd name="connsiteX55" fmla="*/ 1085850 w 1990725"/>
              <a:gd name="connsiteY55" fmla="*/ 828675 h 1471613"/>
              <a:gd name="connsiteX56" fmla="*/ 1100137 w 1990725"/>
              <a:gd name="connsiteY56" fmla="*/ 857250 h 1471613"/>
              <a:gd name="connsiteX57" fmla="*/ 1133475 w 1990725"/>
              <a:gd name="connsiteY57" fmla="*/ 862013 h 1471613"/>
              <a:gd name="connsiteX58" fmla="*/ 1147762 w 1990725"/>
              <a:gd name="connsiteY58" fmla="*/ 895350 h 1471613"/>
              <a:gd name="connsiteX59" fmla="*/ 1157287 w 1990725"/>
              <a:gd name="connsiteY59" fmla="*/ 909638 h 1471613"/>
              <a:gd name="connsiteX60" fmla="*/ 1162050 w 1990725"/>
              <a:gd name="connsiteY60" fmla="*/ 923925 h 1471613"/>
              <a:gd name="connsiteX61" fmla="*/ 1181100 w 1990725"/>
              <a:gd name="connsiteY61" fmla="*/ 938213 h 1471613"/>
              <a:gd name="connsiteX62" fmla="*/ 1214437 w 1990725"/>
              <a:gd name="connsiteY62" fmla="*/ 952500 h 1471613"/>
              <a:gd name="connsiteX63" fmla="*/ 1257300 w 1990725"/>
              <a:gd name="connsiteY63" fmla="*/ 976313 h 1471613"/>
              <a:gd name="connsiteX64" fmla="*/ 1300162 w 1990725"/>
              <a:gd name="connsiteY64" fmla="*/ 1023938 h 1471613"/>
              <a:gd name="connsiteX65" fmla="*/ 1314450 w 1990725"/>
              <a:gd name="connsiteY65" fmla="*/ 1028700 h 1471613"/>
              <a:gd name="connsiteX66" fmla="*/ 1328737 w 1990725"/>
              <a:gd name="connsiteY66" fmla="*/ 1038225 h 1471613"/>
              <a:gd name="connsiteX67" fmla="*/ 1357312 w 1990725"/>
              <a:gd name="connsiteY67" fmla="*/ 1047750 h 1471613"/>
              <a:gd name="connsiteX68" fmla="*/ 1385887 w 1990725"/>
              <a:gd name="connsiteY68" fmla="*/ 1071563 h 1471613"/>
              <a:gd name="connsiteX69" fmla="*/ 1400175 w 1990725"/>
              <a:gd name="connsiteY69" fmla="*/ 1085850 h 1471613"/>
              <a:gd name="connsiteX70" fmla="*/ 1414462 w 1990725"/>
              <a:gd name="connsiteY70" fmla="*/ 1095375 h 1471613"/>
              <a:gd name="connsiteX71" fmla="*/ 1443037 w 1990725"/>
              <a:gd name="connsiteY71" fmla="*/ 1119188 h 1471613"/>
              <a:gd name="connsiteX72" fmla="*/ 1466850 w 1990725"/>
              <a:gd name="connsiteY72" fmla="*/ 1138238 h 1471613"/>
              <a:gd name="connsiteX73" fmla="*/ 1495425 w 1990725"/>
              <a:gd name="connsiteY73" fmla="*/ 1157288 h 1471613"/>
              <a:gd name="connsiteX74" fmla="*/ 1514475 w 1990725"/>
              <a:gd name="connsiteY74" fmla="*/ 1181100 h 1471613"/>
              <a:gd name="connsiteX75" fmla="*/ 1543050 w 1990725"/>
              <a:gd name="connsiteY75" fmla="*/ 1190625 h 1471613"/>
              <a:gd name="connsiteX76" fmla="*/ 1547812 w 1990725"/>
              <a:gd name="connsiteY76" fmla="*/ 1204913 h 1471613"/>
              <a:gd name="connsiteX77" fmla="*/ 1604962 w 1990725"/>
              <a:gd name="connsiteY77" fmla="*/ 1219200 h 1471613"/>
              <a:gd name="connsiteX78" fmla="*/ 1628775 w 1990725"/>
              <a:gd name="connsiteY78" fmla="*/ 1223963 h 1471613"/>
              <a:gd name="connsiteX79" fmla="*/ 1657350 w 1990725"/>
              <a:gd name="connsiteY79" fmla="*/ 1228725 h 1471613"/>
              <a:gd name="connsiteX80" fmla="*/ 1671637 w 1990725"/>
              <a:gd name="connsiteY80" fmla="*/ 1238250 h 1471613"/>
              <a:gd name="connsiteX81" fmla="*/ 1690687 w 1990725"/>
              <a:gd name="connsiteY81" fmla="*/ 1243013 h 1471613"/>
              <a:gd name="connsiteX82" fmla="*/ 1704975 w 1990725"/>
              <a:gd name="connsiteY82" fmla="*/ 1257300 h 1471613"/>
              <a:gd name="connsiteX83" fmla="*/ 1719262 w 1990725"/>
              <a:gd name="connsiteY83" fmla="*/ 1262063 h 1471613"/>
              <a:gd name="connsiteX84" fmla="*/ 1733550 w 1990725"/>
              <a:gd name="connsiteY84" fmla="*/ 1271588 h 1471613"/>
              <a:gd name="connsiteX85" fmla="*/ 1747837 w 1990725"/>
              <a:gd name="connsiteY85" fmla="*/ 1290638 h 1471613"/>
              <a:gd name="connsiteX86" fmla="*/ 1757362 w 1990725"/>
              <a:gd name="connsiteY86" fmla="*/ 1304925 h 1471613"/>
              <a:gd name="connsiteX87" fmla="*/ 1771650 w 1990725"/>
              <a:gd name="connsiteY87" fmla="*/ 1314450 h 1471613"/>
              <a:gd name="connsiteX88" fmla="*/ 1800225 w 1990725"/>
              <a:gd name="connsiteY88" fmla="*/ 1347788 h 1471613"/>
              <a:gd name="connsiteX89" fmla="*/ 1814512 w 1990725"/>
              <a:gd name="connsiteY89" fmla="*/ 1357313 h 1471613"/>
              <a:gd name="connsiteX90" fmla="*/ 1871662 w 1990725"/>
              <a:gd name="connsiteY90" fmla="*/ 1371600 h 1471613"/>
              <a:gd name="connsiteX91" fmla="*/ 1895475 w 1990725"/>
              <a:gd name="connsiteY91" fmla="*/ 1390650 h 1471613"/>
              <a:gd name="connsiteX92" fmla="*/ 1900237 w 1990725"/>
              <a:gd name="connsiteY92" fmla="*/ 1404938 h 1471613"/>
              <a:gd name="connsiteX93" fmla="*/ 1914525 w 1990725"/>
              <a:gd name="connsiteY93" fmla="*/ 1409700 h 1471613"/>
              <a:gd name="connsiteX94" fmla="*/ 1947862 w 1990725"/>
              <a:gd name="connsiteY94" fmla="*/ 1438275 h 1471613"/>
              <a:gd name="connsiteX95" fmla="*/ 1962150 w 1990725"/>
              <a:gd name="connsiteY95" fmla="*/ 1457325 h 1471613"/>
              <a:gd name="connsiteX96" fmla="*/ 1990725 w 1990725"/>
              <a:gd name="connsiteY96" fmla="*/ 1471613 h 1471613"/>
              <a:gd name="connsiteX0" fmla="*/ 0 w 1962150"/>
              <a:gd name="connsiteY0" fmla="*/ 0 h 1457325"/>
              <a:gd name="connsiteX1" fmla="*/ 42862 w 1962150"/>
              <a:gd name="connsiteY1" fmla="*/ 14288 h 1457325"/>
              <a:gd name="connsiteX2" fmla="*/ 71437 w 1962150"/>
              <a:gd name="connsiteY2" fmla="*/ 23813 h 1457325"/>
              <a:gd name="connsiteX3" fmla="*/ 85725 w 1962150"/>
              <a:gd name="connsiteY3" fmla="*/ 28575 h 1457325"/>
              <a:gd name="connsiteX4" fmla="*/ 90487 w 1962150"/>
              <a:gd name="connsiteY4" fmla="*/ 42863 h 1457325"/>
              <a:gd name="connsiteX5" fmla="*/ 133350 w 1962150"/>
              <a:gd name="connsiteY5" fmla="*/ 76200 h 1457325"/>
              <a:gd name="connsiteX6" fmla="*/ 161925 w 1962150"/>
              <a:gd name="connsiteY6" fmla="*/ 85725 h 1457325"/>
              <a:gd name="connsiteX7" fmla="*/ 176212 w 1962150"/>
              <a:gd name="connsiteY7" fmla="*/ 90488 h 1457325"/>
              <a:gd name="connsiteX8" fmla="*/ 190500 w 1962150"/>
              <a:gd name="connsiteY8" fmla="*/ 100013 h 1457325"/>
              <a:gd name="connsiteX9" fmla="*/ 233362 w 1962150"/>
              <a:gd name="connsiteY9" fmla="*/ 114300 h 1457325"/>
              <a:gd name="connsiteX10" fmla="*/ 247650 w 1962150"/>
              <a:gd name="connsiteY10" fmla="*/ 119063 h 1457325"/>
              <a:gd name="connsiteX11" fmla="*/ 276225 w 1962150"/>
              <a:gd name="connsiteY11" fmla="*/ 147638 h 1457325"/>
              <a:gd name="connsiteX12" fmla="*/ 285750 w 1962150"/>
              <a:gd name="connsiteY12" fmla="*/ 161925 h 1457325"/>
              <a:gd name="connsiteX13" fmla="*/ 323850 w 1962150"/>
              <a:gd name="connsiteY13" fmla="*/ 166688 h 1457325"/>
              <a:gd name="connsiteX14" fmla="*/ 352425 w 1962150"/>
              <a:gd name="connsiteY14" fmla="*/ 180975 h 1457325"/>
              <a:gd name="connsiteX15" fmla="*/ 357187 w 1962150"/>
              <a:gd name="connsiteY15" fmla="*/ 195263 h 1457325"/>
              <a:gd name="connsiteX16" fmla="*/ 361950 w 1962150"/>
              <a:gd name="connsiteY16" fmla="*/ 233363 h 1457325"/>
              <a:gd name="connsiteX17" fmla="*/ 371475 w 1962150"/>
              <a:gd name="connsiteY17" fmla="*/ 252413 h 1457325"/>
              <a:gd name="connsiteX18" fmla="*/ 461962 w 1962150"/>
              <a:gd name="connsiteY18" fmla="*/ 266700 h 1457325"/>
              <a:gd name="connsiteX19" fmla="*/ 509587 w 1962150"/>
              <a:gd name="connsiteY19" fmla="*/ 280988 h 1457325"/>
              <a:gd name="connsiteX20" fmla="*/ 523875 w 1962150"/>
              <a:gd name="connsiteY20" fmla="*/ 285750 h 1457325"/>
              <a:gd name="connsiteX21" fmla="*/ 538162 w 1962150"/>
              <a:gd name="connsiteY21" fmla="*/ 295275 h 1457325"/>
              <a:gd name="connsiteX22" fmla="*/ 542925 w 1962150"/>
              <a:gd name="connsiteY22" fmla="*/ 309563 h 1457325"/>
              <a:gd name="connsiteX23" fmla="*/ 552450 w 1962150"/>
              <a:gd name="connsiteY23" fmla="*/ 323850 h 1457325"/>
              <a:gd name="connsiteX24" fmla="*/ 581025 w 1962150"/>
              <a:gd name="connsiteY24" fmla="*/ 366713 h 1457325"/>
              <a:gd name="connsiteX25" fmla="*/ 604837 w 1962150"/>
              <a:gd name="connsiteY25" fmla="*/ 371475 h 1457325"/>
              <a:gd name="connsiteX26" fmla="*/ 619125 w 1962150"/>
              <a:gd name="connsiteY26" fmla="*/ 385763 h 1457325"/>
              <a:gd name="connsiteX27" fmla="*/ 633412 w 1962150"/>
              <a:gd name="connsiteY27" fmla="*/ 395288 h 1457325"/>
              <a:gd name="connsiteX28" fmla="*/ 642937 w 1962150"/>
              <a:gd name="connsiteY28" fmla="*/ 409575 h 1457325"/>
              <a:gd name="connsiteX29" fmla="*/ 652462 w 1962150"/>
              <a:gd name="connsiteY29" fmla="*/ 428625 h 1457325"/>
              <a:gd name="connsiteX30" fmla="*/ 666750 w 1962150"/>
              <a:gd name="connsiteY30" fmla="*/ 433388 h 1457325"/>
              <a:gd name="connsiteX31" fmla="*/ 676275 w 1962150"/>
              <a:gd name="connsiteY31" fmla="*/ 447675 h 1457325"/>
              <a:gd name="connsiteX32" fmla="*/ 700087 w 1962150"/>
              <a:gd name="connsiteY32" fmla="*/ 452438 h 1457325"/>
              <a:gd name="connsiteX33" fmla="*/ 704850 w 1962150"/>
              <a:gd name="connsiteY33" fmla="*/ 476250 h 1457325"/>
              <a:gd name="connsiteX34" fmla="*/ 709612 w 1962150"/>
              <a:gd name="connsiteY34" fmla="*/ 490538 h 1457325"/>
              <a:gd name="connsiteX35" fmla="*/ 738187 w 1962150"/>
              <a:gd name="connsiteY35" fmla="*/ 504825 h 1457325"/>
              <a:gd name="connsiteX36" fmla="*/ 747712 w 1962150"/>
              <a:gd name="connsiteY36" fmla="*/ 519113 h 1457325"/>
              <a:gd name="connsiteX37" fmla="*/ 776287 w 1962150"/>
              <a:gd name="connsiteY37" fmla="*/ 528638 h 1457325"/>
              <a:gd name="connsiteX38" fmla="*/ 781050 w 1962150"/>
              <a:gd name="connsiteY38" fmla="*/ 542925 h 1457325"/>
              <a:gd name="connsiteX39" fmla="*/ 809625 w 1962150"/>
              <a:gd name="connsiteY39" fmla="*/ 557213 h 1457325"/>
              <a:gd name="connsiteX40" fmla="*/ 814387 w 1962150"/>
              <a:gd name="connsiteY40" fmla="*/ 571500 h 1457325"/>
              <a:gd name="connsiteX41" fmla="*/ 819150 w 1962150"/>
              <a:gd name="connsiteY41" fmla="*/ 590550 h 1457325"/>
              <a:gd name="connsiteX42" fmla="*/ 833437 w 1962150"/>
              <a:gd name="connsiteY42" fmla="*/ 604838 h 1457325"/>
              <a:gd name="connsiteX43" fmla="*/ 842962 w 1962150"/>
              <a:gd name="connsiteY43" fmla="*/ 619125 h 1457325"/>
              <a:gd name="connsiteX44" fmla="*/ 871537 w 1962150"/>
              <a:gd name="connsiteY44" fmla="*/ 642938 h 1457325"/>
              <a:gd name="connsiteX45" fmla="*/ 881062 w 1962150"/>
              <a:gd name="connsiteY45" fmla="*/ 657225 h 1457325"/>
              <a:gd name="connsiteX46" fmla="*/ 923925 w 1962150"/>
              <a:gd name="connsiteY46" fmla="*/ 671513 h 1457325"/>
              <a:gd name="connsiteX47" fmla="*/ 952500 w 1962150"/>
              <a:gd name="connsiteY47" fmla="*/ 681038 h 1457325"/>
              <a:gd name="connsiteX48" fmla="*/ 971550 w 1962150"/>
              <a:gd name="connsiteY48" fmla="*/ 695325 h 1457325"/>
              <a:gd name="connsiteX49" fmla="*/ 981075 w 1962150"/>
              <a:gd name="connsiteY49" fmla="*/ 709613 h 1457325"/>
              <a:gd name="connsiteX50" fmla="*/ 995362 w 1962150"/>
              <a:gd name="connsiteY50" fmla="*/ 723900 h 1457325"/>
              <a:gd name="connsiteX51" fmla="*/ 1004887 w 1962150"/>
              <a:gd name="connsiteY51" fmla="*/ 771525 h 1457325"/>
              <a:gd name="connsiteX52" fmla="*/ 1033462 w 1962150"/>
              <a:gd name="connsiteY52" fmla="*/ 790575 h 1457325"/>
              <a:gd name="connsiteX53" fmla="*/ 1062037 w 1962150"/>
              <a:gd name="connsiteY53" fmla="*/ 809625 h 1457325"/>
              <a:gd name="connsiteX54" fmla="*/ 1076325 w 1962150"/>
              <a:gd name="connsiteY54" fmla="*/ 814388 h 1457325"/>
              <a:gd name="connsiteX55" fmla="*/ 1085850 w 1962150"/>
              <a:gd name="connsiteY55" fmla="*/ 828675 h 1457325"/>
              <a:gd name="connsiteX56" fmla="*/ 1100137 w 1962150"/>
              <a:gd name="connsiteY56" fmla="*/ 857250 h 1457325"/>
              <a:gd name="connsiteX57" fmla="*/ 1133475 w 1962150"/>
              <a:gd name="connsiteY57" fmla="*/ 862013 h 1457325"/>
              <a:gd name="connsiteX58" fmla="*/ 1147762 w 1962150"/>
              <a:gd name="connsiteY58" fmla="*/ 895350 h 1457325"/>
              <a:gd name="connsiteX59" fmla="*/ 1157287 w 1962150"/>
              <a:gd name="connsiteY59" fmla="*/ 909638 h 1457325"/>
              <a:gd name="connsiteX60" fmla="*/ 1162050 w 1962150"/>
              <a:gd name="connsiteY60" fmla="*/ 923925 h 1457325"/>
              <a:gd name="connsiteX61" fmla="*/ 1181100 w 1962150"/>
              <a:gd name="connsiteY61" fmla="*/ 938213 h 1457325"/>
              <a:gd name="connsiteX62" fmla="*/ 1214437 w 1962150"/>
              <a:gd name="connsiteY62" fmla="*/ 952500 h 1457325"/>
              <a:gd name="connsiteX63" fmla="*/ 1257300 w 1962150"/>
              <a:gd name="connsiteY63" fmla="*/ 976313 h 1457325"/>
              <a:gd name="connsiteX64" fmla="*/ 1300162 w 1962150"/>
              <a:gd name="connsiteY64" fmla="*/ 1023938 h 1457325"/>
              <a:gd name="connsiteX65" fmla="*/ 1314450 w 1962150"/>
              <a:gd name="connsiteY65" fmla="*/ 1028700 h 1457325"/>
              <a:gd name="connsiteX66" fmla="*/ 1328737 w 1962150"/>
              <a:gd name="connsiteY66" fmla="*/ 1038225 h 1457325"/>
              <a:gd name="connsiteX67" fmla="*/ 1357312 w 1962150"/>
              <a:gd name="connsiteY67" fmla="*/ 1047750 h 1457325"/>
              <a:gd name="connsiteX68" fmla="*/ 1385887 w 1962150"/>
              <a:gd name="connsiteY68" fmla="*/ 1071563 h 1457325"/>
              <a:gd name="connsiteX69" fmla="*/ 1400175 w 1962150"/>
              <a:gd name="connsiteY69" fmla="*/ 1085850 h 1457325"/>
              <a:gd name="connsiteX70" fmla="*/ 1414462 w 1962150"/>
              <a:gd name="connsiteY70" fmla="*/ 1095375 h 1457325"/>
              <a:gd name="connsiteX71" fmla="*/ 1443037 w 1962150"/>
              <a:gd name="connsiteY71" fmla="*/ 1119188 h 1457325"/>
              <a:gd name="connsiteX72" fmla="*/ 1466850 w 1962150"/>
              <a:gd name="connsiteY72" fmla="*/ 1138238 h 1457325"/>
              <a:gd name="connsiteX73" fmla="*/ 1495425 w 1962150"/>
              <a:gd name="connsiteY73" fmla="*/ 1157288 h 1457325"/>
              <a:gd name="connsiteX74" fmla="*/ 1514475 w 1962150"/>
              <a:gd name="connsiteY74" fmla="*/ 1181100 h 1457325"/>
              <a:gd name="connsiteX75" fmla="*/ 1543050 w 1962150"/>
              <a:gd name="connsiteY75" fmla="*/ 1190625 h 1457325"/>
              <a:gd name="connsiteX76" fmla="*/ 1547812 w 1962150"/>
              <a:gd name="connsiteY76" fmla="*/ 1204913 h 1457325"/>
              <a:gd name="connsiteX77" fmla="*/ 1604962 w 1962150"/>
              <a:gd name="connsiteY77" fmla="*/ 1219200 h 1457325"/>
              <a:gd name="connsiteX78" fmla="*/ 1628775 w 1962150"/>
              <a:gd name="connsiteY78" fmla="*/ 1223963 h 1457325"/>
              <a:gd name="connsiteX79" fmla="*/ 1657350 w 1962150"/>
              <a:gd name="connsiteY79" fmla="*/ 1228725 h 1457325"/>
              <a:gd name="connsiteX80" fmla="*/ 1671637 w 1962150"/>
              <a:gd name="connsiteY80" fmla="*/ 1238250 h 1457325"/>
              <a:gd name="connsiteX81" fmla="*/ 1690687 w 1962150"/>
              <a:gd name="connsiteY81" fmla="*/ 1243013 h 1457325"/>
              <a:gd name="connsiteX82" fmla="*/ 1704975 w 1962150"/>
              <a:gd name="connsiteY82" fmla="*/ 1257300 h 1457325"/>
              <a:gd name="connsiteX83" fmla="*/ 1719262 w 1962150"/>
              <a:gd name="connsiteY83" fmla="*/ 1262063 h 1457325"/>
              <a:gd name="connsiteX84" fmla="*/ 1733550 w 1962150"/>
              <a:gd name="connsiteY84" fmla="*/ 1271588 h 1457325"/>
              <a:gd name="connsiteX85" fmla="*/ 1747837 w 1962150"/>
              <a:gd name="connsiteY85" fmla="*/ 1290638 h 1457325"/>
              <a:gd name="connsiteX86" fmla="*/ 1757362 w 1962150"/>
              <a:gd name="connsiteY86" fmla="*/ 1304925 h 1457325"/>
              <a:gd name="connsiteX87" fmla="*/ 1771650 w 1962150"/>
              <a:gd name="connsiteY87" fmla="*/ 1314450 h 1457325"/>
              <a:gd name="connsiteX88" fmla="*/ 1800225 w 1962150"/>
              <a:gd name="connsiteY88" fmla="*/ 1347788 h 1457325"/>
              <a:gd name="connsiteX89" fmla="*/ 1814512 w 1962150"/>
              <a:gd name="connsiteY89" fmla="*/ 1357313 h 1457325"/>
              <a:gd name="connsiteX90" fmla="*/ 1871662 w 1962150"/>
              <a:gd name="connsiteY90" fmla="*/ 1371600 h 1457325"/>
              <a:gd name="connsiteX91" fmla="*/ 1895475 w 1962150"/>
              <a:gd name="connsiteY91" fmla="*/ 1390650 h 1457325"/>
              <a:gd name="connsiteX92" fmla="*/ 1900237 w 1962150"/>
              <a:gd name="connsiteY92" fmla="*/ 1404938 h 1457325"/>
              <a:gd name="connsiteX93" fmla="*/ 1914525 w 1962150"/>
              <a:gd name="connsiteY93" fmla="*/ 1409700 h 1457325"/>
              <a:gd name="connsiteX94" fmla="*/ 1947862 w 1962150"/>
              <a:gd name="connsiteY94" fmla="*/ 1438275 h 1457325"/>
              <a:gd name="connsiteX95" fmla="*/ 1962150 w 1962150"/>
              <a:gd name="connsiteY95" fmla="*/ 1457325 h 1457325"/>
              <a:gd name="connsiteX0" fmla="*/ 0 w 1947862"/>
              <a:gd name="connsiteY0" fmla="*/ 0 h 1438275"/>
              <a:gd name="connsiteX1" fmla="*/ 42862 w 1947862"/>
              <a:gd name="connsiteY1" fmla="*/ 14288 h 1438275"/>
              <a:gd name="connsiteX2" fmla="*/ 71437 w 1947862"/>
              <a:gd name="connsiteY2" fmla="*/ 23813 h 1438275"/>
              <a:gd name="connsiteX3" fmla="*/ 85725 w 1947862"/>
              <a:gd name="connsiteY3" fmla="*/ 28575 h 1438275"/>
              <a:gd name="connsiteX4" fmla="*/ 90487 w 1947862"/>
              <a:gd name="connsiteY4" fmla="*/ 42863 h 1438275"/>
              <a:gd name="connsiteX5" fmla="*/ 133350 w 1947862"/>
              <a:gd name="connsiteY5" fmla="*/ 76200 h 1438275"/>
              <a:gd name="connsiteX6" fmla="*/ 161925 w 1947862"/>
              <a:gd name="connsiteY6" fmla="*/ 85725 h 1438275"/>
              <a:gd name="connsiteX7" fmla="*/ 176212 w 1947862"/>
              <a:gd name="connsiteY7" fmla="*/ 90488 h 1438275"/>
              <a:gd name="connsiteX8" fmla="*/ 190500 w 1947862"/>
              <a:gd name="connsiteY8" fmla="*/ 100013 h 1438275"/>
              <a:gd name="connsiteX9" fmla="*/ 233362 w 1947862"/>
              <a:gd name="connsiteY9" fmla="*/ 114300 h 1438275"/>
              <a:gd name="connsiteX10" fmla="*/ 247650 w 1947862"/>
              <a:gd name="connsiteY10" fmla="*/ 119063 h 1438275"/>
              <a:gd name="connsiteX11" fmla="*/ 276225 w 1947862"/>
              <a:gd name="connsiteY11" fmla="*/ 147638 h 1438275"/>
              <a:gd name="connsiteX12" fmla="*/ 285750 w 1947862"/>
              <a:gd name="connsiteY12" fmla="*/ 161925 h 1438275"/>
              <a:gd name="connsiteX13" fmla="*/ 323850 w 1947862"/>
              <a:gd name="connsiteY13" fmla="*/ 166688 h 1438275"/>
              <a:gd name="connsiteX14" fmla="*/ 352425 w 1947862"/>
              <a:gd name="connsiteY14" fmla="*/ 180975 h 1438275"/>
              <a:gd name="connsiteX15" fmla="*/ 357187 w 1947862"/>
              <a:gd name="connsiteY15" fmla="*/ 195263 h 1438275"/>
              <a:gd name="connsiteX16" fmla="*/ 361950 w 1947862"/>
              <a:gd name="connsiteY16" fmla="*/ 233363 h 1438275"/>
              <a:gd name="connsiteX17" fmla="*/ 371475 w 1947862"/>
              <a:gd name="connsiteY17" fmla="*/ 252413 h 1438275"/>
              <a:gd name="connsiteX18" fmla="*/ 461962 w 1947862"/>
              <a:gd name="connsiteY18" fmla="*/ 266700 h 1438275"/>
              <a:gd name="connsiteX19" fmla="*/ 509587 w 1947862"/>
              <a:gd name="connsiteY19" fmla="*/ 280988 h 1438275"/>
              <a:gd name="connsiteX20" fmla="*/ 523875 w 1947862"/>
              <a:gd name="connsiteY20" fmla="*/ 285750 h 1438275"/>
              <a:gd name="connsiteX21" fmla="*/ 538162 w 1947862"/>
              <a:gd name="connsiteY21" fmla="*/ 295275 h 1438275"/>
              <a:gd name="connsiteX22" fmla="*/ 542925 w 1947862"/>
              <a:gd name="connsiteY22" fmla="*/ 309563 h 1438275"/>
              <a:gd name="connsiteX23" fmla="*/ 552450 w 1947862"/>
              <a:gd name="connsiteY23" fmla="*/ 323850 h 1438275"/>
              <a:gd name="connsiteX24" fmla="*/ 581025 w 1947862"/>
              <a:gd name="connsiteY24" fmla="*/ 366713 h 1438275"/>
              <a:gd name="connsiteX25" fmla="*/ 604837 w 1947862"/>
              <a:gd name="connsiteY25" fmla="*/ 371475 h 1438275"/>
              <a:gd name="connsiteX26" fmla="*/ 619125 w 1947862"/>
              <a:gd name="connsiteY26" fmla="*/ 385763 h 1438275"/>
              <a:gd name="connsiteX27" fmla="*/ 633412 w 1947862"/>
              <a:gd name="connsiteY27" fmla="*/ 395288 h 1438275"/>
              <a:gd name="connsiteX28" fmla="*/ 642937 w 1947862"/>
              <a:gd name="connsiteY28" fmla="*/ 409575 h 1438275"/>
              <a:gd name="connsiteX29" fmla="*/ 652462 w 1947862"/>
              <a:gd name="connsiteY29" fmla="*/ 428625 h 1438275"/>
              <a:gd name="connsiteX30" fmla="*/ 666750 w 1947862"/>
              <a:gd name="connsiteY30" fmla="*/ 433388 h 1438275"/>
              <a:gd name="connsiteX31" fmla="*/ 676275 w 1947862"/>
              <a:gd name="connsiteY31" fmla="*/ 447675 h 1438275"/>
              <a:gd name="connsiteX32" fmla="*/ 700087 w 1947862"/>
              <a:gd name="connsiteY32" fmla="*/ 452438 h 1438275"/>
              <a:gd name="connsiteX33" fmla="*/ 704850 w 1947862"/>
              <a:gd name="connsiteY33" fmla="*/ 476250 h 1438275"/>
              <a:gd name="connsiteX34" fmla="*/ 709612 w 1947862"/>
              <a:gd name="connsiteY34" fmla="*/ 490538 h 1438275"/>
              <a:gd name="connsiteX35" fmla="*/ 738187 w 1947862"/>
              <a:gd name="connsiteY35" fmla="*/ 504825 h 1438275"/>
              <a:gd name="connsiteX36" fmla="*/ 747712 w 1947862"/>
              <a:gd name="connsiteY36" fmla="*/ 519113 h 1438275"/>
              <a:gd name="connsiteX37" fmla="*/ 776287 w 1947862"/>
              <a:gd name="connsiteY37" fmla="*/ 528638 h 1438275"/>
              <a:gd name="connsiteX38" fmla="*/ 781050 w 1947862"/>
              <a:gd name="connsiteY38" fmla="*/ 542925 h 1438275"/>
              <a:gd name="connsiteX39" fmla="*/ 809625 w 1947862"/>
              <a:gd name="connsiteY39" fmla="*/ 557213 h 1438275"/>
              <a:gd name="connsiteX40" fmla="*/ 814387 w 1947862"/>
              <a:gd name="connsiteY40" fmla="*/ 571500 h 1438275"/>
              <a:gd name="connsiteX41" fmla="*/ 819150 w 1947862"/>
              <a:gd name="connsiteY41" fmla="*/ 590550 h 1438275"/>
              <a:gd name="connsiteX42" fmla="*/ 833437 w 1947862"/>
              <a:gd name="connsiteY42" fmla="*/ 604838 h 1438275"/>
              <a:gd name="connsiteX43" fmla="*/ 842962 w 1947862"/>
              <a:gd name="connsiteY43" fmla="*/ 619125 h 1438275"/>
              <a:gd name="connsiteX44" fmla="*/ 871537 w 1947862"/>
              <a:gd name="connsiteY44" fmla="*/ 642938 h 1438275"/>
              <a:gd name="connsiteX45" fmla="*/ 881062 w 1947862"/>
              <a:gd name="connsiteY45" fmla="*/ 657225 h 1438275"/>
              <a:gd name="connsiteX46" fmla="*/ 923925 w 1947862"/>
              <a:gd name="connsiteY46" fmla="*/ 671513 h 1438275"/>
              <a:gd name="connsiteX47" fmla="*/ 952500 w 1947862"/>
              <a:gd name="connsiteY47" fmla="*/ 681038 h 1438275"/>
              <a:gd name="connsiteX48" fmla="*/ 971550 w 1947862"/>
              <a:gd name="connsiteY48" fmla="*/ 695325 h 1438275"/>
              <a:gd name="connsiteX49" fmla="*/ 981075 w 1947862"/>
              <a:gd name="connsiteY49" fmla="*/ 709613 h 1438275"/>
              <a:gd name="connsiteX50" fmla="*/ 995362 w 1947862"/>
              <a:gd name="connsiteY50" fmla="*/ 723900 h 1438275"/>
              <a:gd name="connsiteX51" fmla="*/ 1004887 w 1947862"/>
              <a:gd name="connsiteY51" fmla="*/ 771525 h 1438275"/>
              <a:gd name="connsiteX52" fmla="*/ 1033462 w 1947862"/>
              <a:gd name="connsiteY52" fmla="*/ 790575 h 1438275"/>
              <a:gd name="connsiteX53" fmla="*/ 1062037 w 1947862"/>
              <a:gd name="connsiteY53" fmla="*/ 809625 h 1438275"/>
              <a:gd name="connsiteX54" fmla="*/ 1076325 w 1947862"/>
              <a:gd name="connsiteY54" fmla="*/ 814388 h 1438275"/>
              <a:gd name="connsiteX55" fmla="*/ 1085850 w 1947862"/>
              <a:gd name="connsiteY55" fmla="*/ 828675 h 1438275"/>
              <a:gd name="connsiteX56" fmla="*/ 1100137 w 1947862"/>
              <a:gd name="connsiteY56" fmla="*/ 857250 h 1438275"/>
              <a:gd name="connsiteX57" fmla="*/ 1133475 w 1947862"/>
              <a:gd name="connsiteY57" fmla="*/ 862013 h 1438275"/>
              <a:gd name="connsiteX58" fmla="*/ 1147762 w 1947862"/>
              <a:gd name="connsiteY58" fmla="*/ 895350 h 1438275"/>
              <a:gd name="connsiteX59" fmla="*/ 1157287 w 1947862"/>
              <a:gd name="connsiteY59" fmla="*/ 909638 h 1438275"/>
              <a:gd name="connsiteX60" fmla="*/ 1162050 w 1947862"/>
              <a:gd name="connsiteY60" fmla="*/ 923925 h 1438275"/>
              <a:gd name="connsiteX61" fmla="*/ 1181100 w 1947862"/>
              <a:gd name="connsiteY61" fmla="*/ 938213 h 1438275"/>
              <a:gd name="connsiteX62" fmla="*/ 1214437 w 1947862"/>
              <a:gd name="connsiteY62" fmla="*/ 952500 h 1438275"/>
              <a:gd name="connsiteX63" fmla="*/ 1257300 w 1947862"/>
              <a:gd name="connsiteY63" fmla="*/ 976313 h 1438275"/>
              <a:gd name="connsiteX64" fmla="*/ 1300162 w 1947862"/>
              <a:gd name="connsiteY64" fmla="*/ 1023938 h 1438275"/>
              <a:gd name="connsiteX65" fmla="*/ 1314450 w 1947862"/>
              <a:gd name="connsiteY65" fmla="*/ 1028700 h 1438275"/>
              <a:gd name="connsiteX66" fmla="*/ 1328737 w 1947862"/>
              <a:gd name="connsiteY66" fmla="*/ 1038225 h 1438275"/>
              <a:gd name="connsiteX67" fmla="*/ 1357312 w 1947862"/>
              <a:gd name="connsiteY67" fmla="*/ 1047750 h 1438275"/>
              <a:gd name="connsiteX68" fmla="*/ 1385887 w 1947862"/>
              <a:gd name="connsiteY68" fmla="*/ 1071563 h 1438275"/>
              <a:gd name="connsiteX69" fmla="*/ 1400175 w 1947862"/>
              <a:gd name="connsiteY69" fmla="*/ 1085850 h 1438275"/>
              <a:gd name="connsiteX70" fmla="*/ 1414462 w 1947862"/>
              <a:gd name="connsiteY70" fmla="*/ 1095375 h 1438275"/>
              <a:gd name="connsiteX71" fmla="*/ 1443037 w 1947862"/>
              <a:gd name="connsiteY71" fmla="*/ 1119188 h 1438275"/>
              <a:gd name="connsiteX72" fmla="*/ 1466850 w 1947862"/>
              <a:gd name="connsiteY72" fmla="*/ 1138238 h 1438275"/>
              <a:gd name="connsiteX73" fmla="*/ 1495425 w 1947862"/>
              <a:gd name="connsiteY73" fmla="*/ 1157288 h 1438275"/>
              <a:gd name="connsiteX74" fmla="*/ 1514475 w 1947862"/>
              <a:gd name="connsiteY74" fmla="*/ 1181100 h 1438275"/>
              <a:gd name="connsiteX75" fmla="*/ 1543050 w 1947862"/>
              <a:gd name="connsiteY75" fmla="*/ 1190625 h 1438275"/>
              <a:gd name="connsiteX76" fmla="*/ 1547812 w 1947862"/>
              <a:gd name="connsiteY76" fmla="*/ 1204913 h 1438275"/>
              <a:gd name="connsiteX77" fmla="*/ 1604962 w 1947862"/>
              <a:gd name="connsiteY77" fmla="*/ 1219200 h 1438275"/>
              <a:gd name="connsiteX78" fmla="*/ 1628775 w 1947862"/>
              <a:gd name="connsiteY78" fmla="*/ 1223963 h 1438275"/>
              <a:gd name="connsiteX79" fmla="*/ 1657350 w 1947862"/>
              <a:gd name="connsiteY79" fmla="*/ 1228725 h 1438275"/>
              <a:gd name="connsiteX80" fmla="*/ 1671637 w 1947862"/>
              <a:gd name="connsiteY80" fmla="*/ 1238250 h 1438275"/>
              <a:gd name="connsiteX81" fmla="*/ 1690687 w 1947862"/>
              <a:gd name="connsiteY81" fmla="*/ 1243013 h 1438275"/>
              <a:gd name="connsiteX82" fmla="*/ 1704975 w 1947862"/>
              <a:gd name="connsiteY82" fmla="*/ 1257300 h 1438275"/>
              <a:gd name="connsiteX83" fmla="*/ 1719262 w 1947862"/>
              <a:gd name="connsiteY83" fmla="*/ 1262063 h 1438275"/>
              <a:gd name="connsiteX84" fmla="*/ 1733550 w 1947862"/>
              <a:gd name="connsiteY84" fmla="*/ 1271588 h 1438275"/>
              <a:gd name="connsiteX85" fmla="*/ 1747837 w 1947862"/>
              <a:gd name="connsiteY85" fmla="*/ 1290638 h 1438275"/>
              <a:gd name="connsiteX86" fmla="*/ 1757362 w 1947862"/>
              <a:gd name="connsiteY86" fmla="*/ 1304925 h 1438275"/>
              <a:gd name="connsiteX87" fmla="*/ 1771650 w 1947862"/>
              <a:gd name="connsiteY87" fmla="*/ 1314450 h 1438275"/>
              <a:gd name="connsiteX88" fmla="*/ 1800225 w 1947862"/>
              <a:gd name="connsiteY88" fmla="*/ 1347788 h 1438275"/>
              <a:gd name="connsiteX89" fmla="*/ 1814512 w 1947862"/>
              <a:gd name="connsiteY89" fmla="*/ 1357313 h 1438275"/>
              <a:gd name="connsiteX90" fmla="*/ 1871662 w 1947862"/>
              <a:gd name="connsiteY90" fmla="*/ 1371600 h 1438275"/>
              <a:gd name="connsiteX91" fmla="*/ 1895475 w 1947862"/>
              <a:gd name="connsiteY91" fmla="*/ 1390650 h 1438275"/>
              <a:gd name="connsiteX92" fmla="*/ 1900237 w 1947862"/>
              <a:gd name="connsiteY92" fmla="*/ 1404938 h 1438275"/>
              <a:gd name="connsiteX93" fmla="*/ 1914525 w 1947862"/>
              <a:gd name="connsiteY93" fmla="*/ 1409700 h 1438275"/>
              <a:gd name="connsiteX94" fmla="*/ 1947862 w 1947862"/>
              <a:gd name="connsiteY94" fmla="*/ 1438275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947862" h="1438275">
                <a:moveTo>
                  <a:pt x="0" y="0"/>
                </a:moveTo>
                <a:cubicBezTo>
                  <a:pt x="45763" y="9154"/>
                  <a:pt x="3425" y="-1487"/>
                  <a:pt x="42862" y="14288"/>
                </a:cubicBezTo>
                <a:cubicBezTo>
                  <a:pt x="52184" y="18017"/>
                  <a:pt x="61912" y="20638"/>
                  <a:pt x="71437" y="23813"/>
                </a:cubicBezTo>
                <a:lnTo>
                  <a:pt x="85725" y="28575"/>
                </a:lnTo>
                <a:cubicBezTo>
                  <a:pt x="87312" y="33338"/>
                  <a:pt x="87702" y="38686"/>
                  <a:pt x="90487" y="42863"/>
                </a:cubicBezTo>
                <a:cubicBezTo>
                  <a:pt x="97530" y="53428"/>
                  <a:pt x="125243" y="73498"/>
                  <a:pt x="133350" y="76200"/>
                </a:cubicBezTo>
                <a:lnTo>
                  <a:pt x="161925" y="85725"/>
                </a:lnTo>
                <a:cubicBezTo>
                  <a:pt x="166687" y="87313"/>
                  <a:pt x="172035" y="87703"/>
                  <a:pt x="176212" y="90488"/>
                </a:cubicBezTo>
                <a:cubicBezTo>
                  <a:pt x="180975" y="93663"/>
                  <a:pt x="185269" y="97688"/>
                  <a:pt x="190500" y="100013"/>
                </a:cubicBezTo>
                <a:cubicBezTo>
                  <a:pt x="190510" y="100017"/>
                  <a:pt x="226213" y="111917"/>
                  <a:pt x="233362" y="114300"/>
                </a:cubicBezTo>
                <a:lnTo>
                  <a:pt x="247650" y="119063"/>
                </a:lnTo>
                <a:lnTo>
                  <a:pt x="276225" y="147638"/>
                </a:lnTo>
                <a:cubicBezTo>
                  <a:pt x="280272" y="151685"/>
                  <a:pt x="280436" y="159799"/>
                  <a:pt x="285750" y="161925"/>
                </a:cubicBezTo>
                <a:cubicBezTo>
                  <a:pt x="297633" y="166678"/>
                  <a:pt x="311150" y="165100"/>
                  <a:pt x="323850" y="166688"/>
                </a:cubicBezTo>
                <a:cubicBezTo>
                  <a:pt x="333262" y="169825"/>
                  <a:pt x="345711" y="172582"/>
                  <a:pt x="352425" y="180975"/>
                </a:cubicBezTo>
                <a:cubicBezTo>
                  <a:pt x="355561" y="184895"/>
                  <a:pt x="355600" y="190500"/>
                  <a:pt x="357187" y="195263"/>
                </a:cubicBezTo>
                <a:cubicBezTo>
                  <a:pt x="358775" y="207963"/>
                  <a:pt x="358846" y="220946"/>
                  <a:pt x="361950" y="233363"/>
                </a:cubicBezTo>
                <a:cubicBezTo>
                  <a:pt x="363672" y="240251"/>
                  <a:pt x="365795" y="248153"/>
                  <a:pt x="371475" y="252413"/>
                </a:cubicBezTo>
                <a:cubicBezTo>
                  <a:pt x="389841" y="266188"/>
                  <a:pt x="451565" y="265900"/>
                  <a:pt x="461962" y="266700"/>
                </a:cubicBezTo>
                <a:cubicBezTo>
                  <a:pt x="490757" y="273899"/>
                  <a:pt x="474796" y="269392"/>
                  <a:pt x="509587" y="280988"/>
                </a:cubicBezTo>
                <a:lnTo>
                  <a:pt x="523875" y="285750"/>
                </a:lnTo>
                <a:cubicBezTo>
                  <a:pt x="528637" y="288925"/>
                  <a:pt x="534586" y="290806"/>
                  <a:pt x="538162" y="295275"/>
                </a:cubicBezTo>
                <a:cubicBezTo>
                  <a:pt x="541298" y="299195"/>
                  <a:pt x="540680" y="305073"/>
                  <a:pt x="542925" y="309563"/>
                </a:cubicBezTo>
                <a:cubicBezTo>
                  <a:pt x="545485" y="314682"/>
                  <a:pt x="549275" y="319088"/>
                  <a:pt x="552450" y="323850"/>
                </a:cubicBezTo>
                <a:cubicBezTo>
                  <a:pt x="563095" y="366431"/>
                  <a:pt x="549509" y="359709"/>
                  <a:pt x="581025" y="366713"/>
                </a:cubicBezTo>
                <a:cubicBezTo>
                  <a:pt x="588927" y="368469"/>
                  <a:pt x="596900" y="369888"/>
                  <a:pt x="604837" y="371475"/>
                </a:cubicBezTo>
                <a:cubicBezTo>
                  <a:pt x="609600" y="376238"/>
                  <a:pt x="613951" y="381451"/>
                  <a:pt x="619125" y="385763"/>
                </a:cubicBezTo>
                <a:cubicBezTo>
                  <a:pt x="623522" y="389427"/>
                  <a:pt x="629365" y="391241"/>
                  <a:pt x="633412" y="395288"/>
                </a:cubicBezTo>
                <a:cubicBezTo>
                  <a:pt x="637459" y="399335"/>
                  <a:pt x="640097" y="404605"/>
                  <a:pt x="642937" y="409575"/>
                </a:cubicBezTo>
                <a:cubicBezTo>
                  <a:pt x="646459" y="415739"/>
                  <a:pt x="647442" y="423605"/>
                  <a:pt x="652462" y="428625"/>
                </a:cubicBezTo>
                <a:cubicBezTo>
                  <a:pt x="656012" y="432175"/>
                  <a:pt x="661987" y="431800"/>
                  <a:pt x="666750" y="433388"/>
                </a:cubicBezTo>
                <a:cubicBezTo>
                  <a:pt x="669925" y="438150"/>
                  <a:pt x="671305" y="444835"/>
                  <a:pt x="676275" y="447675"/>
                </a:cubicBezTo>
                <a:cubicBezTo>
                  <a:pt x="683303" y="451691"/>
                  <a:pt x="694363" y="446714"/>
                  <a:pt x="700087" y="452438"/>
                </a:cubicBezTo>
                <a:cubicBezTo>
                  <a:pt x="705811" y="458162"/>
                  <a:pt x="702887" y="468397"/>
                  <a:pt x="704850" y="476250"/>
                </a:cubicBezTo>
                <a:cubicBezTo>
                  <a:pt x="706068" y="481120"/>
                  <a:pt x="706476" y="486618"/>
                  <a:pt x="709612" y="490538"/>
                </a:cubicBezTo>
                <a:cubicBezTo>
                  <a:pt x="716326" y="498931"/>
                  <a:pt x="728775" y="501688"/>
                  <a:pt x="738187" y="504825"/>
                </a:cubicBezTo>
                <a:cubicBezTo>
                  <a:pt x="741362" y="509588"/>
                  <a:pt x="742858" y="516079"/>
                  <a:pt x="747712" y="519113"/>
                </a:cubicBezTo>
                <a:cubicBezTo>
                  <a:pt x="756226" y="524434"/>
                  <a:pt x="776287" y="528638"/>
                  <a:pt x="776287" y="528638"/>
                </a:cubicBezTo>
                <a:cubicBezTo>
                  <a:pt x="777875" y="533400"/>
                  <a:pt x="777914" y="539005"/>
                  <a:pt x="781050" y="542925"/>
                </a:cubicBezTo>
                <a:cubicBezTo>
                  <a:pt x="787765" y="551318"/>
                  <a:pt x="800213" y="554075"/>
                  <a:pt x="809625" y="557213"/>
                </a:cubicBezTo>
                <a:cubicBezTo>
                  <a:pt x="811212" y="561975"/>
                  <a:pt x="813008" y="566673"/>
                  <a:pt x="814387" y="571500"/>
                </a:cubicBezTo>
                <a:cubicBezTo>
                  <a:pt x="816185" y="577794"/>
                  <a:pt x="815903" y="584867"/>
                  <a:pt x="819150" y="590550"/>
                </a:cubicBezTo>
                <a:cubicBezTo>
                  <a:pt x="822492" y="596398"/>
                  <a:pt x="829125" y="599664"/>
                  <a:pt x="833437" y="604838"/>
                </a:cubicBezTo>
                <a:cubicBezTo>
                  <a:pt x="837101" y="609235"/>
                  <a:pt x="839298" y="614728"/>
                  <a:pt x="842962" y="619125"/>
                </a:cubicBezTo>
                <a:cubicBezTo>
                  <a:pt x="854422" y="632876"/>
                  <a:pt x="857489" y="633572"/>
                  <a:pt x="871537" y="642938"/>
                </a:cubicBezTo>
                <a:cubicBezTo>
                  <a:pt x="874712" y="647700"/>
                  <a:pt x="877015" y="653178"/>
                  <a:pt x="881062" y="657225"/>
                </a:cubicBezTo>
                <a:cubicBezTo>
                  <a:pt x="895717" y="671880"/>
                  <a:pt x="902639" y="666191"/>
                  <a:pt x="923925" y="671513"/>
                </a:cubicBezTo>
                <a:cubicBezTo>
                  <a:pt x="933665" y="673948"/>
                  <a:pt x="952500" y="681038"/>
                  <a:pt x="952500" y="681038"/>
                </a:cubicBezTo>
                <a:cubicBezTo>
                  <a:pt x="958850" y="685800"/>
                  <a:pt x="965937" y="689712"/>
                  <a:pt x="971550" y="695325"/>
                </a:cubicBezTo>
                <a:cubicBezTo>
                  <a:pt x="975597" y="699372"/>
                  <a:pt x="977411" y="705216"/>
                  <a:pt x="981075" y="709613"/>
                </a:cubicBezTo>
                <a:cubicBezTo>
                  <a:pt x="985387" y="714787"/>
                  <a:pt x="990600" y="719138"/>
                  <a:pt x="995362" y="723900"/>
                </a:cubicBezTo>
                <a:lnTo>
                  <a:pt x="1004887" y="771525"/>
                </a:lnTo>
                <a:cubicBezTo>
                  <a:pt x="1007132" y="782750"/>
                  <a:pt x="1023937" y="784225"/>
                  <a:pt x="1033462" y="790575"/>
                </a:cubicBezTo>
                <a:lnTo>
                  <a:pt x="1062037" y="809625"/>
                </a:lnTo>
                <a:cubicBezTo>
                  <a:pt x="1066214" y="812410"/>
                  <a:pt x="1071562" y="812800"/>
                  <a:pt x="1076325" y="814388"/>
                </a:cubicBezTo>
                <a:cubicBezTo>
                  <a:pt x="1079500" y="819150"/>
                  <a:pt x="1083290" y="823556"/>
                  <a:pt x="1085850" y="828675"/>
                </a:cubicBezTo>
                <a:cubicBezTo>
                  <a:pt x="1089322" y="835619"/>
                  <a:pt x="1091361" y="853350"/>
                  <a:pt x="1100137" y="857250"/>
                </a:cubicBezTo>
                <a:cubicBezTo>
                  <a:pt x="1110395" y="861809"/>
                  <a:pt x="1122362" y="860425"/>
                  <a:pt x="1133475" y="862013"/>
                </a:cubicBezTo>
                <a:cubicBezTo>
                  <a:pt x="1157387" y="897879"/>
                  <a:pt x="1129312" y="852298"/>
                  <a:pt x="1147762" y="895350"/>
                </a:cubicBezTo>
                <a:cubicBezTo>
                  <a:pt x="1150017" y="900611"/>
                  <a:pt x="1154727" y="904518"/>
                  <a:pt x="1157287" y="909638"/>
                </a:cubicBezTo>
                <a:cubicBezTo>
                  <a:pt x="1159532" y="914128"/>
                  <a:pt x="1158836" y="920069"/>
                  <a:pt x="1162050" y="923925"/>
                </a:cubicBezTo>
                <a:cubicBezTo>
                  <a:pt x="1167132" y="930023"/>
                  <a:pt x="1174369" y="934006"/>
                  <a:pt x="1181100" y="938213"/>
                </a:cubicBezTo>
                <a:cubicBezTo>
                  <a:pt x="1194552" y="946620"/>
                  <a:pt x="1200548" y="947871"/>
                  <a:pt x="1214437" y="952500"/>
                </a:cubicBezTo>
                <a:cubicBezTo>
                  <a:pt x="1247189" y="974335"/>
                  <a:pt x="1232152" y="967930"/>
                  <a:pt x="1257300" y="976313"/>
                </a:cubicBezTo>
                <a:cubicBezTo>
                  <a:pt x="1279669" y="1006139"/>
                  <a:pt x="1265974" y="989750"/>
                  <a:pt x="1300162" y="1023938"/>
                </a:cubicBezTo>
                <a:cubicBezTo>
                  <a:pt x="1303712" y="1027488"/>
                  <a:pt x="1309687" y="1027113"/>
                  <a:pt x="1314450" y="1028700"/>
                </a:cubicBezTo>
                <a:cubicBezTo>
                  <a:pt x="1319212" y="1031875"/>
                  <a:pt x="1323507" y="1035900"/>
                  <a:pt x="1328737" y="1038225"/>
                </a:cubicBezTo>
                <a:cubicBezTo>
                  <a:pt x="1337912" y="1042303"/>
                  <a:pt x="1357312" y="1047750"/>
                  <a:pt x="1357312" y="1047750"/>
                </a:cubicBezTo>
                <a:cubicBezTo>
                  <a:pt x="1399046" y="1089484"/>
                  <a:pt x="1346112" y="1038418"/>
                  <a:pt x="1385887" y="1071563"/>
                </a:cubicBezTo>
                <a:cubicBezTo>
                  <a:pt x="1391061" y="1075875"/>
                  <a:pt x="1395001" y="1081538"/>
                  <a:pt x="1400175" y="1085850"/>
                </a:cubicBezTo>
                <a:cubicBezTo>
                  <a:pt x="1404572" y="1089514"/>
                  <a:pt x="1410065" y="1091711"/>
                  <a:pt x="1414462" y="1095375"/>
                </a:cubicBezTo>
                <a:cubicBezTo>
                  <a:pt x="1451131" y="1125933"/>
                  <a:pt x="1407566" y="1095540"/>
                  <a:pt x="1443037" y="1119188"/>
                </a:cubicBezTo>
                <a:cubicBezTo>
                  <a:pt x="1460636" y="1145586"/>
                  <a:pt x="1442493" y="1124706"/>
                  <a:pt x="1466850" y="1138238"/>
                </a:cubicBezTo>
                <a:cubicBezTo>
                  <a:pt x="1476857" y="1143797"/>
                  <a:pt x="1495425" y="1157288"/>
                  <a:pt x="1495425" y="1157288"/>
                </a:cubicBezTo>
                <a:cubicBezTo>
                  <a:pt x="1500589" y="1172781"/>
                  <a:pt x="1497616" y="1173607"/>
                  <a:pt x="1514475" y="1181100"/>
                </a:cubicBezTo>
                <a:cubicBezTo>
                  <a:pt x="1523650" y="1185178"/>
                  <a:pt x="1543050" y="1190625"/>
                  <a:pt x="1543050" y="1190625"/>
                </a:cubicBezTo>
                <a:cubicBezTo>
                  <a:pt x="1544637" y="1195388"/>
                  <a:pt x="1544676" y="1200993"/>
                  <a:pt x="1547812" y="1204913"/>
                </a:cubicBezTo>
                <a:cubicBezTo>
                  <a:pt x="1560785" y="1221129"/>
                  <a:pt x="1589754" y="1217027"/>
                  <a:pt x="1604962" y="1219200"/>
                </a:cubicBezTo>
                <a:cubicBezTo>
                  <a:pt x="1612976" y="1220345"/>
                  <a:pt x="1620811" y="1222515"/>
                  <a:pt x="1628775" y="1223963"/>
                </a:cubicBezTo>
                <a:cubicBezTo>
                  <a:pt x="1638276" y="1225690"/>
                  <a:pt x="1647825" y="1227138"/>
                  <a:pt x="1657350" y="1228725"/>
                </a:cubicBezTo>
                <a:cubicBezTo>
                  <a:pt x="1662112" y="1231900"/>
                  <a:pt x="1666376" y="1235995"/>
                  <a:pt x="1671637" y="1238250"/>
                </a:cubicBezTo>
                <a:cubicBezTo>
                  <a:pt x="1677653" y="1240828"/>
                  <a:pt x="1685004" y="1239766"/>
                  <a:pt x="1690687" y="1243013"/>
                </a:cubicBezTo>
                <a:cubicBezTo>
                  <a:pt x="1696535" y="1246355"/>
                  <a:pt x="1699371" y="1253564"/>
                  <a:pt x="1704975" y="1257300"/>
                </a:cubicBezTo>
                <a:cubicBezTo>
                  <a:pt x="1709152" y="1260085"/>
                  <a:pt x="1714772" y="1259818"/>
                  <a:pt x="1719262" y="1262063"/>
                </a:cubicBezTo>
                <a:cubicBezTo>
                  <a:pt x="1724382" y="1264623"/>
                  <a:pt x="1728787" y="1268413"/>
                  <a:pt x="1733550" y="1271588"/>
                </a:cubicBezTo>
                <a:cubicBezTo>
                  <a:pt x="1738312" y="1277938"/>
                  <a:pt x="1743223" y="1284179"/>
                  <a:pt x="1747837" y="1290638"/>
                </a:cubicBezTo>
                <a:cubicBezTo>
                  <a:pt x="1751164" y="1295296"/>
                  <a:pt x="1753315" y="1300878"/>
                  <a:pt x="1757362" y="1304925"/>
                </a:cubicBezTo>
                <a:cubicBezTo>
                  <a:pt x="1761410" y="1308972"/>
                  <a:pt x="1766887" y="1311275"/>
                  <a:pt x="1771650" y="1314450"/>
                </a:cubicBezTo>
                <a:cubicBezTo>
                  <a:pt x="1782162" y="1328467"/>
                  <a:pt x="1786957" y="1336731"/>
                  <a:pt x="1800225" y="1347788"/>
                </a:cubicBezTo>
                <a:cubicBezTo>
                  <a:pt x="1804622" y="1351452"/>
                  <a:pt x="1809282" y="1354988"/>
                  <a:pt x="1814512" y="1357313"/>
                </a:cubicBezTo>
                <a:cubicBezTo>
                  <a:pt x="1837154" y="1367376"/>
                  <a:pt x="1847700" y="1367607"/>
                  <a:pt x="1871662" y="1371600"/>
                </a:cubicBezTo>
                <a:cubicBezTo>
                  <a:pt x="1888140" y="1377093"/>
                  <a:pt x="1886859" y="1373417"/>
                  <a:pt x="1895475" y="1390650"/>
                </a:cubicBezTo>
                <a:cubicBezTo>
                  <a:pt x="1897720" y="1395140"/>
                  <a:pt x="1896687" y="1401388"/>
                  <a:pt x="1900237" y="1404938"/>
                </a:cubicBezTo>
                <a:cubicBezTo>
                  <a:pt x="1903787" y="1408488"/>
                  <a:pt x="1909762" y="1408113"/>
                  <a:pt x="1914525" y="1409700"/>
                </a:cubicBezTo>
                <a:cubicBezTo>
                  <a:pt x="1929582" y="1420993"/>
                  <a:pt x="1935922" y="1424345"/>
                  <a:pt x="1947862" y="1438275"/>
                </a:cubicBezTo>
              </a:path>
            </a:pathLst>
          </a:custGeom>
          <a:noFill/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72" name="Freeform 156671"/>
          <p:cNvSpPr/>
          <p:nvPr/>
        </p:nvSpPr>
        <p:spPr>
          <a:xfrm>
            <a:off x="4291011" y="3533775"/>
            <a:ext cx="1143000" cy="481013"/>
          </a:xfrm>
          <a:custGeom>
            <a:avLst/>
            <a:gdLst>
              <a:gd name="connsiteX0" fmla="*/ 0 w 1395412"/>
              <a:gd name="connsiteY0" fmla="*/ 0 h 510295"/>
              <a:gd name="connsiteX1" fmla="*/ 38100 w 1395412"/>
              <a:gd name="connsiteY1" fmla="*/ 14288 h 510295"/>
              <a:gd name="connsiteX2" fmla="*/ 90487 w 1395412"/>
              <a:gd name="connsiteY2" fmla="*/ 28575 h 510295"/>
              <a:gd name="connsiteX3" fmla="*/ 128587 w 1395412"/>
              <a:gd name="connsiteY3" fmla="*/ 47625 h 510295"/>
              <a:gd name="connsiteX4" fmla="*/ 138112 w 1395412"/>
              <a:gd name="connsiteY4" fmla="*/ 76200 h 510295"/>
              <a:gd name="connsiteX5" fmla="*/ 180975 w 1395412"/>
              <a:gd name="connsiteY5" fmla="*/ 100013 h 510295"/>
              <a:gd name="connsiteX6" fmla="*/ 200025 w 1395412"/>
              <a:gd name="connsiteY6" fmla="*/ 104775 h 510295"/>
              <a:gd name="connsiteX7" fmla="*/ 214312 w 1395412"/>
              <a:gd name="connsiteY7" fmla="*/ 109538 h 510295"/>
              <a:gd name="connsiteX8" fmla="*/ 233362 w 1395412"/>
              <a:gd name="connsiteY8" fmla="*/ 114300 h 510295"/>
              <a:gd name="connsiteX9" fmla="*/ 261937 w 1395412"/>
              <a:gd name="connsiteY9" fmla="*/ 123825 h 510295"/>
              <a:gd name="connsiteX10" fmla="*/ 295275 w 1395412"/>
              <a:gd name="connsiteY10" fmla="*/ 128588 h 510295"/>
              <a:gd name="connsiteX11" fmla="*/ 328612 w 1395412"/>
              <a:gd name="connsiteY11" fmla="*/ 138113 h 510295"/>
              <a:gd name="connsiteX12" fmla="*/ 361950 w 1395412"/>
              <a:gd name="connsiteY12" fmla="*/ 147638 h 510295"/>
              <a:gd name="connsiteX13" fmla="*/ 371475 w 1395412"/>
              <a:gd name="connsiteY13" fmla="*/ 161925 h 510295"/>
              <a:gd name="connsiteX14" fmla="*/ 376237 w 1395412"/>
              <a:gd name="connsiteY14" fmla="*/ 180975 h 510295"/>
              <a:gd name="connsiteX15" fmla="*/ 404812 w 1395412"/>
              <a:gd name="connsiteY15" fmla="*/ 190500 h 510295"/>
              <a:gd name="connsiteX16" fmla="*/ 419100 w 1395412"/>
              <a:gd name="connsiteY16" fmla="*/ 195263 h 510295"/>
              <a:gd name="connsiteX17" fmla="*/ 485775 w 1395412"/>
              <a:gd name="connsiteY17" fmla="*/ 195263 h 510295"/>
              <a:gd name="connsiteX18" fmla="*/ 490537 w 1395412"/>
              <a:gd name="connsiteY18" fmla="*/ 214313 h 510295"/>
              <a:gd name="connsiteX19" fmla="*/ 519112 w 1395412"/>
              <a:gd name="connsiteY19" fmla="*/ 233363 h 510295"/>
              <a:gd name="connsiteX20" fmla="*/ 523875 w 1395412"/>
              <a:gd name="connsiteY20" fmla="*/ 252413 h 510295"/>
              <a:gd name="connsiteX21" fmla="*/ 538162 w 1395412"/>
              <a:gd name="connsiteY21" fmla="*/ 257175 h 510295"/>
              <a:gd name="connsiteX22" fmla="*/ 557212 w 1395412"/>
              <a:gd name="connsiteY22" fmla="*/ 261938 h 510295"/>
              <a:gd name="connsiteX23" fmla="*/ 642937 w 1395412"/>
              <a:gd name="connsiteY23" fmla="*/ 252413 h 510295"/>
              <a:gd name="connsiteX24" fmla="*/ 719137 w 1395412"/>
              <a:gd name="connsiteY24" fmla="*/ 261938 h 510295"/>
              <a:gd name="connsiteX25" fmla="*/ 723900 w 1395412"/>
              <a:gd name="connsiteY25" fmla="*/ 280988 h 510295"/>
              <a:gd name="connsiteX26" fmla="*/ 728662 w 1395412"/>
              <a:gd name="connsiteY26" fmla="*/ 295275 h 510295"/>
              <a:gd name="connsiteX27" fmla="*/ 747712 w 1395412"/>
              <a:gd name="connsiteY27" fmla="*/ 300038 h 510295"/>
              <a:gd name="connsiteX28" fmla="*/ 762000 w 1395412"/>
              <a:gd name="connsiteY28" fmla="*/ 309563 h 510295"/>
              <a:gd name="connsiteX29" fmla="*/ 790575 w 1395412"/>
              <a:gd name="connsiteY29" fmla="*/ 323850 h 510295"/>
              <a:gd name="connsiteX30" fmla="*/ 795337 w 1395412"/>
              <a:gd name="connsiteY30" fmla="*/ 347663 h 510295"/>
              <a:gd name="connsiteX31" fmla="*/ 823912 w 1395412"/>
              <a:gd name="connsiteY31" fmla="*/ 357188 h 510295"/>
              <a:gd name="connsiteX32" fmla="*/ 1004887 w 1395412"/>
              <a:gd name="connsiteY32" fmla="*/ 361950 h 510295"/>
              <a:gd name="connsiteX33" fmla="*/ 1019175 w 1395412"/>
              <a:gd name="connsiteY33" fmla="*/ 371475 h 510295"/>
              <a:gd name="connsiteX34" fmla="*/ 1042987 w 1395412"/>
              <a:gd name="connsiteY34" fmla="*/ 376238 h 510295"/>
              <a:gd name="connsiteX35" fmla="*/ 1052512 w 1395412"/>
              <a:gd name="connsiteY35" fmla="*/ 390525 h 510295"/>
              <a:gd name="connsiteX36" fmla="*/ 1081087 w 1395412"/>
              <a:gd name="connsiteY36" fmla="*/ 400050 h 510295"/>
              <a:gd name="connsiteX37" fmla="*/ 1104900 w 1395412"/>
              <a:gd name="connsiteY37" fmla="*/ 419100 h 510295"/>
              <a:gd name="connsiteX38" fmla="*/ 1123950 w 1395412"/>
              <a:gd name="connsiteY38" fmla="*/ 447675 h 510295"/>
              <a:gd name="connsiteX39" fmla="*/ 1128712 w 1395412"/>
              <a:gd name="connsiteY39" fmla="*/ 476250 h 510295"/>
              <a:gd name="connsiteX40" fmla="*/ 1143000 w 1395412"/>
              <a:gd name="connsiteY40" fmla="*/ 481013 h 510295"/>
              <a:gd name="connsiteX41" fmla="*/ 1195387 w 1395412"/>
              <a:gd name="connsiteY41" fmla="*/ 485775 h 510295"/>
              <a:gd name="connsiteX42" fmla="*/ 1252537 w 1395412"/>
              <a:gd name="connsiteY42" fmla="*/ 500063 h 510295"/>
              <a:gd name="connsiteX43" fmla="*/ 1281112 w 1395412"/>
              <a:gd name="connsiteY43" fmla="*/ 504825 h 510295"/>
              <a:gd name="connsiteX44" fmla="*/ 1366837 w 1395412"/>
              <a:gd name="connsiteY44" fmla="*/ 509588 h 510295"/>
              <a:gd name="connsiteX45" fmla="*/ 1395412 w 1395412"/>
              <a:gd name="connsiteY45" fmla="*/ 509588 h 510295"/>
              <a:gd name="connsiteX0" fmla="*/ 0 w 1366837"/>
              <a:gd name="connsiteY0" fmla="*/ 0 h 510295"/>
              <a:gd name="connsiteX1" fmla="*/ 38100 w 1366837"/>
              <a:gd name="connsiteY1" fmla="*/ 14288 h 510295"/>
              <a:gd name="connsiteX2" fmla="*/ 90487 w 1366837"/>
              <a:gd name="connsiteY2" fmla="*/ 28575 h 510295"/>
              <a:gd name="connsiteX3" fmla="*/ 128587 w 1366837"/>
              <a:gd name="connsiteY3" fmla="*/ 47625 h 510295"/>
              <a:gd name="connsiteX4" fmla="*/ 138112 w 1366837"/>
              <a:gd name="connsiteY4" fmla="*/ 76200 h 510295"/>
              <a:gd name="connsiteX5" fmla="*/ 180975 w 1366837"/>
              <a:gd name="connsiteY5" fmla="*/ 100013 h 510295"/>
              <a:gd name="connsiteX6" fmla="*/ 200025 w 1366837"/>
              <a:gd name="connsiteY6" fmla="*/ 104775 h 510295"/>
              <a:gd name="connsiteX7" fmla="*/ 214312 w 1366837"/>
              <a:gd name="connsiteY7" fmla="*/ 109538 h 510295"/>
              <a:gd name="connsiteX8" fmla="*/ 233362 w 1366837"/>
              <a:gd name="connsiteY8" fmla="*/ 114300 h 510295"/>
              <a:gd name="connsiteX9" fmla="*/ 261937 w 1366837"/>
              <a:gd name="connsiteY9" fmla="*/ 123825 h 510295"/>
              <a:gd name="connsiteX10" fmla="*/ 295275 w 1366837"/>
              <a:gd name="connsiteY10" fmla="*/ 128588 h 510295"/>
              <a:gd name="connsiteX11" fmla="*/ 328612 w 1366837"/>
              <a:gd name="connsiteY11" fmla="*/ 138113 h 510295"/>
              <a:gd name="connsiteX12" fmla="*/ 361950 w 1366837"/>
              <a:gd name="connsiteY12" fmla="*/ 147638 h 510295"/>
              <a:gd name="connsiteX13" fmla="*/ 371475 w 1366837"/>
              <a:gd name="connsiteY13" fmla="*/ 161925 h 510295"/>
              <a:gd name="connsiteX14" fmla="*/ 376237 w 1366837"/>
              <a:gd name="connsiteY14" fmla="*/ 180975 h 510295"/>
              <a:gd name="connsiteX15" fmla="*/ 404812 w 1366837"/>
              <a:gd name="connsiteY15" fmla="*/ 190500 h 510295"/>
              <a:gd name="connsiteX16" fmla="*/ 419100 w 1366837"/>
              <a:gd name="connsiteY16" fmla="*/ 195263 h 510295"/>
              <a:gd name="connsiteX17" fmla="*/ 485775 w 1366837"/>
              <a:gd name="connsiteY17" fmla="*/ 195263 h 510295"/>
              <a:gd name="connsiteX18" fmla="*/ 490537 w 1366837"/>
              <a:gd name="connsiteY18" fmla="*/ 214313 h 510295"/>
              <a:gd name="connsiteX19" fmla="*/ 519112 w 1366837"/>
              <a:gd name="connsiteY19" fmla="*/ 233363 h 510295"/>
              <a:gd name="connsiteX20" fmla="*/ 523875 w 1366837"/>
              <a:gd name="connsiteY20" fmla="*/ 252413 h 510295"/>
              <a:gd name="connsiteX21" fmla="*/ 538162 w 1366837"/>
              <a:gd name="connsiteY21" fmla="*/ 257175 h 510295"/>
              <a:gd name="connsiteX22" fmla="*/ 557212 w 1366837"/>
              <a:gd name="connsiteY22" fmla="*/ 261938 h 510295"/>
              <a:gd name="connsiteX23" fmla="*/ 642937 w 1366837"/>
              <a:gd name="connsiteY23" fmla="*/ 252413 h 510295"/>
              <a:gd name="connsiteX24" fmla="*/ 719137 w 1366837"/>
              <a:gd name="connsiteY24" fmla="*/ 261938 h 510295"/>
              <a:gd name="connsiteX25" fmla="*/ 723900 w 1366837"/>
              <a:gd name="connsiteY25" fmla="*/ 280988 h 510295"/>
              <a:gd name="connsiteX26" fmla="*/ 728662 w 1366837"/>
              <a:gd name="connsiteY26" fmla="*/ 295275 h 510295"/>
              <a:gd name="connsiteX27" fmla="*/ 747712 w 1366837"/>
              <a:gd name="connsiteY27" fmla="*/ 300038 h 510295"/>
              <a:gd name="connsiteX28" fmla="*/ 762000 w 1366837"/>
              <a:gd name="connsiteY28" fmla="*/ 309563 h 510295"/>
              <a:gd name="connsiteX29" fmla="*/ 790575 w 1366837"/>
              <a:gd name="connsiteY29" fmla="*/ 323850 h 510295"/>
              <a:gd name="connsiteX30" fmla="*/ 795337 w 1366837"/>
              <a:gd name="connsiteY30" fmla="*/ 347663 h 510295"/>
              <a:gd name="connsiteX31" fmla="*/ 823912 w 1366837"/>
              <a:gd name="connsiteY31" fmla="*/ 357188 h 510295"/>
              <a:gd name="connsiteX32" fmla="*/ 1004887 w 1366837"/>
              <a:gd name="connsiteY32" fmla="*/ 361950 h 510295"/>
              <a:gd name="connsiteX33" fmla="*/ 1019175 w 1366837"/>
              <a:gd name="connsiteY33" fmla="*/ 371475 h 510295"/>
              <a:gd name="connsiteX34" fmla="*/ 1042987 w 1366837"/>
              <a:gd name="connsiteY34" fmla="*/ 376238 h 510295"/>
              <a:gd name="connsiteX35" fmla="*/ 1052512 w 1366837"/>
              <a:gd name="connsiteY35" fmla="*/ 390525 h 510295"/>
              <a:gd name="connsiteX36" fmla="*/ 1081087 w 1366837"/>
              <a:gd name="connsiteY36" fmla="*/ 400050 h 510295"/>
              <a:gd name="connsiteX37" fmla="*/ 1104900 w 1366837"/>
              <a:gd name="connsiteY37" fmla="*/ 419100 h 510295"/>
              <a:gd name="connsiteX38" fmla="*/ 1123950 w 1366837"/>
              <a:gd name="connsiteY38" fmla="*/ 447675 h 510295"/>
              <a:gd name="connsiteX39" fmla="*/ 1128712 w 1366837"/>
              <a:gd name="connsiteY39" fmla="*/ 476250 h 510295"/>
              <a:gd name="connsiteX40" fmla="*/ 1143000 w 1366837"/>
              <a:gd name="connsiteY40" fmla="*/ 481013 h 510295"/>
              <a:gd name="connsiteX41" fmla="*/ 1195387 w 1366837"/>
              <a:gd name="connsiteY41" fmla="*/ 485775 h 510295"/>
              <a:gd name="connsiteX42" fmla="*/ 1252537 w 1366837"/>
              <a:gd name="connsiteY42" fmla="*/ 500063 h 510295"/>
              <a:gd name="connsiteX43" fmla="*/ 1281112 w 1366837"/>
              <a:gd name="connsiteY43" fmla="*/ 504825 h 510295"/>
              <a:gd name="connsiteX44" fmla="*/ 1366837 w 1366837"/>
              <a:gd name="connsiteY44" fmla="*/ 509588 h 510295"/>
              <a:gd name="connsiteX0" fmla="*/ 0 w 1281112"/>
              <a:gd name="connsiteY0" fmla="*/ 0 h 510295"/>
              <a:gd name="connsiteX1" fmla="*/ 38100 w 1281112"/>
              <a:gd name="connsiteY1" fmla="*/ 14288 h 510295"/>
              <a:gd name="connsiteX2" fmla="*/ 90487 w 1281112"/>
              <a:gd name="connsiteY2" fmla="*/ 28575 h 510295"/>
              <a:gd name="connsiteX3" fmla="*/ 128587 w 1281112"/>
              <a:gd name="connsiteY3" fmla="*/ 47625 h 510295"/>
              <a:gd name="connsiteX4" fmla="*/ 138112 w 1281112"/>
              <a:gd name="connsiteY4" fmla="*/ 76200 h 510295"/>
              <a:gd name="connsiteX5" fmla="*/ 180975 w 1281112"/>
              <a:gd name="connsiteY5" fmla="*/ 100013 h 510295"/>
              <a:gd name="connsiteX6" fmla="*/ 200025 w 1281112"/>
              <a:gd name="connsiteY6" fmla="*/ 104775 h 510295"/>
              <a:gd name="connsiteX7" fmla="*/ 214312 w 1281112"/>
              <a:gd name="connsiteY7" fmla="*/ 109538 h 510295"/>
              <a:gd name="connsiteX8" fmla="*/ 233362 w 1281112"/>
              <a:gd name="connsiteY8" fmla="*/ 114300 h 510295"/>
              <a:gd name="connsiteX9" fmla="*/ 261937 w 1281112"/>
              <a:gd name="connsiteY9" fmla="*/ 123825 h 510295"/>
              <a:gd name="connsiteX10" fmla="*/ 295275 w 1281112"/>
              <a:gd name="connsiteY10" fmla="*/ 128588 h 510295"/>
              <a:gd name="connsiteX11" fmla="*/ 328612 w 1281112"/>
              <a:gd name="connsiteY11" fmla="*/ 138113 h 510295"/>
              <a:gd name="connsiteX12" fmla="*/ 361950 w 1281112"/>
              <a:gd name="connsiteY12" fmla="*/ 147638 h 510295"/>
              <a:gd name="connsiteX13" fmla="*/ 371475 w 1281112"/>
              <a:gd name="connsiteY13" fmla="*/ 161925 h 510295"/>
              <a:gd name="connsiteX14" fmla="*/ 376237 w 1281112"/>
              <a:gd name="connsiteY14" fmla="*/ 180975 h 510295"/>
              <a:gd name="connsiteX15" fmla="*/ 404812 w 1281112"/>
              <a:gd name="connsiteY15" fmla="*/ 190500 h 510295"/>
              <a:gd name="connsiteX16" fmla="*/ 419100 w 1281112"/>
              <a:gd name="connsiteY16" fmla="*/ 195263 h 510295"/>
              <a:gd name="connsiteX17" fmla="*/ 485775 w 1281112"/>
              <a:gd name="connsiteY17" fmla="*/ 195263 h 510295"/>
              <a:gd name="connsiteX18" fmla="*/ 490537 w 1281112"/>
              <a:gd name="connsiteY18" fmla="*/ 214313 h 510295"/>
              <a:gd name="connsiteX19" fmla="*/ 519112 w 1281112"/>
              <a:gd name="connsiteY19" fmla="*/ 233363 h 510295"/>
              <a:gd name="connsiteX20" fmla="*/ 523875 w 1281112"/>
              <a:gd name="connsiteY20" fmla="*/ 252413 h 510295"/>
              <a:gd name="connsiteX21" fmla="*/ 538162 w 1281112"/>
              <a:gd name="connsiteY21" fmla="*/ 257175 h 510295"/>
              <a:gd name="connsiteX22" fmla="*/ 557212 w 1281112"/>
              <a:gd name="connsiteY22" fmla="*/ 261938 h 510295"/>
              <a:gd name="connsiteX23" fmla="*/ 642937 w 1281112"/>
              <a:gd name="connsiteY23" fmla="*/ 252413 h 510295"/>
              <a:gd name="connsiteX24" fmla="*/ 719137 w 1281112"/>
              <a:gd name="connsiteY24" fmla="*/ 261938 h 510295"/>
              <a:gd name="connsiteX25" fmla="*/ 723900 w 1281112"/>
              <a:gd name="connsiteY25" fmla="*/ 280988 h 510295"/>
              <a:gd name="connsiteX26" fmla="*/ 728662 w 1281112"/>
              <a:gd name="connsiteY26" fmla="*/ 295275 h 510295"/>
              <a:gd name="connsiteX27" fmla="*/ 747712 w 1281112"/>
              <a:gd name="connsiteY27" fmla="*/ 300038 h 510295"/>
              <a:gd name="connsiteX28" fmla="*/ 762000 w 1281112"/>
              <a:gd name="connsiteY28" fmla="*/ 309563 h 510295"/>
              <a:gd name="connsiteX29" fmla="*/ 790575 w 1281112"/>
              <a:gd name="connsiteY29" fmla="*/ 323850 h 510295"/>
              <a:gd name="connsiteX30" fmla="*/ 795337 w 1281112"/>
              <a:gd name="connsiteY30" fmla="*/ 347663 h 510295"/>
              <a:gd name="connsiteX31" fmla="*/ 823912 w 1281112"/>
              <a:gd name="connsiteY31" fmla="*/ 357188 h 510295"/>
              <a:gd name="connsiteX32" fmla="*/ 1004887 w 1281112"/>
              <a:gd name="connsiteY32" fmla="*/ 361950 h 510295"/>
              <a:gd name="connsiteX33" fmla="*/ 1019175 w 1281112"/>
              <a:gd name="connsiteY33" fmla="*/ 371475 h 510295"/>
              <a:gd name="connsiteX34" fmla="*/ 1042987 w 1281112"/>
              <a:gd name="connsiteY34" fmla="*/ 376238 h 510295"/>
              <a:gd name="connsiteX35" fmla="*/ 1052512 w 1281112"/>
              <a:gd name="connsiteY35" fmla="*/ 390525 h 510295"/>
              <a:gd name="connsiteX36" fmla="*/ 1081087 w 1281112"/>
              <a:gd name="connsiteY36" fmla="*/ 400050 h 510295"/>
              <a:gd name="connsiteX37" fmla="*/ 1104900 w 1281112"/>
              <a:gd name="connsiteY37" fmla="*/ 419100 h 510295"/>
              <a:gd name="connsiteX38" fmla="*/ 1123950 w 1281112"/>
              <a:gd name="connsiteY38" fmla="*/ 447675 h 510295"/>
              <a:gd name="connsiteX39" fmla="*/ 1128712 w 1281112"/>
              <a:gd name="connsiteY39" fmla="*/ 476250 h 510295"/>
              <a:gd name="connsiteX40" fmla="*/ 1143000 w 1281112"/>
              <a:gd name="connsiteY40" fmla="*/ 481013 h 510295"/>
              <a:gd name="connsiteX41" fmla="*/ 1195387 w 1281112"/>
              <a:gd name="connsiteY41" fmla="*/ 485775 h 510295"/>
              <a:gd name="connsiteX42" fmla="*/ 1252537 w 1281112"/>
              <a:gd name="connsiteY42" fmla="*/ 500063 h 510295"/>
              <a:gd name="connsiteX43" fmla="*/ 1281112 w 1281112"/>
              <a:gd name="connsiteY43" fmla="*/ 504825 h 510295"/>
              <a:gd name="connsiteX0" fmla="*/ 0 w 1252537"/>
              <a:gd name="connsiteY0" fmla="*/ 0 h 500063"/>
              <a:gd name="connsiteX1" fmla="*/ 38100 w 1252537"/>
              <a:gd name="connsiteY1" fmla="*/ 14288 h 500063"/>
              <a:gd name="connsiteX2" fmla="*/ 90487 w 1252537"/>
              <a:gd name="connsiteY2" fmla="*/ 28575 h 500063"/>
              <a:gd name="connsiteX3" fmla="*/ 128587 w 1252537"/>
              <a:gd name="connsiteY3" fmla="*/ 47625 h 500063"/>
              <a:gd name="connsiteX4" fmla="*/ 138112 w 1252537"/>
              <a:gd name="connsiteY4" fmla="*/ 76200 h 500063"/>
              <a:gd name="connsiteX5" fmla="*/ 180975 w 1252537"/>
              <a:gd name="connsiteY5" fmla="*/ 100013 h 500063"/>
              <a:gd name="connsiteX6" fmla="*/ 200025 w 1252537"/>
              <a:gd name="connsiteY6" fmla="*/ 104775 h 500063"/>
              <a:gd name="connsiteX7" fmla="*/ 214312 w 1252537"/>
              <a:gd name="connsiteY7" fmla="*/ 109538 h 500063"/>
              <a:gd name="connsiteX8" fmla="*/ 233362 w 1252537"/>
              <a:gd name="connsiteY8" fmla="*/ 114300 h 500063"/>
              <a:gd name="connsiteX9" fmla="*/ 261937 w 1252537"/>
              <a:gd name="connsiteY9" fmla="*/ 123825 h 500063"/>
              <a:gd name="connsiteX10" fmla="*/ 295275 w 1252537"/>
              <a:gd name="connsiteY10" fmla="*/ 128588 h 500063"/>
              <a:gd name="connsiteX11" fmla="*/ 328612 w 1252537"/>
              <a:gd name="connsiteY11" fmla="*/ 138113 h 500063"/>
              <a:gd name="connsiteX12" fmla="*/ 361950 w 1252537"/>
              <a:gd name="connsiteY12" fmla="*/ 147638 h 500063"/>
              <a:gd name="connsiteX13" fmla="*/ 371475 w 1252537"/>
              <a:gd name="connsiteY13" fmla="*/ 161925 h 500063"/>
              <a:gd name="connsiteX14" fmla="*/ 376237 w 1252537"/>
              <a:gd name="connsiteY14" fmla="*/ 180975 h 500063"/>
              <a:gd name="connsiteX15" fmla="*/ 404812 w 1252537"/>
              <a:gd name="connsiteY15" fmla="*/ 190500 h 500063"/>
              <a:gd name="connsiteX16" fmla="*/ 419100 w 1252537"/>
              <a:gd name="connsiteY16" fmla="*/ 195263 h 500063"/>
              <a:gd name="connsiteX17" fmla="*/ 485775 w 1252537"/>
              <a:gd name="connsiteY17" fmla="*/ 195263 h 500063"/>
              <a:gd name="connsiteX18" fmla="*/ 490537 w 1252537"/>
              <a:gd name="connsiteY18" fmla="*/ 214313 h 500063"/>
              <a:gd name="connsiteX19" fmla="*/ 519112 w 1252537"/>
              <a:gd name="connsiteY19" fmla="*/ 233363 h 500063"/>
              <a:gd name="connsiteX20" fmla="*/ 523875 w 1252537"/>
              <a:gd name="connsiteY20" fmla="*/ 252413 h 500063"/>
              <a:gd name="connsiteX21" fmla="*/ 538162 w 1252537"/>
              <a:gd name="connsiteY21" fmla="*/ 257175 h 500063"/>
              <a:gd name="connsiteX22" fmla="*/ 557212 w 1252537"/>
              <a:gd name="connsiteY22" fmla="*/ 261938 h 500063"/>
              <a:gd name="connsiteX23" fmla="*/ 642937 w 1252537"/>
              <a:gd name="connsiteY23" fmla="*/ 252413 h 500063"/>
              <a:gd name="connsiteX24" fmla="*/ 719137 w 1252537"/>
              <a:gd name="connsiteY24" fmla="*/ 261938 h 500063"/>
              <a:gd name="connsiteX25" fmla="*/ 723900 w 1252537"/>
              <a:gd name="connsiteY25" fmla="*/ 280988 h 500063"/>
              <a:gd name="connsiteX26" fmla="*/ 728662 w 1252537"/>
              <a:gd name="connsiteY26" fmla="*/ 295275 h 500063"/>
              <a:gd name="connsiteX27" fmla="*/ 747712 w 1252537"/>
              <a:gd name="connsiteY27" fmla="*/ 300038 h 500063"/>
              <a:gd name="connsiteX28" fmla="*/ 762000 w 1252537"/>
              <a:gd name="connsiteY28" fmla="*/ 309563 h 500063"/>
              <a:gd name="connsiteX29" fmla="*/ 790575 w 1252537"/>
              <a:gd name="connsiteY29" fmla="*/ 323850 h 500063"/>
              <a:gd name="connsiteX30" fmla="*/ 795337 w 1252537"/>
              <a:gd name="connsiteY30" fmla="*/ 347663 h 500063"/>
              <a:gd name="connsiteX31" fmla="*/ 823912 w 1252537"/>
              <a:gd name="connsiteY31" fmla="*/ 357188 h 500063"/>
              <a:gd name="connsiteX32" fmla="*/ 1004887 w 1252537"/>
              <a:gd name="connsiteY32" fmla="*/ 361950 h 500063"/>
              <a:gd name="connsiteX33" fmla="*/ 1019175 w 1252537"/>
              <a:gd name="connsiteY33" fmla="*/ 371475 h 500063"/>
              <a:gd name="connsiteX34" fmla="*/ 1042987 w 1252537"/>
              <a:gd name="connsiteY34" fmla="*/ 376238 h 500063"/>
              <a:gd name="connsiteX35" fmla="*/ 1052512 w 1252537"/>
              <a:gd name="connsiteY35" fmla="*/ 390525 h 500063"/>
              <a:gd name="connsiteX36" fmla="*/ 1081087 w 1252537"/>
              <a:gd name="connsiteY36" fmla="*/ 400050 h 500063"/>
              <a:gd name="connsiteX37" fmla="*/ 1104900 w 1252537"/>
              <a:gd name="connsiteY37" fmla="*/ 419100 h 500063"/>
              <a:gd name="connsiteX38" fmla="*/ 1123950 w 1252537"/>
              <a:gd name="connsiteY38" fmla="*/ 447675 h 500063"/>
              <a:gd name="connsiteX39" fmla="*/ 1128712 w 1252537"/>
              <a:gd name="connsiteY39" fmla="*/ 476250 h 500063"/>
              <a:gd name="connsiteX40" fmla="*/ 1143000 w 1252537"/>
              <a:gd name="connsiteY40" fmla="*/ 481013 h 500063"/>
              <a:gd name="connsiteX41" fmla="*/ 1195387 w 1252537"/>
              <a:gd name="connsiteY41" fmla="*/ 485775 h 500063"/>
              <a:gd name="connsiteX42" fmla="*/ 1252537 w 1252537"/>
              <a:gd name="connsiteY42" fmla="*/ 500063 h 500063"/>
              <a:gd name="connsiteX0" fmla="*/ 0 w 1195387"/>
              <a:gd name="connsiteY0" fmla="*/ 0 h 485775"/>
              <a:gd name="connsiteX1" fmla="*/ 38100 w 1195387"/>
              <a:gd name="connsiteY1" fmla="*/ 14288 h 485775"/>
              <a:gd name="connsiteX2" fmla="*/ 90487 w 1195387"/>
              <a:gd name="connsiteY2" fmla="*/ 28575 h 485775"/>
              <a:gd name="connsiteX3" fmla="*/ 128587 w 1195387"/>
              <a:gd name="connsiteY3" fmla="*/ 47625 h 485775"/>
              <a:gd name="connsiteX4" fmla="*/ 138112 w 1195387"/>
              <a:gd name="connsiteY4" fmla="*/ 76200 h 485775"/>
              <a:gd name="connsiteX5" fmla="*/ 180975 w 1195387"/>
              <a:gd name="connsiteY5" fmla="*/ 100013 h 485775"/>
              <a:gd name="connsiteX6" fmla="*/ 200025 w 1195387"/>
              <a:gd name="connsiteY6" fmla="*/ 104775 h 485775"/>
              <a:gd name="connsiteX7" fmla="*/ 214312 w 1195387"/>
              <a:gd name="connsiteY7" fmla="*/ 109538 h 485775"/>
              <a:gd name="connsiteX8" fmla="*/ 233362 w 1195387"/>
              <a:gd name="connsiteY8" fmla="*/ 114300 h 485775"/>
              <a:gd name="connsiteX9" fmla="*/ 261937 w 1195387"/>
              <a:gd name="connsiteY9" fmla="*/ 123825 h 485775"/>
              <a:gd name="connsiteX10" fmla="*/ 295275 w 1195387"/>
              <a:gd name="connsiteY10" fmla="*/ 128588 h 485775"/>
              <a:gd name="connsiteX11" fmla="*/ 328612 w 1195387"/>
              <a:gd name="connsiteY11" fmla="*/ 138113 h 485775"/>
              <a:gd name="connsiteX12" fmla="*/ 361950 w 1195387"/>
              <a:gd name="connsiteY12" fmla="*/ 147638 h 485775"/>
              <a:gd name="connsiteX13" fmla="*/ 371475 w 1195387"/>
              <a:gd name="connsiteY13" fmla="*/ 161925 h 485775"/>
              <a:gd name="connsiteX14" fmla="*/ 376237 w 1195387"/>
              <a:gd name="connsiteY14" fmla="*/ 180975 h 485775"/>
              <a:gd name="connsiteX15" fmla="*/ 404812 w 1195387"/>
              <a:gd name="connsiteY15" fmla="*/ 190500 h 485775"/>
              <a:gd name="connsiteX16" fmla="*/ 419100 w 1195387"/>
              <a:gd name="connsiteY16" fmla="*/ 195263 h 485775"/>
              <a:gd name="connsiteX17" fmla="*/ 485775 w 1195387"/>
              <a:gd name="connsiteY17" fmla="*/ 195263 h 485775"/>
              <a:gd name="connsiteX18" fmla="*/ 490537 w 1195387"/>
              <a:gd name="connsiteY18" fmla="*/ 214313 h 485775"/>
              <a:gd name="connsiteX19" fmla="*/ 519112 w 1195387"/>
              <a:gd name="connsiteY19" fmla="*/ 233363 h 485775"/>
              <a:gd name="connsiteX20" fmla="*/ 523875 w 1195387"/>
              <a:gd name="connsiteY20" fmla="*/ 252413 h 485775"/>
              <a:gd name="connsiteX21" fmla="*/ 538162 w 1195387"/>
              <a:gd name="connsiteY21" fmla="*/ 257175 h 485775"/>
              <a:gd name="connsiteX22" fmla="*/ 557212 w 1195387"/>
              <a:gd name="connsiteY22" fmla="*/ 261938 h 485775"/>
              <a:gd name="connsiteX23" fmla="*/ 642937 w 1195387"/>
              <a:gd name="connsiteY23" fmla="*/ 252413 h 485775"/>
              <a:gd name="connsiteX24" fmla="*/ 719137 w 1195387"/>
              <a:gd name="connsiteY24" fmla="*/ 261938 h 485775"/>
              <a:gd name="connsiteX25" fmla="*/ 723900 w 1195387"/>
              <a:gd name="connsiteY25" fmla="*/ 280988 h 485775"/>
              <a:gd name="connsiteX26" fmla="*/ 728662 w 1195387"/>
              <a:gd name="connsiteY26" fmla="*/ 295275 h 485775"/>
              <a:gd name="connsiteX27" fmla="*/ 747712 w 1195387"/>
              <a:gd name="connsiteY27" fmla="*/ 300038 h 485775"/>
              <a:gd name="connsiteX28" fmla="*/ 762000 w 1195387"/>
              <a:gd name="connsiteY28" fmla="*/ 309563 h 485775"/>
              <a:gd name="connsiteX29" fmla="*/ 790575 w 1195387"/>
              <a:gd name="connsiteY29" fmla="*/ 323850 h 485775"/>
              <a:gd name="connsiteX30" fmla="*/ 795337 w 1195387"/>
              <a:gd name="connsiteY30" fmla="*/ 347663 h 485775"/>
              <a:gd name="connsiteX31" fmla="*/ 823912 w 1195387"/>
              <a:gd name="connsiteY31" fmla="*/ 357188 h 485775"/>
              <a:gd name="connsiteX32" fmla="*/ 1004887 w 1195387"/>
              <a:gd name="connsiteY32" fmla="*/ 361950 h 485775"/>
              <a:gd name="connsiteX33" fmla="*/ 1019175 w 1195387"/>
              <a:gd name="connsiteY33" fmla="*/ 371475 h 485775"/>
              <a:gd name="connsiteX34" fmla="*/ 1042987 w 1195387"/>
              <a:gd name="connsiteY34" fmla="*/ 376238 h 485775"/>
              <a:gd name="connsiteX35" fmla="*/ 1052512 w 1195387"/>
              <a:gd name="connsiteY35" fmla="*/ 390525 h 485775"/>
              <a:gd name="connsiteX36" fmla="*/ 1081087 w 1195387"/>
              <a:gd name="connsiteY36" fmla="*/ 400050 h 485775"/>
              <a:gd name="connsiteX37" fmla="*/ 1104900 w 1195387"/>
              <a:gd name="connsiteY37" fmla="*/ 419100 h 485775"/>
              <a:gd name="connsiteX38" fmla="*/ 1123950 w 1195387"/>
              <a:gd name="connsiteY38" fmla="*/ 447675 h 485775"/>
              <a:gd name="connsiteX39" fmla="*/ 1128712 w 1195387"/>
              <a:gd name="connsiteY39" fmla="*/ 476250 h 485775"/>
              <a:gd name="connsiteX40" fmla="*/ 1143000 w 1195387"/>
              <a:gd name="connsiteY40" fmla="*/ 481013 h 485775"/>
              <a:gd name="connsiteX41" fmla="*/ 1195387 w 1195387"/>
              <a:gd name="connsiteY41" fmla="*/ 485775 h 485775"/>
              <a:gd name="connsiteX0" fmla="*/ 0 w 1143000"/>
              <a:gd name="connsiteY0" fmla="*/ 0 h 481013"/>
              <a:gd name="connsiteX1" fmla="*/ 38100 w 1143000"/>
              <a:gd name="connsiteY1" fmla="*/ 14288 h 481013"/>
              <a:gd name="connsiteX2" fmla="*/ 90487 w 1143000"/>
              <a:gd name="connsiteY2" fmla="*/ 28575 h 481013"/>
              <a:gd name="connsiteX3" fmla="*/ 128587 w 1143000"/>
              <a:gd name="connsiteY3" fmla="*/ 47625 h 481013"/>
              <a:gd name="connsiteX4" fmla="*/ 138112 w 1143000"/>
              <a:gd name="connsiteY4" fmla="*/ 76200 h 481013"/>
              <a:gd name="connsiteX5" fmla="*/ 180975 w 1143000"/>
              <a:gd name="connsiteY5" fmla="*/ 100013 h 481013"/>
              <a:gd name="connsiteX6" fmla="*/ 200025 w 1143000"/>
              <a:gd name="connsiteY6" fmla="*/ 104775 h 481013"/>
              <a:gd name="connsiteX7" fmla="*/ 214312 w 1143000"/>
              <a:gd name="connsiteY7" fmla="*/ 109538 h 481013"/>
              <a:gd name="connsiteX8" fmla="*/ 233362 w 1143000"/>
              <a:gd name="connsiteY8" fmla="*/ 114300 h 481013"/>
              <a:gd name="connsiteX9" fmla="*/ 261937 w 1143000"/>
              <a:gd name="connsiteY9" fmla="*/ 123825 h 481013"/>
              <a:gd name="connsiteX10" fmla="*/ 295275 w 1143000"/>
              <a:gd name="connsiteY10" fmla="*/ 128588 h 481013"/>
              <a:gd name="connsiteX11" fmla="*/ 328612 w 1143000"/>
              <a:gd name="connsiteY11" fmla="*/ 138113 h 481013"/>
              <a:gd name="connsiteX12" fmla="*/ 361950 w 1143000"/>
              <a:gd name="connsiteY12" fmla="*/ 147638 h 481013"/>
              <a:gd name="connsiteX13" fmla="*/ 371475 w 1143000"/>
              <a:gd name="connsiteY13" fmla="*/ 161925 h 481013"/>
              <a:gd name="connsiteX14" fmla="*/ 376237 w 1143000"/>
              <a:gd name="connsiteY14" fmla="*/ 180975 h 481013"/>
              <a:gd name="connsiteX15" fmla="*/ 404812 w 1143000"/>
              <a:gd name="connsiteY15" fmla="*/ 190500 h 481013"/>
              <a:gd name="connsiteX16" fmla="*/ 419100 w 1143000"/>
              <a:gd name="connsiteY16" fmla="*/ 195263 h 481013"/>
              <a:gd name="connsiteX17" fmla="*/ 485775 w 1143000"/>
              <a:gd name="connsiteY17" fmla="*/ 195263 h 481013"/>
              <a:gd name="connsiteX18" fmla="*/ 490537 w 1143000"/>
              <a:gd name="connsiteY18" fmla="*/ 214313 h 481013"/>
              <a:gd name="connsiteX19" fmla="*/ 519112 w 1143000"/>
              <a:gd name="connsiteY19" fmla="*/ 233363 h 481013"/>
              <a:gd name="connsiteX20" fmla="*/ 523875 w 1143000"/>
              <a:gd name="connsiteY20" fmla="*/ 252413 h 481013"/>
              <a:gd name="connsiteX21" fmla="*/ 538162 w 1143000"/>
              <a:gd name="connsiteY21" fmla="*/ 257175 h 481013"/>
              <a:gd name="connsiteX22" fmla="*/ 557212 w 1143000"/>
              <a:gd name="connsiteY22" fmla="*/ 261938 h 481013"/>
              <a:gd name="connsiteX23" fmla="*/ 642937 w 1143000"/>
              <a:gd name="connsiteY23" fmla="*/ 252413 h 481013"/>
              <a:gd name="connsiteX24" fmla="*/ 719137 w 1143000"/>
              <a:gd name="connsiteY24" fmla="*/ 261938 h 481013"/>
              <a:gd name="connsiteX25" fmla="*/ 723900 w 1143000"/>
              <a:gd name="connsiteY25" fmla="*/ 280988 h 481013"/>
              <a:gd name="connsiteX26" fmla="*/ 728662 w 1143000"/>
              <a:gd name="connsiteY26" fmla="*/ 295275 h 481013"/>
              <a:gd name="connsiteX27" fmla="*/ 747712 w 1143000"/>
              <a:gd name="connsiteY27" fmla="*/ 300038 h 481013"/>
              <a:gd name="connsiteX28" fmla="*/ 762000 w 1143000"/>
              <a:gd name="connsiteY28" fmla="*/ 309563 h 481013"/>
              <a:gd name="connsiteX29" fmla="*/ 790575 w 1143000"/>
              <a:gd name="connsiteY29" fmla="*/ 323850 h 481013"/>
              <a:gd name="connsiteX30" fmla="*/ 795337 w 1143000"/>
              <a:gd name="connsiteY30" fmla="*/ 347663 h 481013"/>
              <a:gd name="connsiteX31" fmla="*/ 823912 w 1143000"/>
              <a:gd name="connsiteY31" fmla="*/ 357188 h 481013"/>
              <a:gd name="connsiteX32" fmla="*/ 1004887 w 1143000"/>
              <a:gd name="connsiteY32" fmla="*/ 361950 h 481013"/>
              <a:gd name="connsiteX33" fmla="*/ 1019175 w 1143000"/>
              <a:gd name="connsiteY33" fmla="*/ 371475 h 481013"/>
              <a:gd name="connsiteX34" fmla="*/ 1042987 w 1143000"/>
              <a:gd name="connsiteY34" fmla="*/ 376238 h 481013"/>
              <a:gd name="connsiteX35" fmla="*/ 1052512 w 1143000"/>
              <a:gd name="connsiteY35" fmla="*/ 390525 h 481013"/>
              <a:gd name="connsiteX36" fmla="*/ 1081087 w 1143000"/>
              <a:gd name="connsiteY36" fmla="*/ 400050 h 481013"/>
              <a:gd name="connsiteX37" fmla="*/ 1104900 w 1143000"/>
              <a:gd name="connsiteY37" fmla="*/ 419100 h 481013"/>
              <a:gd name="connsiteX38" fmla="*/ 1123950 w 1143000"/>
              <a:gd name="connsiteY38" fmla="*/ 447675 h 481013"/>
              <a:gd name="connsiteX39" fmla="*/ 1128712 w 1143000"/>
              <a:gd name="connsiteY39" fmla="*/ 476250 h 481013"/>
              <a:gd name="connsiteX40" fmla="*/ 1143000 w 1143000"/>
              <a:gd name="connsiteY40" fmla="*/ 481013 h 481013"/>
              <a:gd name="connsiteX0" fmla="*/ 0 w 1143000"/>
              <a:gd name="connsiteY0" fmla="*/ 0 h 481013"/>
              <a:gd name="connsiteX1" fmla="*/ 38100 w 1143000"/>
              <a:gd name="connsiteY1" fmla="*/ 14288 h 481013"/>
              <a:gd name="connsiteX2" fmla="*/ 90487 w 1143000"/>
              <a:gd name="connsiteY2" fmla="*/ 28575 h 481013"/>
              <a:gd name="connsiteX3" fmla="*/ 128587 w 1143000"/>
              <a:gd name="connsiteY3" fmla="*/ 47625 h 481013"/>
              <a:gd name="connsiteX4" fmla="*/ 138112 w 1143000"/>
              <a:gd name="connsiteY4" fmla="*/ 76200 h 481013"/>
              <a:gd name="connsiteX5" fmla="*/ 180975 w 1143000"/>
              <a:gd name="connsiteY5" fmla="*/ 100013 h 481013"/>
              <a:gd name="connsiteX6" fmla="*/ 200025 w 1143000"/>
              <a:gd name="connsiteY6" fmla="*/ 104775 h 481013"/>
              <a:gd name="connsiteX7" fmla="*/ 214312 w 1143000"/>
              <a:gd name="connsiteY7" fmla="*/ 109538 h 481013"/>
              <a:gd name="connsiteX8" fmla="*/ 233362 w 1143000"/>
              <a:gd name="connsiteY8" fmla="*/ 114300 h 481013"/>
              <a:gd name="connsiteX9" fmla="*/ 261937 w 1143000"/>
              <a:gd name="connsiteY9" fmla="*/ 123825 h 481013"/>
              <a:gd name="connsiteX10" fmla="*/ 295275 w 1143000"/>
              <a:gd name="connsiteY10" fmla="*/ 128588 h 481013"/>
              <a:gd name="connsiteX11" fmla="*/ 328612 w 1143000"/>
              <a:gd name="connsiteY11" fmla="*/ 138113 h 481013"/>
              <a:gd name="connsiteX12" fmla="*/ 361950 w 1143000"/>
              <a:gd name="connsiteY12" fmla="*/ 147638 h 481013"/>
              <a:gd name="connsiteX13" fmla="*/ 371475 w 1143000"/>
              <a:gd name="connsiteY13" fmla="*/ 161925 h 481013"/>
              <a:gd name="connsiteX14" fmla="*/ 376237 w 1143000"/>
              <a:gd name="connsiteY14" fmla="*/ 180975 h 481013"/>
              <a:gd name="connsiteX15" fmla="*/ 404812 w 1143000"/>
              <a:gd name="connsiteY15" fmla="*/ 190500 h 481013"/>
              <a:gd name="connsiteX16" fmla="*/ 419100 w 1143000"/>
              <a:gd name="connsiteY16" fmla="*/ 195263 h 481013"/>
              <a:gd name="connsiteX17" fmla="*/ 485775 w 1143000"/>
              <a:gd name="connsiteY17" fmla="*/ 195263 h 481013"/>
              <a:gd name="connsiteX18" fmla="*/ 490537 w 1143000"/>
              <a:gd name="connsiteY18" fmla="*/ 214313 h 481013"/>
              <a:gd name="connsiteX19" fmla="*/ 519112 w 1143000"/>
              <a:gd name="connsiteY19" fmla="*/ 233363 h 481013"/>
              <a:gd name="connsiteX20" fmla="*/ 523875 w 1143000"/>
              <a:gd name="connsiteY20" fmla="*/ 252413 h 481013"/>
              <a:gd name="connsiteX21" fmla="*/ 538162 w 1143000"/>
              <a:gd name="connsiteY21" fmla="*/ 257175 h 481013"/>
              <a:gd name="connsiteX22" fmla="*/ 557212 w 1143000"/>
              <a:gd name="connsiteY22" fmla="*/ 261938 h 481013"/>
              <a:gd name="connsiteX23" fmla="*/ 719137 w 1143000"/>
              <a:gd name="connsiteY23" fmla="*/ 261938 h 481013"/>
              <a:gd name="connsiteX24" fmla="*/ 723900 w 1143000"/>
              <a:gd name="connsiteY24" fmla="*/ 280988 h 481013"/>
              <a:gd name="connsiteX25" fmla="*/ 728662 w 1143000"/>
              <a:gd name="connsiteY25" fmla="*/ 295275 h 481013"/>
              <a:gd name="connsiteX26" fmla="*/ 747712 w 1143000"/>
              <a:gd name="connsiteY26" fmla="*/ 300038 h 481013"/>
              <a:gd name="connsiteX27" fmla="*/ 762000 w 1143000"/>
              <a:gd name="connsiteY27" fmla="*/ 309563 h 481013"/>
              <a:gd name="connsiteX28" fmla="*/ 790575 w 1143000"/>
              <a:gd name="connsiteY28" fmla="*/ 323850 h 481013"/>
              <a:gd name="connsiteX29" fmla="*/ 795337 w 1143000"/>
              <a:gd name="connsiteY29" fmla="*/ 347663 h 481013"/>
              <a:gd name="connsiteX30" fmla="*/ 823912 w 1143000"/>
              <a:gd name="connsiteY30" fmla="*/ 357188 h 481013"/>
              <a:gd name="connsiteX31" fmla="*/ 1004887 w 1143000"/>
              <a:gd name="connsiteY31" fmla="*/ 361950 h 481013"/>
              <a:gd name="connsiteX32" fmla="*/ 1019175 w 1143000"/>
              <a:gd name="connsiteY32" fmla="*/ 371475 h 481013"/>
              <a:gd name="connsiteX33" fmla="*/ 1042987 w 1143000"/>
              <a:gd name="connsiteY33" fmla="*/ 376238 h 481013"/>
              <a:gd name="connsiteX34" fmla="*/ 1052512 w 1143000"/>
              <a:gd name="connsiteY34" fmla="*/ 390525 h 481013"/>
              <a:gd name="connsiteX35" fmla="*/ 1081087 w 1143000"/>
              <a:gd name="connsiteY35" fmla="*/ 400050 h 481013"/>
              <a:gd name="connsiteX36" fmla="*/ 1104900 w 1143000"/>
              <a:gd name="connsiteY36" fmla="*/ 419100 h 481013"/>
              <a:gd name="connsiteX37" fmla="*/ 1123950 w 1143000"/>
              <a:gd name="connsiteY37" fmla="*/ 447675 h 481013"/>
              <a:gd name="connsiteX38" fmla="*/ 1128712 w 1143000"/>
              <a:gd name="connsiteY38" fmla="*/ 476250 h 481013"/>
              <a:gd name="connsiteX39" fmla="*/ 1143000 w 1143000"/>
              <a:gd name="connsiteY39" fmla="*/ 481013 h 4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43000" h="481013">
                <a:moveTo>
                  <a:pt x="0" y="0"/>
                </a:moveTo>
                <a:cubicBezTo>
                  <a:pt x="10307" y="4123"/>
                  <a:pt x="26370" y="11089"/>
                  <a:pt x="38100" y="14288"/>
                </a:cubicBezTo>
                <a:cubicBezTo>
                  <a:pt x="40004" y="14807"/>
                  <a:pt x="79528" y="23594"/>
                  <a:pt x="90487" y="28575"/>
                </a:cubicBezTo>
                <a:cubicBezTo>
                  <a:pt x="103413" y="34451"/>
                  <a:pt x="128587" y="47625"/>
                  <a:pt x="128587" y="47625"/>
                </a:cubicBezTo>
                <a:cubicBezTo>
                  <a:pt x="131762" y="57150"/>
                  <a:pt x="128587" y="73025"/>
                  <a:pt x="138112" y="76200"/>
                </a:cubicBezTo>
                <a:cubicBezTo>
                  <a:pt x="163260" y="84583"/>
                  <a:pt x="148223" y="78178"/>
                  <a:pt x="180975" y="100013"/>
                </a:cubicBezTo>
                <a:cubicBezTo>
                  <a:pt x="186421" y="103644"/>
                  <a:pt x="193731" y="102977"/>
                  <a:pt x="200025" y="104775"/>
                </a:cubicBezTo>
                <a:cubicBezTo>
                  <a:pt x="204852" y="106154"/>
                  <a:pt x="209485" y="108159"/>
                  <a:pt x="214312" y="109538"/>
                </a:cubicBezTo>
                <a:cubicBezTo>
                  <a:pt x="220606" y="111336"/>
                  <a:pt x="227093" y="112419"/>
                  <a:pt x="233362" y="114300"/>
                </a:cubicBezTo>
                <a:cubicBezTo>
                  <a:pt x="242979" y="117185"/>
                  <a:pt x="251998" y="122405"/>
                  <a:pt x="261937" y="123825"/>
                </a:cubicBezTo>
                <a:lnTo>
                  <a:pt x="295275" y="128588"/>
                </a:lnTo>
                <a:cubicBezTo>
                  <a:pt x="329524" y="140004"/>
                  <a:pt x="286760" y="126156"/>
                  <a:pt x="328612" y="138113"/>
                </a:cubicBezTo>
                <a:cubicBezTo>
                  <a:pt x="376439" y="151778"/>
                  <a:pt x="302397" y="132748"/>
                  <a:pt x="361950" y="147638"/>
                </a:cubicBezTo>
                <a:cubicBezTo>
                  <a:pt x="365125" y="152400"/>
                  <a:pt x="369220" y="156664"/>
                  <a:pt x="371475" y="161925"/>
                </a:cubicBezTo>
                <a:cubicBezTo>
                  <a:pt x="374053" y="167941"/>
                  <a:pt x="371267" y="176715"/>
                  <a:pt x="376237" y="180975"/>
                </a:cubicBezTo>
                <a:cubicBezTo>
                  <a:pt x="383860" y="187509"/>
                  <a:pt x="395287" y="187325"/>
                  <a:pt x="404812" y="190500"/>
                </a:cubicBezTo>
                <a:lnTo>
                  <a:pt x="419100" y="195263"/>
                </a:lnTo>
                <a:cubicBezTo>
                  <a:pt x="431153" y="193756"/>
                  <a:pt x="471457" y="185035"/>
                  <a:pt x="485775" y="195263"/>
                </a:cubicBezTo>
                <a:cubicBezTo>
                  <a:pt x="491101" y="199068"/>
                  <a:pt x="487959" y="208297"/>
                  <a:pt x="490537" y="214313"/>
                </a:cubicBezTo>
                <a:cubicBezTo>
                  <a:pt x="498430" y="232730"/>
                  <a:pt x="500528" y="228716"/>
                  <a:pt x="519112" y="233363"/>
                </a:cubicBezTo>
                <a:cubicBezTo>
                  <a:pt x="520700" y="239713"/>
                  <a:pt x="519786" y="247302"/>
                  <a:pt x="523875" y="252413"/>
                </a:cubicBezTo>
                <a:cubicBezTo>
                  <a:pt x="527011" y="256333"/>
                  <a:pt x="533335" y="255796"/>
                  <a:pt x="538162" y="257175"/>
                </a:cubicBezTo>
                <a:cubicBezTo>
                  <a:pt x="544456" y="258973"/>
                  <a:pt x="550862" y="260350"/>
                  <a:pt x="557212" y="261938"/>
                </a:cubicBezTo>
                <a:cubicBezTo>
                  <a:pt x="587374" y="262732"/>
                  <a:pt x="691356" y="258763"/>
                  <a:pt x="719137" y="261938"/>
                </a:cubicBezTo>
                <a:cubicBezTo>
                  <a:pt x="720725" y="268288"/>
                  <a:pt x="722102" y="274694"/>
                  <a:pt x="723900" y="280988"/>
                </a:cubicBezTo>
                <a:cubicBezTo>
                  <a:pt x="725279" y="285815"/>
                  <a:pt x="724742" y="292139"/>
                  <a:pt x="728662" y="295275"/>
                </a:cubicBezTo>
                <a:cubicBezTo>
                  <a:pt x="733773" y="299364"/>
                  <a:pt x="741362" y="298450"/>
                  <a:pt x="747712" y="300038"/>
                </a:cubicBezTo>
                <a:cubicBezTo>
                  <a:pt x="752475" y="303213"/>
                  <a:pt x="756880" y="307003"/>
                  <a:pt x="762000" y="309563"/>
                </a:cubicBezTo>
                <a:cubicBezTo>
                  <a:pt x="801436" y="329280"/>
                  <a:pt x="749626" y="296552"/>
                  <a:pt x="790575" y="323850"/>
                </a:cubicBezTo>
                <a:cubicBezTo>
                  <a:pt x="792162" y="331788"/>
                  <a:pt x="789613" y="341939"/>
                  <a:pt x="795337" y="347663"/>
                </a:cubicBezTo>
                <a:cubicBezTo>
                  <a:pt x="802436" y="354763"/>
                  <a:pt x="814387" y="354013"/>
                  <a:pt x="823912" y="357188"/>
                </a:cubicBezTo>
                <a:cubicBezTo>
                  <a:pt x="881161" y="376271"/>
                  <a:pt x="944562" y="360363"/>
                  <a:pt x="1004887" y="361950"/>
                </a:cubicBezTo>
                <a:cubicBezTo>
                  <a:pt x="1009650" y="365125"/>
                  <a:pt x="1013816" y="369465"/>
                  <a:pt x="1019175" y="371475"/>
                </a:cubicBezTo>
                <a:cubicBezTo>
                  <a:pt x="1026754" y="374317"/>
                  <a:pt x="1035959" y="372222"/>
                  <a:pt x="1042987" y="376238"/>
                </a:cubicBezTo>
                <a:cubicBezTo>
                  <a:pt x="1047957" y="379078"/>
                  <a:pt x="1047658" y="387492"/>
                  <a:pt x="1052512" y="390525"/>
                </a:cubicBezTo>
                <a:cubicBezTo>
                  <a:pt x="1061026" y="395846"/>
                  <a:pt x="1081087" y="400050"/>
                  <a:pt x="1081087" y="400050"/>
                </a:cubicBezTo>
                <a:cubicBezTo>
                  <a:pt x="1093317" y="436737"/>
                  <a:pt x="1073943" y="392013"/>
                  <a:pt x="1104900" y="419100"/>
                </a:cubicBezTo>
                <a:cubicBezTo>
                  <a:pt x="1113515" y="426638"/>
                  <a:pt x="1123950" y="447675"/>
                  <a:pt x="1123950" y="447675"/>
                </a:cubicBezTo>
                <a:cubicBezTo>
                  <a:pt x="1125537" y="457200"/>
                  <a:pt x="1123921" y="467866"/>
                  <a:pt x="1128712" y="476250"/>
                </a:cubicBezTo>
                <a:cubicBezTo>
                  <a:pt x="1131203" y="480609"/>
                  <a:pt x="1138030" y="480303"/>
                  <a:pt x="1143000" y="481013"/>
                </a:cubicBezTo>
              </a:path>
            </a:pathLst>
          </a:custGeom>
          <a:noFill/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6673" name="Freeform 156672"/>
          <p:cNvSpPr/>
          <p:nvPr/>
        </p:nvSpPr>
        <p:spPr>
          <a:xfrm>
            <a:off x="5413374" y="4016375"/>
            <a:ext cx="1565275" cy="206375"/>
          </a:xfrm>
          <a:custGeom>
            <a:avLst/>
            <a:gdLst>
              <a:gd name="connsiteX0" fmla="*/ 0 w 1562100"/>
              <a:gd name="connsiteY0" fmla="*/ 0 h 215900"/>
              <a:gd name="connsiteX1" fmla="*/ 1562100 w 1562100"/>
              <a:gd name="connsiteY1" fmla="*/ 215900 h 215900"/>
              <a:gd name="connsiteX2" fmla="*/ 1562100 w 1562100"/>
              <a:gd name="connsiteY2" fmla="*/ 215900 h 215900"/>
              <a:gd name="connsiteX0" fmla="*/ 0 w 1562100"/>
              <a:gd name="connsiteY0" fmla="*/ 0 h 225425"/>
              <a:gd name="connsiteX1" fmla="*/ 1295400 w 1562100"/>
              <a:gd name="connsiteY1" fmla="*/ 225425 h 225425"/>
              <a:gd name="connsiteX2" fmla="*/ 1562100 w 1562100"/>
              <a:gd name="connsiteY2" fmla="*/ 215900 h 225425"/>
              <a:gd name="connsiteX3" fmla="*/ 1562100 w 1562100"/>
              <a:gd name="connsiteY3" fmla="*/ 215900 h 225425"/>
              <a:gd name="connsiteX0" fmla="*/ 0 w 1562100"/>
              <a:gd name="connsiteY0" fmla="*/ 0 h 225971"/>
              <a:gd name="connsiteX1" fmla="*/ 1285875 w 1562100"/>
              <a:gd name="connsiteY1" fmla="*/ 193675 h 225971"/>
              <a:gd name="connsiteX2" fmla="*/ 1295400 w 1562100"/>
              <a:gd name="connsiteY2" fmla="*/ 225425 h 225971"/>
              <a:gd name="connsiteX3" fmla="*/ 1562100 w 1562100"/>
              <a:gd name="connsiteY3" fmla="*/ 215900 h 225971"/>
              <a:gd name="connsiteX4" fmla="*/ 1562100 w 1562100"/>
              <a:gd name="connsiteY4" fmla="*/ 215900 h 225971"/>
              <a:gd name="connsiteX0" fmla="*/ 0 w 1562100"/>
              <a:gd name="connsiteY0" fmla="*/ 0 h 225433"/>
              <a:gd name="connsiteX1" fmla="*/ 1216025 w 1562100"/>
              <a:gd name="connsiteY1" fmla="*/ 193675 h 225433"/>
              <a:gd name="connsiteX2" fmla="*/ 1285875 w 1562100"/>
              <a:gd name="connsiteY2" fmla="*/ 193675 h 225433"/>
              <a:gd name="connsiteX3" fmla="*/ 1295400 w 1562100"/>
              <a:gd name="connsiteY3" fmla="*/ 225425 h 225433"/>
              <a:gd name="connsiteX4" fmla="*/ 1562100 w 1562100"/>
              <a:gd name="connsiteY4" fmla="*/ 215900 h 225433"/>
              <a:gd name="connsiteX5" fmla="*/ 1562100 w 1562100"/>
              <a:gd name="connsiteY5" fmla="*/ 215900 h 225433"/>
              <a:gd name="connsiteX0" fmla="*/ 0 w 1562100"/>
              <a:gd name="connsiteY0" fmla="*/ 0 h 225433"/>
              <a:gd name="connsiteX1" fmla="*/ 1209675 w 1562100"/>
              <a:gd name="connsiteY1" fmla="*/ 165100 h 225433"/>
              <a:gd name="connsiteX2" fmla="*/ 1216025 w 1562100"/>
              <a:gd name="connsiteY2" fmla="*/ 193675 h 225433"/>
              <a:gd name="connsiteX3" fmla="*/ 1285875 w 1562100"/>
              <a:gd name="connsiteY3" fmla="*/ 193675 h 225433"/>
              <a:gd name="connsiteX4" fmla="*/ 1295400 w 1562100"/>
              <a:gd name="connsiteY4" fmla="*/ 225425 h 225433"/>
              <a:gd name="connsiteX5" fmla="*/ 1562100 w 1562100"/>
              <a:gd name="connsiteY5" fmla="*/ 215900 h 225433"/>
              <a:gd name="connsiteX6" fmla="*/ 1562100 w 1562100"/>
              <a:gd name="connsiteY6" fmla="*/ 215900 h 225433"/>
              <a:gd name="connsiteX0" fmla="*/ 0 w 1562100"/>
              <a:gd name="connsiteY0" fmla="*/ 0 h 225433"/>
              <a:gd name="connsiteX1" fmla="*/ 990600 w 1562100"/>
              <a:gd name="connsiteY1" fmla="*/ 165100 h 225433"/>
              <a:gd name="connsiteX2" fmla="*/ 1209675 w 1562100"/>
              <a:gd name="connsiteY2" fmla="*/ 165100 h 225433"/>
              <a:gd name="connsiteX3" fmla="*/ 1216025 w 1562100"/>
              <a:gd name="connsiteY3" fmla="*/ 193675 h 225433"/>
              <a:gd name="connsiteX4" fmla="*/ 1285875 w 1562100"/>
              <a:gd name="connsiteY4" fmla="*/ 193675 h 225433"/>
              <a:gd name="connsiteX5" fmla="*/ 1295400 w 1562100"/>
              <a:gd name="connsiteY5" fmla="*/ 225425 h 225433"/>
              <a:gd name="connsiteX6" fmla="*/ 1562100 w 1562100"/>
              <a:gd name="connsiteY6" fmla="*/ 215900 h 225433"/>
              <a:gd name="connsiteX7" fmla="*/ 1562100 w 1562100"/>
              <a:gd name="connsiteY7" fmla="*/ 215900 h 225433"/>
              <a:gd name="connsiteX0" fmla="*/ 0 w 1562100"/>
              <a:gd name="connsiteY0" fmla="*/ 0 h 225433"/>
              <a:gd name="connsiteX1" fmla="*/ 990600 w 1562100"/>
              <a:gd name="connsiteY1" fmla="*/ 165100 h 225433"/>
              <a:gd name="connsiteX2" fmla="*/ 1209675 w 1562100"/>
              <a:gd name="connsiteY2" fmla="*/ 165100 h 225433"/>
              <a:gd name="connsiteX3" fmla="*/ 1216025 w 1562100"/>
              <a:gd name="connsiteY3" fmla="*/ 193675 h 225433"/>
              <a:gd name="connsiteX4" fmla="*/ 1285875 w 1562100"/>
              <a:gd name="connsiteY4" fmla="*/ 193675 h 225433"/>
              <a:gd name="connsiteX5" fmla="*/ 1295400 w 1562100"/>
              <a:gd name="connsiteY5" fmla="*/ 225425 h 225433"/>
              <a:gd name="connsiteX6" fmla="*/ 1562100 w 1562100"/>
              <a:gd name="connsiteY6" fmla="*/ 215900 h 225433"/>
              <a:gd name="connsiteX7" fmla="*/ 1562100 w 1562100"/>
              <a:gd name="connsiteY7" fmla="*/ 215900 h 225433"/>
              <a:gd name="connsiteX0" fmla="*/ 0 w 1562100"/>
              <a:gd name="connsiteY0" fmla="*/ 0 h 225433"/>
              <a:gd name="connsiteX1" fmla="*/ 990600 w 1562100"/>
              <a:gd name="connsiteY1" fmla="*/ 165100 h 225433"/>
              <a:gd name="connsiteX2" fmla="*/ 1209675 w 1562100"/>
              <a:gd name="connsiteY2" fmla="*/ 165100 h 225433"/>
              <a:gd name="connsiteX3" fmla="*/ 1216025 w 1562100"/>
              <a:gd name="connsiteY3" fmla="*/ 193675 h 225433"/>
              <a:gd name="connsiteX4" fmla="*/ 1285875 w 1562100"/>
              <a:gd name="connsiteY4" fmla="*/ 193675 h 225433"/>
              <a:gd name="connsiteX5" fmla="*/ 1295400 w 1562100"/>
              <a:gd name="connsiteY5" fmla="*/ 225425 h 225433"/>
              <a:gd name="connsiteX6" fmla="*/ 1562100 w 1562100"/>
              <a:gd name="connsiteY6" fmla="*/ 215900 h 225433"/>
              <a:gd name="connsiteX7" fmla="*/ 1562100 w 1562100"/>
              <a:gd name="connsiteY7" fmla="*/ 215900 h 225433"/>
              <a:gd name="connsiteX0" fmla="*/ 0 w 1562100"/>
              <a:gd name="connsiteY0" fmla="*/ 0 h 225425"/>
              <a:gd name="connsiteX1" fmla="*/ 990600 w 1562100"/>
              <a:gd name="connsiteY1" fmla="*/ 165100 h 225425"/>
              <a:gd name="connsiteX2" fmla="*/ 1209675 w 1562100"/>
              <a:gd name="connsiteY2" fmla="*/ 165100 h 225425"/>
              <a:gd name="connsiteX3" fmla="*/ 1216025 w 1562100"/>
              <a:gd name="connsiteY3" fmla="*/ 193675 h 225425"/>
              <a:gd name="connsiteX4" fmla="*/ 1285875 w 1562100"/>
              <a:gd name="connsiteY4" fmla="*/ 193675 h 225425"/>
              <a:gd name="connsiteX5" fmla="*/ 1295400 w 1562100"/>
              <a:gd name="connsiteY5" fmla="*/ 225425 h 225425"/>
              <a:gd name="connsiteX6" fmla="*/ 1562100 w 1562100"/>
              <a:gd name="connsiteY6" fmla="*/ 215900 h 225425"/>
              <a:gd name="connsiteX7" fmla="*/ 1562100 w 1562100"/>
              <a:gd name="connsiteY7" fmla="*/ 215900 h 225425"/>
              <a:gd name="connsiteX0" fmla="*/ 0 w 1562100"/>
              <a:gd name="connsiteY0" fmla="*/ 0 h 225425"/>
              <a:gd name="connsiteX1" fmla="*/ 990600 w 1562100"/>
              <a:gd name="connsiteY1" fmla="*/ 165100 h 225425"/>
              <a:gd name="connsiteX2" fmla="*/ 1209675 w 1562100"/>
              <a:gd name="connsiteY2" fmla="*/ 165100 h 225425"/>
              <a:gd name="connsiteX3" fmla="*/ 1216025 w 1562100"/>
              <a:gd name="connsiteY3" fmla="*/ 193675 h 225425"/>
              <a:gd name="connsiteX4" fmla="*/ 1285875 w 1562100"/>
              <a:gd name="connsiteY4" fmla="*/ 193675 h 225425"/>
              <a:gd name="connsiteX5" fmla="*/ 1282700 w 1562100"/>
              <a:gd name="connsiteY5" fmla="*/ 225425 h 225425"/>
              <a:gd name="connsiteX6" fmla="*/ 1562100 w 1562100"/>
              <a:gd name="connsiteY6" fmla="*/ 215900 h 225425"/>
              <a:gd name="connsiteX7" fmla="*/ 1562100 w 1562100"/>
              <a:gd name="connsiteY7" fmla="*/ 215900 h 225425"/>
              <a:gd name="connsiteX0" fmla="*/ 0 w 1562100"/>
              <a:gd name="connsiteY0" fmla="*/ 0 h 222250"/>
              <a:gd name="connsiteX1" fmla="*/ 990600 w 1562100"/>
              <a:gd name="connsiteY1" fmla="*/ 165100 h 222250"/>
              <a:gd name="connsiteX2" fmla="*/ 1209675 w 1562100"/>
              <a:gd name="connsiteY2" fmla="*/ 165100 h 222250"/>
              <a:gd name="connsiteX3" fmla="*/ 1216025 w 1562100"/>
              <a:gd name="connsiteY3" fmla="*/ 193675 h 222250"/>
              <a:gd name="connsiteX4" fmla="*/ 1285875 w 1562100"/>
              <a:gd name="connsiteY4" fmla="*/ 193675 h 222250"/>
              <a:gd name="connsiteX5" fmla="*/ 1289050 w 1562100"/>
              <a:gd name="connsiteY5" fmla="*/ 222250 h 222250"/>
              <a:gd name="connsiteX6" fmla="*/ 1562100 w 1562100"/>
              <a:gd name="connsiteY6" fmla="*/ 215900 h 222250"/>
              <a:gd name="connsiteX7" fmla="*/ 1562100 w 1562100"/>
              <a:gd name="connsiteY7" fmla="*/ 215900 h 222250"/>
              <a:gd name="connsiteX0" fmla="*/ 0 w 1562100"/>
              <a:gd name="connsiteY0" fmla="*/ 0 h 222250"/>
              <a:gd name="connsiteX1" fmla="*/ 981075 w 1562100"/>
              <a:gd name="connsiteY1" fmla="*/ 133350 h 222250"/>
              <a:gd name="connsiteX2" fmla="*/ 990600 w 1562100"/>
              <a:gd name="connsiteY2" fmla="*/ 165100 h 222250"/>
              <a:gd name="connsiteX3" fmla="*/ 1209675 w 1562100"/>
              <a:gd name="connsiteY3" fmla="*/ 165100 h 222250"/>
              <a:gd name="connsiteX4" fmla="*/ 1216025 w 1562100"/>
              <a:gd name="connsiteY4" fmla="*/ 193675 h 222250"/>
              <a:gd name="connsiteX5" fmla="*/ 1285875 w 1562100"/>
              <a:gd name="connsiteY5" fmla="*/ 193675 h 222250"/>
              <a:gd name="connsiteX6" fmla="*/ 1289050 w 1562100"/>
              <a:gd name="connsiteY6" fmla="*/ 222250 h 222250"/>
              <a:gd name="connsiteX7" fmla="*/ 1562100 w 1562100"/>
              <a:gd name="connsiteY7" fmla="*/ 215900 h 222250"/>
              <a:gd name="connsiteX8" fmla="*/ 1562100 w 1562100"/>
              <a:gd name="connsiteY8" fmla="*/ 215900 h 222250"/>
              <a:gd name="connsiteX0" fmla="*/ 0 w 1562100"/>
              <a:gd name="connsiteY0" fmla="*/ 0 h 222250"/>
              <a:gd name="connsiteX1" fmla="*/ 981075 w 1562100"/>
              <a:gd name="connsiteY1" fmla="*/ 133350 h 222250"/>
              <a:gd name="connsiteX2" fmla="*/ 990600 w 1562100"/>
              <a:gd name="connsiteY2" fmla="*/ 165100 h 222250"/>
              <a:gd name="connsiteX3" fmla="*/ 1209675 w 1562100"/>
              <a:gd name="connsiteY3" fmla="*/ 165100 h 222250"/>
              <a:gd name="connsiteX4" fmla="*/ 1216025 w 1562100"/>
              <a:gd name="connsiteY4" fmla="*/ 193675 h 222250"/>
              <a:gd name="connsiteX5" fmla="*/ 1285875 w 1562100"/>
              <a:gd name="connsiteY5" fmla="*/ 193675 h 222250"/>
              <a:gd name="connsiteX6" fmla="*/ 1289050 w 1562100"/>
              <a:gd name="connsiteY6" fmla="*/ 222250 h 222250"/>
              <a:gd name="connsiteX7" fmla="*/ 1562100 w 1562100"/>
              <a:gd name="connsiteY7" fmla="*/ 215900 h 222250"/>
              <a:gd name="connsiteX8" fmla="*/ 1562100 w 1562100"/>
              <a:gd name="connsiteY8" fmla="*/ 215900 h 222250"/>
              <a:gd name="connsiteX0" fmla="*/ 0 w 1562100"/>
              <a:gd name="connsiteY0" fmla="*/ 0 h 222250"/>
              <a:gd name="connsiteX1" fmla="*/ 984250 w 1562100"/>
              <a:gd name="connsiteY1" fmla="*/ 136525 h 222250"/>
              <a:gd name="connsiteX2" fmla="*/ 990600 w 1562100"/>
              <a:gd name="connsiteY2" fmla="*/ 165100 h 222250"/>
              <a:gd name="connsiteX3" fmla="*/ 1209675 w 1562100"/>
              <a:gd name="connsiteY3" fmla="*/ 165100 h 222250"/>
              <a:gd name="connsiteX4" fmla="*/ 1216025 w 1562100"/>
              <a:gd name="connsiteY4" fmla="*/ 193675 h 222250"/>
              <a:gd name="connsiteX5" fmla="*/ 1285875 w 1562100"/>
              <a:gd name="connsiteY5" fmla="*/ 193675 h 222250"/>
              <a:gd name="connsiteX6" fmla="*/ 1289050 w 1562100"/>
              <a:gd name="connsiteY6" fmla="*/ 222250 h 222250"/>
              <a:gd name="connsiteX7" fmla="*/ 1562100 w 1562100"/>
              <a:gd name="connsiteY7" fmla="*/ 215900 h 222250"/>
              <a:gd name="connsiteX8" fmla="*/ 1562100 w 1562100"/>
              <a:gd name="connsiteY8" fmla="*/ 215900 h 222250"/>
              <a:gd name="connsiteX0" fmla="*/ 0 w 1562100"/>
              <a:gd name="connsiteY0" fmla="*/ 0 h 222250"/>
              <a:gd name="connsiteX1" fmla="*/ 806450 w 1562100"/>
              <a:gd name="connsiteY1" fmla="*/ 133350 h 222250"/>
              <a:gd name="connsiteX2" fmla="*/ 984250 w 1562100"/>
              <a:gd name="connsiteY2" fmla="*/ 136525 h 222250"/>
              <a:gd name="connsiteX3" fmla="*/ 990600 w 1562100"/>
              <a:gd name="connsiteY3" fmla="*/ 165100 h 222250"/>
              <a:gd name="connsiteX4" fmla="*/ 1209675 w 1562100"/>
              <a:gd name="connsiteY4" fmla="*/ 165100 h 222250"/>
              <a:gd name="connsiteX5" fmla="*/ 1216025 w 1562100"/>
              <a:gd name="connsiteY5" fmla="*/ 193675 h 222250"/>
              <a:gd name="connsiteX6" fmla="*/ 1285875 w 1562100"/>
              <a:gd name="connsiteY6" fmla="*/ 193675 h 222250"/>
              <a:gd name="connsiteX7" fmla="*/ 1289050 w 1562100"/>
              <a:gd name="connsiteY7" fmla="*/ 222250 h 222250"/>
              <a:gd name="connsiteX8" fmla="*/ 1562100 w 1562100"/>
              <a:gd name="connsiteY8" fmla="*/ 215900 h 222250"/>
              <a:gd name="connsiteX9" fmla="*/ 1562100 w 1562100"/>
              <a:gd name="connsiteY9" fmla="*/ 215900 h 222250"/>
              <a:gd name="connsiteX0" fmla="*/ 0 w 1562100"/>
              <a:gd name="connsiteY0" fmla="*/ 0 h 222250"/>
              <a:gd name="connsiteX1" fmla="*/ 806450 w 1562100"/>
              <a:gd name="connsiteY1" fmla="*/ 133350 h 222250"/>
              <a:gd name="connsiteX2" fmla="*/ 984250 w 1562100"/>
              <a:gd name="connsiteY2" fmla="*/ 136525 h 222250"/>
              <a:gd name="connsiteX3" fmla="*/ 990600 w 1562100"/>
              <a:gd name="connsiteY3" fmla="*/ 165100 h 222250"/>
              <a:gd name="connsiteX4" fmla="*/ 1209675 w 1562100"/>
              <a:gd name="connsiteY4" fmla="*/ 165100 h 222250"/>
              <a:gd name="connsiteX5" fmla="*/ 1216025 w 1562100"/>
              <a:gd name="connsiteY5" fmla="*/ 193675 h 222250"/>
              <a:gd name="connsiteX6" fmla="*/ 1285875 w 1562100"/>
              <a:gd name="connsiteY6" fmla="*/ 193675 h 222250"/>
              <a:gd name="connsiteX7" fmla="*/ 1289050 w 1562100"/>
              <a:gd name="connsiteY7" fmla="*/ 222250 h 222250"/>
              <a:gd name="connsiteX8" fmla="*/ 1562100 w 1562100"/>
              <a:gd name="connsiteY8" fmla="*/ 215900 h 222250"/>
              <a:gd name="connsiteX9" fmla="*/ 1562100 w 1562100"/>
              <a:gd name="connsiteY9" fmla="*/ 215900 h 222250"/>
              <a:gd name="connsiteX0" fmla="*/ 0 w 1562100"/>
              <a:gd name="connsiteY0" fmla="*/ 0 h 222250"/>
              <a:gd name="connsiteX1" fmla="*/ 815975 w 1562100"/>
              <a:gd name="connsiteY1" fmla="*/ 139700 h 222250"/>
              <a:gd name="connsiteX2" fmla="*/ 984250 w 1562100"/>
              <a:gd name="connsiteY2" fmla="*/ 136525 h 222250"/>
              <a:gd name="connsiteX3" fmla="*/ 990600 w 1562100"/>
              <a:gd name="connsiteY3" fmla="*/ 165100 h 222250"/>
              <a:gd name="connsiteX4" fmla="*/ 1209675 w 1562100"/>
              <a:gd name="connsiteY4" fmla="*/ 165100 h 222250"/>
              <a:gd name="connsiteX5" fmla="*/ 1216025 w 1562100"/>
              <a:gd name="connsiteY5" fmla="*/ 193675 h 222250"/>
              <a:gd name="connsiteX6" fmla="*/ 1285875 w 1562100"/>
              <a:gd name="connsiteY6" fmla="*/ 193675 h 222250"/>
              <a:gd name="connsiteX7" fmla="*/ 1289050 w 1562100"/>
              <a:gd name="connsiteY7" fmla="*/ 222250 h 222250"/>
              <a:gd name="connsiteX8" fmla="*/ 1562100 w 1562100"/>
              <a:gd name="connsiteY8" fmla="*/ 215900 h 222250"/>
              <a:gd name="connsiteX9" fmla="*/ 1562100 w 1562100"/>
              <a:gd name="connsiteY9" fmla="*/ 215900 h 222250"/>
              <a:gd name="connsiteX0" fmla="*/ 0 w 1565275"/>
              <a:gd name="connsiteY0" fmla="*/ 0 h 206375"/>
              <a:gd name="connsiteX1" fmla="*/ 819150 w 1565275"/>
              <a:gd name="connsiteY1" fmla="*/ 123825 h 206375"/>
              <a:gd name="connsiteX2" fmla="*/ 987425 w 1565275"/>
              <a:gd name="connsiteY2" fmla="*/ 120650 h 206375"/>
              <a:gd name="connsiteX3" fmla="*/ 993775 w 1565275"/>
              <a:gd name="connsiteY3" fmla="*/ 149225 h 206375"/>
              <a:gd name="connsiteX4" fmla="*/ 1212850 w 1565275"/>
              <a:gd name="connsiteY4" fmla="*/ 149225 h 206375"/>
              <a:gd name="connsiteX5" fmla="*/ 1219200 w 1565275"/>
              <a:gd name="connsiteY5" fmla="*/ 177800 h 206375"/>
              <a:gd name="connsiteX6" fmla="*/ 1289050 w 1565275"/>
              <a:gd name="connsiteY6" fmla="*/ 177800 h 206375"/>
              <a:gd name="connsiteX7" fmla="*/ 1292225 w 1565275"/>
              <a:gd name="connsiteY7" fmla="*/ 206375 h 206375"/>
              <a:gd name="connsiteX8" fmla="*/ 1565275 w 1565275"/>
              <a:gd name="connsiteY8" fmla="*/ 200025 h 206375"/>
              <a:gd name="connsiteX9" fmla="*/ 1565275 w 1565275"/>
              <a:gd name="connsiteY9" fmla="*/ 200025 h 206375"/>
              <a:gd name="connsiteX0" fmla="*/ 0 w 1565275"/>
              <a:gd name="connsiteY0" fmla="*/ 3612 h 209987"/>
              <a:gd name="connsiteX1" fmla="*/ 149226 w 1565275"/>
              <a:gd name="connsiteY1" fmla="*/ 9962 h 209987"/>
              <a:gd name="connsiteX2" fmla="*/ 819150 w 1565275"/>
              <a:gd name="connsiteY2" fmla="*/ 127437 h 209987"/>
              <a:gd name="connsiteX3" fmla="*/ 987425 w 1565275"/>
              <a:gd name="connsiteY3" fmla="*/ 124262 h 209987"/>
              <a:gd name="connsiteX4" fmla="*/ 993775 w 1565275"/>
              <a:gd name="connsiteY4" fmla="*/ 152837 h 209987"/>
              <a:gd name="connsiteX5" fmla="*/ 1212850 w 1565275"/>
              <a:gd name="connsiteY5" fmla="*/ 152837 h 209987"/>
              <a:gd name="connsiteX6" fmla="*/ 1219200 w 1565275"/>
              <a:gd name="connsiteY6" fmla="*/ 181412 h 209987"/>
              <a:gd name="connsiteX7" fmla="*/ 1289050 w 1565275"/>
              <a:gd name="connsiteY7" fmla="*/ 181412 h 209987"/>
              <a:gd name="connsiteX8" fmla="*/ 1292225 w 1565275"/>
              <a:gd name="connsiteY8" fmla="*/ 209987 h 209987"/>
              <a:gd name="connsiteX9" fmla="*/ 1565275 w 1565275"/>
              <a:gd name="connsiteY9" fmla="*/ 203637 h 209987"/>
              <a:gd name="connsiteX10" fmla="*/ 1565275 w 1565275"/>
              <a:gd name="connsiteY10" fmla="*/ 203637 h 209987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819150 w 1565275"/>
              <a:gd name="connsiteY2" fmla="*/ 123825 h 206375"/>
              <a:gd name="connsiteX3" fmla="*/ 987425 w 1565275"/>
              <a:gd name="connsiteY3" fmla="*/ 120650 h 206375"/>
              <a:gd name="connsiteX4" fmla="*/ 993775 w 1565275"/>
              <a:gd name="connsiteY4" fmla="*/ 149225 h 206375"/>
              <a:gd name="connsiteX5" fmla="*/ 1212850 w 1565275"/>
              <a:gd name="connsiteY5" fmla="*/ 149225 h 206375"/>
              <a:gd name="connsiteX6" fmla="*/ 1219200 w 1565275"/>
              <a:gd name="connsiteY6" fmla="*/ 177800 h 206375"/>
              <a:gd name="connsiteX7" fmla="*/ 1289050 w 1565275"/>
              <a:gd name="connsiteY7" fmla="*/ 177800 h 206375"/>
              <a:gd name="connsiteX8" fmla="*/ 1292225 w 1565275"/>
              <a:gd name="connsiteY8" fmla="*/ 206375 h 206375"/>
              <a:gd name="connsiteX9" fmla="*/ 1565275 w 1565275"/>
              <a:gd name="connsiteY9" fmla="*/ 200025 h 206375"/>
              <a:gd name="connsiteX10" fmla="*/ 1565275 w 1565275"/>
              <a:gd name="connsiteY10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815976 w 1565275"/>
              <a:gd name="connsiteY2" fmla="*/ 92075 h 206375"/>
              <a:gd name="connsiteX3" fmla="*/ 819150 w 1565275"/>
              <a:gd name="connsiteY3" fmla="*/ 123825 h 206375"/>
              <a:gd name="connsiteX4" fmla="*/ 987425 w 1565275"/>
              <a:gd name="connsiteY4" fmla="*/ 120650 h 206375"/>
              <a:gd name="connsiteX5" fmla="*/ 993775 w 1565275"/>
              <a:gd name="connsiteY5" fmla="*/ 149225 h 206375"/>
              <a:gd name="connsiteX6" fmla="*/ 1212850 w 1565275"/>
              <a:gd name="connsiteY6" fmla="*/ 149225 h 206375"/>
              <a:gd name="connsiteX7" fmla="*/ 1219200 w 1565275"/>
              <a:gd name="connsiteY7" fmla="*/ 177800 h 206375"/>
              <a:gd name="connsiteX8" fmla="*/ 1289050 w 1565275"/>
              <a:gd name="connsiteY8" fmla="*/ 177800 h 206375"/>
              <a:gd name="connsiteX9" fmla="*/ 1292225 w 1565275"/>
              <a:gd name="connsiteY9" fmla="*/ 206375 h 206375"/>
              <a:gd name="connsiteX10" fmla="*/ 1565275 w 1565275"/>
              <a:gd name="connsiteY10" fmla="*/ 200025 h 206375"/>
              <a:gd name="connsiteX11" fmla="*/ 1565275 w 1565275"/>
              <a:gd name="connsiteY11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815976 w 1565275"/>
              <a:gd name="connsiteY2" fmla="*/ 92075 h 206375"/>
              <a:gd name="connsiteX3" fmla="*/ 819150 w 1565275"/>
              <a:gd name="connsiteY3" fmla="*/ 123825 h 206375"/>
              <a:gd name="connsiteX4" fmla="*/ 987425 w 1565275"/>
              <a:gd name="connsiteY4" fmla="*/ 120650 h 206375"/>
              <a:gd name="connsiteX5" fmla="*/ 993775 w 1565275"/>
              <a:gd name="connsiteY5" fmla="*/ 149225 h 206375"/>
              <a:gd name="connsiteX6" fmla="*/ 1212850 w 1565275"/>
              <a:gd name="connsiteY6" fmla="*/ 149225 h 206375"/>
              <a:gd name="connsiteX7" fmla="*/ 1219200 w 1565275"/>
              <a:gd name="connsiteY7" fmla="*/ 177800 h 206375"/>
              <a:gd name="connsiteX8" fmla="*/ 1289050 w 1565275"/>
              <a:gd name="connsiteY8" fmla="*/ 177800 h 206375"/>
              <a:gd name="connsiteX9" fmla="*/ 1292225 w 1565275"/>
              <a:gd name="connsiteY9" fmla="*/ 206375 h 206375"/>
              <a:gd name="connsiteX10" fmla="*/ 1565275 w 1565275"/>
              <a:gd name="connsiteY10" fmla="*/ 200025 h 206375"/>
              <a:gd name="connsiteX11" fmla="*/ 1565275 w 1565275"/>
              <a:gd name="connsiteY11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742951 w 1565275"/>
              <a:gd name="connsiteY2" fmla="*/ 92075 h 206375"/>
              <a:gd name="connsiteX3" fmla="*/ 815976 w 1565275"/>
              <a:gd name="connsiteY3" fmla="*/ 92075 h 206375"/>
              <a:gd name="connsiteX4" fmla="*/ 819150 w 1565275"/>
              <a:gd name="connsiteY4" fmla="*/ 123825 h 206375"/>
              <a:gd name="connsiteX5" fmla="*/ 987425 w 1565275"/>
              <a:gd name="connsiteY5" fmla="*/ 120650 h 206375"/>
              <a:gd name="connsiteX6" fmla="*/ 993775 w 1565275"/>
              <a:gd name="connsiteY6" fmla="*/ 149225 h 206375"/>
              <a:gd name="connsiteX7" fmla="*/ 1212850 w 1565275"/>
              <a:gd name="connsiteY7" fmla="*/ 149225 h 206375"/>
              <a:gd name="connsiteX8" fmla="*/ 1219200 w 1565275"/>
              <a:gd name="connsiteY8" fmla="*/ 177800 h 206375"/>
              <a:gd name="connsiteX9" fmla="*/ 1289050 w 1565275"/>
              <a:gd name="connsiteY9" fmla="*/ 177800 h 206375"/>
              <a:gd name="connsiteX10" fmla="*/ 1292225 w 1565275"/>
              <a:gd name="connsiteY10" fmla="*/ 206375 h 206375"/>
              <a:gd name="connsiteX11" fmla="*/ 1565275 w 1565275"/>
              <a:gd name="connsiteY11" fmla="*/ 200025 h 206375"/>
              <a:gd name="connsiteX12" fmla="*/ 1565275 w 1565275"/>
              <a:gd name="connsiteY12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742951 w 1565275"/>
              <a:gd name="connsiteY2" fmla="*/ 92075 h 206375"/>
              <a:gd name="connsiteX3" fmla="*/ 815976 w 1565275"/>
              <a:gd name="connsiteY3" fmla="*/ 92075 h 206375"/>
              <a:gd name="connsiteX4" fmla="*/ 819150 w 1565275"/>
              <a:gd name="connsiteY4" fmla="*/ 123825 h 206375"/>
              <a:gd name="connsiteX5" fmla="*/ 987425 w 1565275"/>
              <a:gd name="connsiteY5" fmla="*/ 120650 h 206375"/>
              <a:gd name="connsiteX6" fmla="*/ 993775 w 1565275"/>
              <a:gd name="connsiteY6" fmla="*/ 149225 h 206375"/>
              <a:gd name="connsiteX7" fmla="*/ 1212850 w 1565275"/>
              <a:gd name="connsiteY7" fmla="*/ 149225 h 206375"/>
              <a:gd name="connsiteX8" fmla="*/ 1219200 w 1565275"/>
              <a:gd name="connsiteY8" fmla="*/ 177800 h 206375"/>
              <a:gd name="connsiteX9" fmla="*/ 1289050 w 1565275"/>
              <a:gd name="connsiteY9" fmla="*/ 177800 h 206375"/>
              <a:gd name="connsiteX10" fmla="*/ 1292225 w 1565275"/>
              <a:gd name="connsiteY10" fmla="*/ 206375 h 206375"/>
              <a:gd name="connsiteX11" fmla="*/ 1565275 w 1565275"/>
              <a:gd name="connsiteY11" fmla="*/ 200025 h 206375"/>
              <a:gd name="connsiteX12" fmla="*/ 1565275 w 1565275"/>
              <a:gd name="connsiteY12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755651 w 1565275"/>
              <a:gd name="connsiteY2" fmla="*/ 15875 h 206375"/>
              <a:gd name="connsiteX3" fmla="*/ 742951 w 1565275"/>
              <a:gd name="connsiteY3" fmla="*/ 92075 h 206375"/>
              <a:gd name="connsiteX4" fmla="*/ 815976 w 1565275"/>
              <a:gd name="connsiteY4" fmla="*/ 92075 h 206375"/>
              <a:gd name="connsiteX5" fmla="*/ 819150 w 1565275"/>
              <a:gd name="connsiteY5" fmla="*/ 123825 h 206375"/>
              <a:gd name="connsiteX6" fmla="*/ 987425 w 1565275"/>
              <a:gd name="connsiteY6" fmla="*/ 120650 h 206375"/>
              <a:gd name="connsiteX7" fmla="*/ 993775 w 1565275"/>
              <a:gd name="connsiteY7" fmla="*/ 149225 h 206375"/>
              <a:gd name="connsiteX8" fmla="*/ 1212850 w 1565275"/>
              <a:gd name="connsiteY8" fmla="*/ 149225 h 206375"/>
              <a:gd name="connsiteX9" fmla="*/ 1219200 w 1565275"/>
              <a:gd name="connsiteY9" fmla="*/ 177800 h 206375"/>
              <a:gd name="connsiteX10" fmla="*/ 1289050 w 1565275"/>
              <a:gd name="connsiteY10" fmla="*/ 177800 h 206375"/>
              <a:gd name="connsiteX11" fmla="*/ 1292225 w 1565275"/>
              <a:gd name="connsiteY11" fmla="*/ 206375 h 206375"/>
              <a:gd name="connsiteX12" fmla="*/ 1565275 w 1565275"/>
              <a:gd name="connsiteY12" fmla="*/ 200025 h 206375"/>
              <a:gd name="connsiteX13" fmla="*/ 1565275 w 1565275"/>
              <a:gd name="connsiteY13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755651 w 1565275"/>
              <a:gd name="connsiteY2" fmla="*/ 15875 h 206375"/>
              <a:gd name="connsiteX3" fmla="*/ 742951 w 1565275"/>
              <a:gd name="connsiteY3" fmla="*/ 92075 h 206375"/>
              <a:gd name="connsiteX4" fmla="*/ 815976 w 1565275"/>
              <a:gd name="connsiteY4" fmla="*/ 92075 h 206375"/>
              <a:gd name="connsiteX5" fmla="*/ 819150 w 1565275"/>
              <a:gd name="connsiteY5" fmla="*/ 123825 h 206375"/>
              <a:gd name="connsiteX6" fmla="*/ 987425 w 1565275"/>
              <a:gd name="connsiteY6" fmla="*/ 120650 h 206375"/>
              <a:gd name="connsiteX7" fmla="*/ 993775 w 1565275"/>
              <a:gd name="connsiteY7" fmla="*/ 149225 h 206375"/>
              <a:gd name="connsiteX8" fmla="*/ 1212850 w 1565275"/>
              <a:gd name="connsiteY8" fmla="*/ 149225 h 206375"/>
              <a:gd name="connsiteX9" fmla="*/ 1219200 w 1565275"/>
              <a:gd name="connsiteY9" fmla="*/ 177800 h 206375"/>
              <a:gd name="connsiteX10" fmla="*/ 1289050 w 1565275"/>
              <a:gd name="connsiteY10" fmla="*/ 177800 h 206375"/>
              <a:gd name="connsiteX11" fmla="*/ 1292225 w 1565275"/>
              <a:gd name="connsiteY11" fmla="*/ 206375 h 206375"/>
              <a:gd name="connsiteX12" fmla="*/ 1565275 w 1565275"/>
              <a:gd name="connsiteY12" fmla="*/ 200025 h 206375"/>
              <a:gd name="connsiteX13" fmla="*/ 1565275 w 1565275"/>
              <a:gd name="connsiteY13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739776 w 1565275"/>
              <a:gd name="connsiteY2" fmla="*/ 66675 h 206375"/>
              <a:gd name="connsiteX3" fmla="*/ 742951 w 1565275"/>
              <a:gd name="connsiteY3" fmla="*/ 92075 h 206375"/>
              <a:gd name="connsiteX4" fmla="*/ 815976 w 1565275"/>
              <a:gd name="connsiteY4" fmla="*/ 92075 h 206375"/>
              <a:gd name="connsiteX5" fmla="*/ 819150 w 1565275"/>
              <a:gd name="connsiteY5" fmla="*/ 123825 h 206375"/>
              <a:gd name="connsiteX6" fmla="*/ 987425 w 1565275"/>
              <a:gd name="connsiteY6" fmla="*/ 120650 h 206375"/>
              <a:gd name="connsiteX7" fmla="*/ 993775 w 1565275"/>
              <a:gd name="connsiteY7" fmla="*/ 149225 h 206375"/>
              <a:gd name="connsiteX8" fmla="*/ 1212850 w 1565275"/>
              <a:gd name="connsiteY8" fmla="*/ 149225 h 206375"/>
              <a:gd name="connsiteX9" fmla="*/ 1219200 w 1565275"/>
              <a:gd name="connsiteY9" fmla="*/ 177800 h 206375"/>
              <a:gd name="connsiteX10" fmla="*/ 1289050 w 1565275"/>
              <a:gd name="connsiteY10" fmla="*/ 177800 h 206375"/>
              <a:gd name="connsiteX11" fmla="*/ 1292225 w 1565275"/>
              <a:gd name="connsiteY11" fmla="*/ 206375 h 206375"/>
              <a:gd name="connsiteX12" fmla="*/ 1565275 w 1565275"/>
              <a:gd name="connsiteY12" fmla="*/ 200025 h 206375"/>
              <a:gd name="connsiteX13" fmla="*/ 1565275 w 1565275"/>
              <a:gd name="connsiteY13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641351 w 1565275"/>
              <a:gd name="connsiteY2" fmla="*/ 66675 h 206375"/>
              <a:gd name="connsiteX3" fmla="*/ 739776 w 1565275"/>
              <a:gd name="connsiteY3" fmla="*/ 66675 h 206375"/>
              <a:gd name="connsiteX4" fmla="*/ 742951 w 1565275"/>
              <a:gd name="connsiteY4" fmla="*/ 92075 h 206375"/>
              <a:gd name="connsiteX5" fmla="*/ 815976 w 1565275"/>
              <a:gd name="connsiteY5" fmla="*/ 92075 h 206375"/>
              <a:gd name="connsiteX6" fmla="*/ 819150 w 1565275"/>
              <a:gd name="connsiteY6" fmla="*/ 123825 h 206375"/>
              <a:gd name="connsiteX7" fmla="*/ 987425 w 1565275"/>
              <a:gd name="connsiteY7" fmla="*/ 120650 h 206375"/>
              <a:gd name="connsiteX8" fmla="*/ 993775 w 1565275"/>
              <a:gd name="connsiteY8" fmla="*/ 149225 h 206375"/>
              <a:gd name="connsiteX9" fmla="*/ 1212850 w 1565275"/>
              <a:gd name="connsiteY9" fmla="*/ 149225 h 206375"/>
              <a:gd name="connsiteX10" fmla="*/ 1219200 w 1565275"/>
              <a:gd name="connsiteY10" fmla="*/ 177800 h 206375"/>
              <a:gd name="connsiteX11" fmla="*/ 1289050 w 1565275"/>
              <a:gd name="connsiteY11" fmla="*/ 177800 h 206375"/>
              <a:gd name="connsiteX12" fmla="*/ 1292225 w 1565275"/>
              <a:gd name="connsiteY12" fmla="*/ 206375 h 206375"/>
              <a:gd name="connsiteX13" fmla="*/ 1565275 w 1565275"/>
              <a:gd name="connsiteY13" fmla="*/ 200025 h 206375"/>
              <a:gd name="connsiteX14" fmla="*/ 1565275 w 1565275"/>
              <a:gd name="connsiteY14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647701 w 1565275"/>
              <a:gd name="connsiteY2" fmla="*/ 31750 h 206375"/>
              <a:gd name="connsiteX3" fmla="*/ 641351 w 1565275"/>
              <a:gd name="connsiteY3" fmla="*/ 66675 h 206375"/>
              <a:gd name="connsiteX4" fmla="*/ 739776 w 1565275"/>
              <a:gd name="connsiteY4" fmla="*/ 66675 h 206375"/>
              <a:gd name="connsiteX5" fmla="*/ 742951 w 1565275"/>
              <a:gd name="connsiteY5" fmla="*/ 92075 h 206375"/>
              <a:gd name="connsiteX6" fmla="*/ 815976 w 1565275"/>
              <a:gd name="connsiteY6" fmla="*/ 92075 h 206375"/>
              <a:gd name="connsiteX7" fmla="*/ 819150 w 1565275"/>
              <a:gd name="connsiteY7" fmla="*/ 123825 h 206375"/>
              <a:gd name="connsiteX8" fmla="*/ 987425 w 1565275"/>
              <a:gd name="connsiteY8" fmla="*/ 120650 h 206375"/>
              <a:gd name="connsiteX9" fmla="*/ 993775 w 1565275"/>
              <a:gd name="connsiteY9" fmla="*/ 149225 h 206375"/>
              <a:gd name="connsiteX10" fmla="*/ 1212850 w 1565275"/>
              <a:gd name="connsiteY10" fmla="*/ 149225 h 206375"/>
              <a:gd name="connsiteX11" fmla="*/ 1219200 w 1565275"/>
              <a:gd name="connsiteY11" fmla="*/ 177800 h 206375"/>
              <a:gd name="connsiteX12" fmla="*/ 1289050 w 1565275"/>
              <a:gd name="connsiteY12" fmla="*/ 177800 h 206375"/>
              <a:gd name="connsiteX13" fmla="*/ 1292225 w 1565275"/>
              <a:gd name="connsiteY13" fmla="*/ 206375 h 206375"/>
              <a:gd name="connsiteX14" fmla="*/ 1565275 w 1565275"/>
              <a:gd name="connsiteY14" fmla="*/ 200025 h 206375"/>
              <a:gd name="connsiteX15" fmla="*/ 1565275 w 1565275"/>
              <a:gd name="connsiteY15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647701 w 1565275"/>
              <a:gd name="connsiteY2" fmla="*/ 31750 h 206375"/>
              <a:gd name="connsiteX3" fmla="*/ 641351 w 1565275"/>
              <a:gd name="connsiteY3" fmla="*/ 66675 h 206375"/>
              <a:gd name="connsiteX4" fmla="*/ 739776 w 1565275"/>
              <a:gd name="connsiteY4" fmla="*/ 66675 h 206375"/>
              <a:gd name="connsiteX5" fmla="*/ 742951 w 1565275"/>
              <a:gd name="connsiteY5" fmla="*/ 92075 h 206375"/>
              <a:gd name="connsiteX6" fmla="*/ 815976 w 1565275"/>
              <a:gd name="connsiteY6" fmla="*/ 92075 h 206375"/>
              <a:gd name="connsiteX7" fmla="*/ 819150 w 1565275"/>
              <a:gd name="connsiteY7" fmla="*/ 123825 h 206375"/>
              <a:gd name="connsiteX8" fmla="*/ 987425 w 1565275"/>
              <a:gd name="connsiteY8" fmla="*/ 120650 h 206375"/>
              <a:gd name="connsiteX9" fmla="*/ 993775 w 1565275"/>
              <a:gd name="connsiteY9" fmla="*/ 149225 h 206375"/>
              <a:gd name="connsiteX10" fmla="*/ 1212850 w 1565275"/>
              <a:gd name="connsiteY10" fmla="*/ 149225 h 206375"/>
              <a:gd name="connsiteX11" fmla="*/ 1219200 w 1565275"/>
              <a:gd name="connsiteY11" fmla="*/ 177800 h 206375"/>
              <a:gd name="connsiteX12" fmla="*/ 1289050 w 1565275"/>
              <a:gd name="connsiteY12" fmla="*/ 177800 h 206375"/>
              <a:gd name="connsiteX13" fmla="*/ 1292225 w 1565275"/>
              <a:gd name="connsiteY13" fmla="*/ 206375 h 206375"/>
              <a:gd name="connsiteX14" fmla="*/ 1565275 w 1565275"/>
              <a:gd name="connsiteY14" fmla="*/ 200025 h 206375"/>
              <a:gd name="connsiteX15" fmla="*/ 1565275 w 1565275"/>
              <a:gd name="connsiteY15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635001 w 1565275"/>
              <a:gd name="connsiteY2" fmla="*/ 41275 h 206375"/>
              <a:gd name="connsiteX3" fmla="*/ 641351 w 1565275"/>
              <a:gd name="connsiteY3" fmla="*/ 66675 h 206375"/>
              <a:gd name="connsiteX4" fmla="*/ 739776 w 1565275"/>
              <a:gd name="connsiteY4" fmla="*/ 66675 h 206375"/>
              <a:gd name="connsiteX5" fmla="*/ 742951 w 1565275"/>
              <a:gd name="connsiteY5" fmla="*/ 92075 h 206375"/>
              <a:gd name="connsiteX6" fmla="*/ 815976 w 1565275"/>
              <a:gd name="connsiteY6" fmla="*/ 92075 h 206375"/>
              <a:gd name="connsiteX7" fmla="*/ 819150 w 1565275"/>
              <a:gd name="connsiteY7" fmla="*/ 123825 h 206375"/>
              <a:gd name="connsiteX8" fmla="*/ 987425 w 1565275"/>
              <a:gd name="connsiteY8" fmla="*/ 120650 h 206375"/>
              <a:gd name="connsiteX9" fmla="*/ 993775 w 1565275"/>
              <a:gd name="connsiteY9" fmla="*/ 149225 h 206375"/>
              <a:gd name="connsiteX10" fmla="*/ 1212850 w 1565275"/>
              <a:gd name="connsiteY10" fmla="*/ 149225 h 206375"/>
              <a:gd name="connsiteX11" fmla="*/ 1219200 w 1565275"/>
              <a:gd name="connsiteY11" fmla="*/ 177800 h 206375"/>
              <a:gd name="connsiteX12" fmla="*/ 1289050 w 1565275"/>
              <a:gd name="connsiteY12" fmla="*/ 177800 h 206375"/>
              <a:gd name="connsiteX13" fmla="*/ 1292225 w 1565275"/>
              <a:gd name="connsiteY13" fmla="*/ 206375 h 206375"/>
              <a:gd name="connsiteX14" fmla="*/ 1565275 w 1565275"/>
              <a:gd name="connsiteY14" fmla="*/ 200025 h 206375"/>
              <a:gd name="connsiteX15" fmla="*/ 1565275 w 1565275"/>
              <a:gd name="connsiteY15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644526 w 1565275"/>
              <a:gd name="connsiteY2" fmla="*/ 41275 h 206375"/>
              <a:gd name="connsiteX3" fmla="*/ 641351 w 1565275"/>
              <a:gd name="connsiteY3" fmla="*/ 66675 h 206375"/>
              <a:gd name="connsiteX4" fmla="*/ 739776 w 1565275"/>
              <a:gd name="connsiteY4" fmla="*/ 66675 h 206375"/>
              <a:gd name="connsiteX5" fmla="*/ 742951 w 1565275"/>
              <a:gd name="connsiteY5" fmla="*/ 92075 h 206375"/>
              <a:gd name="connsiteX6" fmla="*/ 815976 w 1565275"/>
              <a:gd name="connsiteY6" fmla="*/ 92075 h 206375"/>
              <a:gd name="connsiteX7" fmla="*/ 819150 w 1565275"/>
              <a:gd name="connsiteY7" fmla="*/ 123825 h 206375"/>
              <a:gd name="connsiteX8" fmla="*/ 987425 w 1565275"/>
              <a:gd name="connsiteY8" fmla="*/ 120650 h 206375"/>
              <a:gd name="connsiteX9" fmla="*/ 993775 w 1565275"/>
              <a:gd name="connsiteY9" fmla="*/ 149225 h 206375"/>
              <a:gd name="connsiteX10" fmla="*/ 1212850 w 1565275"/>
              <a:gd name="connsiteY10" fmla="*/ 149225 h 206375"/>
              <a:gd name="connsiteX11" fmla="*/ 1219200 w 1565275"/>
              <a:gd name="connsiteY11" fmla="*/ 177800 h 206375"/>
              <a:gd name="connsiteX12" fmla="*/ 1289050 w 1565275"/>
              <a:gd name="connsiteY12" fmla="*/ 177800 h 206375"/>
              <a:gd name="connsiteX13" fmla="*/ 1292225 w 1565275"/>
              <a:gd name="connsiteY13" fmla="*/ 206375 h 206375"/>
              <a:gd name="connsiteX14" fmla="*/ 1565275 w 1565275"/>
              <a:gd name="connsiteY14" fmla="*/ 200025 h 206375"/>
              <a:gd name="connsiteX15" fmla="*/ 1565275 w 1565275"/>
              <a:gd name="connsiteY15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635001 w 1565275"/>
              <a:gd name="connsiteY2" fmla="*/ 44450 h 206375"/>
              <a:gd name="connsiteX3" fmla="*/ 641351 w 1565275"/>
              <a:gd name="connsiteY3" fmla="*/ 66675 h 206375"/>
              <a:gd name="connsiteX4" fmla="*/ 739776 w 1565275"/>
              <a:gd name="connsiteY4" fmla="*/ 66675 h 206375"/>
              <a:gd name="connsiteX5" fmla="*/ 742951 w 1565275"/>
              <a:gd name="connsiteY5" fmla="*/ 92075 h 206375"/>
              <a:gd name="connsiteX6" fmla="*/ 815976 w 1565275"/>
              <a:gd name="connsiteY6" fmla="*/ 92075 h 206375"/>
              <a:gd name="connsiteX7" fmla="*/ 819150 w 1565275"/>
              <a:gd name="connsiteY7" fmla="*/ 123825 h 206375"/>
              <a:gd name="connsiteX8" fmla="*/ 987425 w 1565275"/>
              <a:gd name="connsiteY8" fmla="*/ 120650 h 206375"/>
              <a:gd name="connsiteX9" fmla="*/ 993775 w 1565275"/>
              <a:gd name="connsiteY9" fmla="*/ 149225 h 206375"/>
              <a:gd name="connsiteX10" fmla="*/ 1212850 w 1565275"/>
              <a:gd name="connsiteY10" fmla="*/ 149225 h 206375"/>
              <a:gd name="connsiteX11" fmla="*/ 1219200 w 1565275"/>
              <a:gd name="connsiteY11" fmla="*/ 177800 h 206375"/>
              <a:gd name="connsiteX12" fmla="*/ 1289050 w 1565275"/>
              <a:gd name="connsiteY12" fmla="*/ 177800 h 206375"/>
              <a:gd name="connsiteX13" fmla="*/ 1292225 w 1565275"/>
              <a:gd name="connsiteY13" fmla="*/ 206375 h 206375"/>
              <a:gd name="connsiteX14" fmla="*/ 1565275 w 1565275"/>
              <a:gd name="connsiteY14" fmla="*/ 200025 h 206375"/>
              <a:gd name="connsiteX15" fmla="*/ 1565275 w 1565275"/>
              <a:gd name="connsiteY15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247651 w 1565275"/>
              <a:gd name="connsiteY2" fmla="*/ 38100 h 206375"/>
              <a:gd name="connsiteX3" fmla="*/ 635001 w 1565275"/>
              <a:gd name="connsiteY3" fmla="*/ 44450 h 206375"/>
              <a:gd name="connsiteX4" fmla="*/ 641351 w 1565275"/>
              <a:gd name="connsiteY4" fmla="*/ 66675 h 206375"/>
              <a:gd name="connsiteX5" fmla="*/ 739776 w 1565275"/>
              <a:gd name="connsiteY5" fmla="*/ 66675 h 206375"/>
              <a:gd name="connsiteX6" fmla="*/ 742951 w 1565275"/>
              <a:gd name="connsiteY6" fmla="*/ 92075 h 206375"/>
              <a:gd name="connsiteX7" fmla="*/ 815976 w 1565275"/>
              <a:gd name="connsiteY7" fmla="*/ 92075 h 206375"/>
              <a:gd name="connsiteX8" fmla="*/ 819150 w 1565275"/>
              <a:gd name="connsiteY8" fmla="*/ 123825 h 206375"/>
              <a:gd name="connsiteX9" fmla="*/ 987425 w 1565275"/>
              <a:gd name="connsiteY9" fmla="*/ 120650 h 206375"/>
              <a:gd name="connsiteX10" fmla="*/ 993775 w 1565275"/>
              <a:gd name="connsiteY10" fmla="*/ 149225 h 206375"/>
              <a:gd name="connsiteX11" fmla="*/ 1212850 w 1565275"/>
              <a:gd name="connsiteY11" fmla="*/ 149225 h 206375"/>
              <a:gd name="connsiteX12" fmla="*/ 1219200 w 1565275"/>
              <a:gd name="connsiteY12" fmla="*/ 177800 h 206375"/>
              <a:gd name="connsiteX13" fmla="*/ 1289050 w 1565275"/>
              <a:gd name="connsiteY13" fmla="*/ 177800 h 206375"/>
              <a:gd name="connsiteX14" fmla="*/ 1292225 w 1565275"/>
              <a:gd name="connsiteY14" fmla="*/ 206375 h 206375"/>
              <a:gd name="connsiteX15" fmla="*/ 1565275 w 1565275"/>
              <a:gd name="connsiteY15" fmla="*/ 200025 h 206375"/>
              <a:gd name="connsiteX16" fmla="*/ 1565275 w 1565275"/>
              <a:gd name="connsiteY16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263526 w 1565275"/>
              <a:gd name="connsiteY2" fmla="*/ 41275 h 206375"/>
              <a:gd name="connsiteX3" fmla="*/ 635001 w 1565275"/>
              <a:gd name="connsiteY3" fmla="*/ 44450 h 206375"/>
              <a:gd name="connsiteX4" fmla="*/ 641351 w 1565275"/>
              <a:gd name="connsiteY4" fmla="*/ 66675 h 206375"/>
              <a:gd name="connsiteX5" fmla="*/ 739776 w 1565275"/>
              <a:gd name="connsiteY5" fmla="*/ 66675 h 206375"/>
              <a:gd name="connsiteX6" fmla="*/ 742951 w 1565275"/>
              <a:gd name="connsiteY6" fmla="*/ 92075 h 206375"/>
              <a:gd name="connsiteX7" fmla="*/ 815976 w 1565275"/>
              <a:gd name="connsiteY7" fmla="*/ 92075 h 206375"/>
              <a:gd name="connsiteX8" fmla="*/ 819150 w 1565275"/>
              <a:gd name="connsiteY8" fmla="*/ 123825 h 206375"/>
              <a:gd name="connsiteX9" fmla="*/ 987425 w 1565275"/>
              <a:gd name="connsiteY9" fmla="*/ 120650 h 206375"/>
              <a:gd name="connsiteX10" fmla="*/ 993775 w 1565275"/>
              <a:gd name="connsiteY10" fmla="*/ 149225 h 206375"/>
              <a:gd name="connsiteX11" fmla="*/ 1212850 w 1565275"/>
              <a:gd name="connsiteY11" fmla="*/ 149225 h 206375"/>
              <a:gd name="connsiteX12" fmla="*/ 1219200 w 1565275"/>
              <a:gd name="connsiteY12" fmla="*/ 177800 h 206375"/>
              <a:gd name="connsiteX13" fmla="*/ 1289050 w 1565275"/>
              <a:gd name="connsiteY13" fmla="*/ 177800 h 206375"/>
              <a:gd name="connsiteX14" fmla="*/ 1292225 w 1565275"/>
              <a:gd name="connsiteY14" fmla="*/ 206375 h 206375"/>
              <a:gd name="connsiteX15" fmla="*/ 1565275 w 1565275"/>
              <a:gd name="connsiteY15" fmla="*/ 200025 h 206375"/>
              <a:gd name="connsiteX16" fmla="*/ 1565275 w 1565275"/>
              <a:gd name="connsiteY16" fmla="*/ 200025 h 206375"/>
              <a:gd name="connsiteX0" fmla="*/ 0 w 1565275"/>
              <a:gd name="connsiteY0" fmla="*/ 29074 h 235449"/>
              <a:gd name="connsiteX1" fmla="*/ 149226 w 1565275"/>
              <a:gd name="connsiteY1" fmla="*/ 35424 h 235449"/>
              <a:gd name="connsiteX2" fmla="*/ 295276 w 1565275"/>
              <a:gd name="connsiteY2" fmla="*/ 499 h 235449"/>
              <a:gd name="connsiteX3" fmla="*/ 263526 w 1565275"/>
              <a:gd name="connsiteY3" fmla="*/ 70349 h 235449"/>
              <a:gd name="connsiteX4" fmla="*/ 635001 w 1565275"/>
              <a:gd name="connsiteY4" fmla="*/ 73524 h 235449"/>
              <a:gd name="connsiteX5" fmla="*/ 641351 w 1565275"/>
              <a:gd name="connsiteY5" fmla="*/ 95749 h 235449"/>
              <a:gd name="connsiteX6" fmla="*/ 739776 w 1565275"/>
              <a:gd name="connsiteY6" fmla="*/ 95749 h 235449"/>
              <a:gd name="connsiteX7" fmla="*/ 742951 w 1565275"/>
              <a:gd name="connsiteY7" fmla="*/ 121149 h 235449"/>
              <a:gd name="connsiteX8" fmla="*/ 815976 w 1565275"/>
              <a:gd name="connsiteY8" fmla="*/ 121149 h 235449"/>
              <a:gd name="connsiteX9" fmla="*/ 819150 w 1565275"/>
              <a:gd name="connsiteY9" fmla="*/ 152899 h 235449"/>
              <a:gd name="connsiteX10" fmla="*/ 987425 w 1565275"/>
              <a:gd name="connsiteY10" fmla="*/ 149724 h 235449"/>
              <a:gd name="connsiteX11" fmla="*/ 993775 w 1565275"/>
              <a:gd name="connsiteY11" fmla="*/ 178299 h 235449"/>
              <a:gd name="connsiteX12" fmla="*/ 1212850 w 1565275"/>
              <a:gd name="connsiteY12" fmla="*/ 178299 h 235449"/>
              <a:gd name="connsiteX13" fmla="*/ 1219200 w 1565275"/>
              <a:gd name="connsiteY13" fmla="*/ 206874 h 235449"/>
              <a:gd name="connsiteX14" fmla="*/ 1289050 w 1565275"/>
              <a:gd name="connsiteY14" fmla="*/ 206874 h 235449"/>
              <a:gd name="connsiteX15" fmla="*/ 1292225 w 1565275"/>
              <a:gd name="connsiteY15" fmla="*/ 235449 h 235449"/>
              <a:gd name="connsiteX16" fmla="*/ 1565275 w 1565275"/>
              <a:gd name="connsiteY16" fmla="*/ 229099 h 235449"/>
              <a:gd name="connsiteX17" fmla="*/ 1565275 w 1565275"/>
              <a:gd name="connsiteY17" fmla="*/ 229099 h 235449"/>
              <a:gd name="connsiteX0" fmla="*/ 0 w 1565275"/>
              <a:gd name="connsiteY0" fmla="*/ 29074 h 235449"/>
              <a:gd name="connsiteX1" fmla="*/ 149226 w 1565275"/>
              <a:gd name="connsiteY1" fmla="*/ 35424 h 235449"/>
              <a:gd name="connsiteX2" fmla="*/ 295276 w 1565275"/>
              <a:gd name="connsiteY2" fmla="*/ 499 h 235449"/>
              <a:gd name="connsiteX3" fmla="*/ 263526 w 1565275"/>
              <a:gd name="connsiteY3" fmla="*/ 70349 h 235449"/>
              <a:gd name="connsiteX4" fmla="*/ 635001 w 1565275"/>
              <a:gd name="connsiteY4" fmla="*/ 73524 h 235449"/>
              <a:gd name="connsiteX5" fmla="*/ 641351 w 1565275"/>
              <a:gd name="connsiteY5" fmla="*/ 95749 h 235449"/>
              <a:gd name="connsiteX6" fmla="*/ 739776 w 1565275"/>
              <a:gd name="connsiteY6" fmla="*/ 95749 h 235449"/>
              <a:gd name="connsiteX7" fmla="*/ 742951 w 1565275"/>
              <a:gd name="connsiteY7" fmla="*/ 121149 h 235449"/>
              <a:gd name="connsiteX8" fmla="*/ 815976 w 1565275"/>
              <a:gd name="connsiteY8" fmla="*/ 121149 h 235449"/>
              <a:gd name="connsiteX9" fmla="*/ 819150 w 1565275"/>
              <a:gd name="connsiteY9" fmla="*/ 152899 h 235449"/>
              <a:gd name="connsiteX10" fmla="*/ 987425 w 1565275"/>
              <a:gd name="connsiteY10" fmla="*/ 149724 h 235449"/>
              <a:gd name="connsiteX11" fmla="*/ 993775 w 1565275"/>
              <a:gd name="connsiteY11" fmla="*/ 178299 h 235449"/>
              <a:gd name="connsiteX12" fmla="*/ 1212850 w 1565275"/>
              <a:gd name="connsiteY12" fmla="*/ 178299 h 235449"/>
              <a:gd name="connsiteX13" fmla="*/ 1219200 w 1565275"/>
              <a:gd name="connsiteY13" fmla="*/ 206874 h 235449"/>
              <a:gd name="connsiteX14" fmla="*/ 1289050 w 1565275"/>
              <a:gd name="connsiteY14" fmla="*/ 206874 h 235449"/>
              <a:gd name="connsiteX15" fmla="*/ 1292225 w 1565275"/>
              <a:gd name="connsiteY15" fmla="*/ 235449 h 235449"/>
              <a:gd name="connsiteX16" fmla="*/ 1565275 w 1565275"/>
              <a:gd name="connsiteY16" fmla="*/ 229099 h 235449"/>
              <a:gd name="connsiteX17" fmla="*/ 1565275 w 1565275"/>
              <a:gd name="connsiteY17" fmla="*/ 229099 h 235449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266701 w 1565275"/>
              <a:gd name="connsiteY2" fmla="*/ 22225 h 206375"/>
              <a:gd name="connsiteX3" fmla="*/ 263526 w 1565275"/>
              <a:gd name="connsiteY3" fmla="*/ 41275 h 206375"/>
              <a:gd name="connsiteX4" fmla="*/ 635001 w 1565275"/>
              <a:gd name="connsiteY4" fmla="*/ 44450 h 206375"/>
              <a:gd name="connsiteX5" fmla="*/ 641351 w 1565275"/>
              <a:gd name="connsiteY5" fmla="*/ 66675 h 206375"/>
              <a:gd name="connsiteX6" fmla="*/ 739776 w 1565275"/>
              <a:gd name="connsiteY6" fmla="*/ 66675 h 206375"/>
              <a:gd name="connsiteX7" fmla="*/ 742951 w 1565275"/>
              <a:gd name="connsiteY7" fmla="*/ 92075 h 206375"/>
              <a:gd name="connsiteX8" fmla="*/ 815976 w 1565275"/>
              <a:gd name="connsiteY8" fmla="*/ 92075 h 206375"/>
              <a:gd name="connsiteX9" fmla="*/ 819150 w 1565275"/>
              <a:gd name="connsiteY9" fmla="*/ 123825 h 206375"/>
              <a:gd name="connsiteX10" fmla="*/ 987425 w 1565275"/>
              <a:gd name="connsiteY10" fmla="*/ 120650 h 206375"/>
              <a:gd name="connsiteX11" fmla="*/ 993775 w 1565275"/>
              <a:gd name="connsiteY11" fmla="*/ 149225 h 206375"/>
              <a:gd name="connsiteX12" fmla="*/ 1212850 w 1565275"/>
              <a:gd name="connsiteY12" fmla="*/ 149225 h 206375"/>
              <a:gd name="connsiteX13" fmla="*/ 1219200 w 1565275"/>
              <a:gd name="connsiteY13" fmla="*/ 177800 h 206375"/>
              <a:gd name="connsiteX14" fmla="*/ 1289050 w 1565275"/>
              <a:gd name="connsiteY14" fmla="*/ 177800 h 206375"/>
              <a:gd name="connsiteX15" fmla="*/ 1292225 w 1565275"/>
              <a:gd name="connsiteY15" fmla="*/ 206375 h 206375"/>
              <a:gd name="connsiteX16" fmla="*/ 1565275 w 1565275"/>
              <a:gd name="connsiteY16" fmla="*/ 200025 h 206375"/>
              <a:gd name="connsiteX17" fmla="*/ 1565275 w 1565275"/>
              <a:gd name="connsiteY17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120651 w 1565275"/>
              <a:gd name="connsiteY2" fmla="*/ 79375 h 206375"/>
              <a:gd name="connsiteX3" fmla="*/ 266701 w 1565275"/>
              <a:gd name="connsiteY3" fmla="*/ 22225 h 206375"/>
              <a:gd name="connsiteX4" fmla="*/ 263526 w 1565275"/>
              <a:gd name="connsiteY4" fmla="*/ 41275 h 206375"/>
              <a:gd name="connsiteX5" fmla="*/ 635001 w 1565275"/>
              <a:gd name="connsiteY5" fmla="*/ 44450 h 206375"/>
              <a:gd name="connsiteX6" fmla="*/ 641351 w 1565275"/>
              <a:gd name="connsiteY6" fmla="*/ 66675 h 206375"/>
              <a:gd name="connsiteX7" fmla="*/ 739776 w 1565275"/>
              <a:gd name="connsiteY7" fmla="*/ 66675 h 206375"/>
              <a:gd name="connsiteX8" fmla="*/ 742951 w 1565275"/>
              <a:gd name="connsiteY8" fmla="*/ 92075 h 206375"/>
              <a:gd name="connsiteX9" fmla="*/ 815976 w 1565275"/>
              <a:gd name="connsiteY9" fmla="*/ 92075 h 206375"/>
              <a:gd name="connsiteX10" fmla="*/ 819150 w 1565275"/>
              <a:gd name="connsiteY10" fmla="*/ 123825 h 206375"/>
              <a:gd name="connsiteX11" fmla="*/ 987425 w 1565275"/>
              <a:gd name="connsiteY11" fmla="*/ 120650 h 206375"/>
              <a:gd name="connsiteX12" fmla="*/ 993775 w 1565275"/>
              <a:gd name="connsiteY12" fmla="*/ 149225 h 206375"/>
              <a:gd name="connsiteX13" fmla="*/ 1212850 w 1565275"/>
              <a:gd name="connsiteY13" fmla="*/ 149225 h 206375"/>
              <a:gd name="connsiteX14" fmla="*/ 1219200 w 1565275"/>
              <a:gd name="connsiteY14" fmla="*/ 177800 h 206375"/>
              <a:gd name="connsiteX15" fmla="*/ 1289050 w 1565275"/>
              <a:gd name="connsiteY15" fmla="*/ 177800 h 206375"/>
              <a:gd name="connsiteX16" fmla="*/ 1292225 w 1565275"/>
              <a:gd name="connsiteY16" fmla="*/ 206375 h 206375"/>
              <a:gd name="connsiteX17" fmla="*/ 1565275 w 1565275"/>
              <a:gd name="connsiteY17" fmla="*/ 200025 h 206375"/>
              <a:gd name="connsiteX18" fmla="*/ 1565275 w 1565275"/>
              <a:gd name="connsiteY18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120651 w 1565275"/>
              <a:gd name="connsiteY2" fmla="*/ 79375 h 206375"/>
              <a:gd name="connsiteX3" fmla="*/ 266701 w 1565275"/>
              <a:gd name="connsiteY3" fmla="*/ 22225 h 206375"/>
              <a:gd name="connsiteX4" fmla="*/ 263526 w 1565275"/>
              <a:gd name="connsiteY4" fmla="*/ 41275 h 206375"/>
              <a:gd name="connsiteX5" fmla="*/ 635001 w 1565275"/>
              <a:gd name="connsiteY5" fmla="*/ 44450 h 206375"/>
              <a:gd name="connsiteX6" fmla="*/ 641351 w 1565275"/>
              <a:gd name="connsiteY6" fmla="*/ 66675 h 206375"/>
              <a:gd name="connsiteX7" fmla="*/ 739776 w 1565275"/>
              <a:gd name="connsiteY7" fmla="*/ 66675 h 206375"/>
              <a:gd name="connsiteX8" fmla="*/ 742951 w 1565275"/>
              <a:gd name="connsiteY8" fmla="*/ 92075 h 206375"/>
              <a:gd name="connsiteX9" fmla="*/ 815976 w 1565275"/>
              <a:gd name="connsiteY9" fmla="*/ 92075 h 206375"/>
              <a:gd name="connsiteX10" fmla="*/ 819150 w 1565275"/>
              <a:gd name="connsiteY10" fmla="*/ 123825 h 206375"/>
              <a:gd name="connsiteX11" fmla="*/ 987425 w 1565275"/>
              <a:gd name="connsiteY11" fmla="*/ 120650 h 206375"/>
              <a:gd name="connsiteX12" fmla="*/ 993775 w 1565275"/>
              <a:gd name="connsiteY12" fmla="*/ 149225 h 206375"/>
              <a:gd name="connsiteX13" fmla="*/ 1212850 w 1565275"/>
              <a:gd name="connsiteY13" fmla="*/ 149225 h 206375"/>
              <a:gd name="connsiteX14" fmla="*/ 1219200 w 1565275"/>
              <a:gd name="connsiteY14" fmla="*/ 177800 h 206375"/>
              <a:gd name="connsiteX15" fmla="*/ 1289050 w 1565275"/>
              <a:gd name="connsiteY15" fmla="*/ 177800 h 206375"/>
              <a:gd name="connsiteX16" fmla="*/ 1292225 w 1565275"/>
              <a:gd name="connsiteY16" fmla="*/ 206375 h 206375"/>
              <a:gd name="connsiteX17" fmla="*/ 1565275 w 1565275"/>
              <a:gd name="connsiteY17" fmla="*/ 200025 h 206375"/>
              <a:gd name="connsiteX18" fmla="*/ 1565275 w 1565275"/>
              <a:gd name="connsiteY18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120651 w 1565275"/>
              <a:gd name="connsiteY2" fmla="*/ 79375 h 206375"/>
              <a:gd name="connsiteX3" fmla="*/ 266701 w 1565275"/>
              <a:gd name="connsiteY3" fmla="*/ 22225 h 206375"/>
              <a:gd name="connsiteX4" fmla="*/ 263526 w 1565275"/>
              <a:gd name="connsiteY4" fmla="*/ 41275 h 206375"/>
              <a:gd name="connsiteX5" fmla="*/ 635001 w 1565275"/>
              <a:gd name="connsiteY5" fmla="*/ 44450 h 206375"/>
              <a:gd name="connsiteX6" fmla="*/ 641351 w 1565275"/>
              <a:gd name="connsiteY6" fmla="*/ 66675 h 206375"/>
              <a:gd name="connsiteX7" fmla="*/ 739776 w 1565275"/>
              <a:gd name="connsiteY7" fmla="*/ 66675 h 206375"/>
              <a:gd name="connsiteX8" fmla="*/ 742951 w 1565275"/>
              <a:gd name="connsiteY8" fmla="*/ 92075 h 206375"/>
              <a:gd name="connsiteX9" fmla="*/ 815976 w 1565275"/>
              <a:gd name="connsiteY9" fmla="*/ 92075 h 206375"/>
              <a:gd name="connsiteX10" fmla="*/ 819150 w 1565275"/>
              <a:gd name="connsiteY10" fmla="*/ 123825 h 206375"/>
              <a:gd name="connsiteX11" fmla="*/ 987425 w 1565275"/>
              <a:gd name="connsiteY11" fmla="*/ 120650 h 206375"/>
              <a:gd name="connsiteX12" fmla="*/ 993775 w 1565275"/>
              <a:gd name="connsiteY12" fmla="*/ 149225 h 206375"/>
              <a:gd name="connsiteX13" fmla="*/ 1212850 w 1565275"/>
              <a:gd name="connsiteY13" fmla="*/ 149225 h 206375"/>
              <a:gd name="connsiteX14" fmla="*/ 1219200 w 1565275"/>
              <a:gd name="connsiteY14" fmla="*/ 177800 h 206375"/>
              <a:gd name="connsiteX15" fmla="*/ 1289050 w 1565275"/>
              <a:gd name="connsiteY15" fmla="*/ 177800 h 206375"/>
              <a:gd name="connsiteX16" fmla="*/ 1292225 w 1565275"/>
              <a:gd name="connsiteY16" fmla="*/ 206375 h 206375"/>
              <a:gd name="connsiteX17" fmla="*/ 1565275 w 1565275"/>
              <a:gd name="connsiteY17" fmla="*/ 200025 h 206375"/>
              <a:gd name="connsiteX18" fmla="*/ 1565275 w 1565275"/>
              <a:gd name="connsiteY18" fmla="*/ 200025 h 206375"/>
              <a:gd name="connsiteX0" fmla="*/ 0 w 1565275"/>
              <a:gd name="connsiteY0" fmla="*/ 0 h 206375"/>
              <a:gd name="connsiteX1" fmla="*/ 149226 w 1565275"/>
              <a:gd name="connsiteY1" fmla="*/ 6350 h 206375"/>
              <a:gd name="connsiteX2" fmla="*/ 149226 w 1565275"/>
              <a:gd name="connsiteY2" fmla="*/ 28575 h 206375"/>
              <a:gd name="connsiteX3" fmla="*/ 266701 w 1565275"/>
              <a:gd name="connsiteY3" fmla="*/ 22225 h 206375"/>
              <a:gd name="connsiteX4" fmla="*/ 263526 w 1565275"/>
              <a:gd name="connsiteY4" fmla="*/ 41275 h 206375"/>
              <a:gd name="connsiteX5" fmla="*/ 635001 w 1565275"/>
              <a:gd name="connsiteY5" fmla="*/ 44450 h 206375"/>
              <a:gd name="connsiteX6" fmla="*/ 641351 w 1565275"/>
              <a:gd name="connsiteY6" fmla="*/ 66675 h 206375"/>
              <a:gd name="connsiteX7" fmla="*/ 739776 w 1565275"/>
              <a:gd name="connsiteY7" fmla="*/ 66675 h 206375"/>
              <a:gd name="connsiteX8" fmla="*/ 742951 w 1565275"/>
              <a:gd name="connsiteY8" fmla="*/ 92075 h 206375"/>
              <a:gd name="connsiteX9" fmla="*/ 815976 w 1565275"/>
              <a:gd name="connsiteY9" fmla="*/ 92075 h 206375"/>
              <a:gd name="connsiteX10" fmla="*/ 819150 w 1565275"/>
              <a:gd name="connsiteY10" fmla="*/ 123825 h 206375"/>
              <a:gd name="connsiteX11" fmla="*/ 987425 w 1565275"/>
              <a:gd name="connsiteY11" fmla="*/ 120650 h 206375"/>
              <a:gd name="connsiteX12" fmla="*/ 993775 w 1565275"/>
              <a:gd name="connsiteY12" fmla="*/ 149225 h 206375"/>
              <a:gd name="connsiteX13" fmla="*/ 1212850 w 1565275"/>
              <a:gd name="connsiteY13" fmla="*/ 149225 h 206375"/>
              <a:gd name="connsiteX14" fmla="*/ 1219200 w 1565275"/>
              <a:gd name="connsiteY14" fmla="*/ 177800 h 206375"/>
              <a:gd name="connsiteX15" fmla="*/ 1289050 w 1565275"/>
              <a:gd name="connsiteY15" fmla="*/ 177800 h 206375"/>
              <a:gd name="connsiteX16" fmla="*/ 1292225 w 1565275"/>
              <a:gd name="connsiteY16" fmla="*/ 206375 h 206375"/>
              <a:gd name="connsiteX17" fmla="*/ 1565275 w 1565275"/>
              <a:gd name="connsiteY17" fmla="*/ 200025 h 206375"/>
              <a:gd name="connsiteX18" fmla="*/ 1565275 w 1565275"/>
              <a:gd name="connsiteY18" fmla="*/ 200025 h 206375"/>
              <a:gd name="connsiteX0" fmla="*/ 0 w 1565275"/>
              <a:gd name="connsiteY0" fmla="*/ 0 h 206375"/>
              <a:gd name="connsiteX1" fmla="*/ 146051 w 1565275"/>
              <a:gd name="connsiteY1" fmla="*/ 6350 h 206375"/>
              <a:gd name="connsiteX2" fmla="*/ 149226 w 1565275"/>
              <a:gd name="connsiteY2" fmla="*/ 28575 h 206375"/>
              <a:gd name="connsiteX3" fmla="*/ 266701 w 1565275"/>
              <a:gd name="connsiteY3" fmla="*/ 22225 h 206375"/>
              <a:gd name="connsiteX4" fmla="*/ 263526 w 1565275"/>
              <a:gd name="connsiteY4" fmla="*/ 41275 h 206375"/>
              <a:gd name="connsiteX5" fmla="*/ 635001 w 1565275"/>
              <a:gd name="connsiteY5" fmla="*/ 44450 h 206375"/>
              <a:gd name="connsiteX6" fmla="*/ 641351 w 1565275"/>
              <a:gd name="connsiteY6" fmla="*/ 66675 h 206375"/>
              <a:gd name="connsiteX7" fmla="*/ 739776 w 1565275"/>
              <a:gd name="connsiteY7" fmla="*/ 66675 h 206375"/>
              <a:gd name="connsiteX8" fmla="*/ 742951 w 1565275"/>
              <a:gd name="connsiteY8" fmla="*/ 92075 h 206375"/>
              <a:gd name="connsiteX9" fmla="*/ 815976 w 1565275"/>
              <a:gd name="connsiteY9" fmla="*/ 92075 h 206375"/>
              <a:gd name="connsiteX10" fmla="*/ 819150 w 1565275"/>
              <a:gd name="connsiteY10" fmla="*/ 123825 h 206375"/>
              <a:gd name="connsiteX11" fmla="*/ 987425 w 1565275"/>
              <a:gd name="connsiteY11" fmla="*/ 120650 h 206375"/>
              <a:gd name="connsiteX12" fmla="*/ 993775 w 1565275"/>
              <a:gd name="connsiteY12" fmla="*/ 149225 h 206375"/>
              <a:gd name="connsiteX13" fmla="*/ 1212850 w 1565275"/>
              <a:gd name="connsiteY13" fmla="*/ 149225 h 206375"/>
              <a:gd name="connsiteX14" fmla="*/ 1219200 w 1565275"/>
              <a:gd name="connsiteY14" fmla="*/ 177800 h 206375"/>
              <a:gd name="connsiteX15" fmla="*/ 1289050 w 1565275"/>
              <a:gd name="connsiteY15" fmla="*/ 177800 h 206375"/>
              <a:gd name="connsiteX16" fmla="*/ 1292225 w 1565275"/>
              <a:gd name="connsiteY16" fmla="*/ 206375 h 206375"/>
              <a:gd name="connsiteX17" fmla="*/ 1565275 w 1565275"/>
              <a:gd name="connsiteY17" fmla="*/ 200025 h 206375"/>
              <a:gd name="connsiteX18" fmla="*/ 1565275 w 1565275"/>
              <a:gd name="connsiteY18" fmla="*/ 200025 h 20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65275" h="206375">
                <a:moveTo>
                  <a:pt x="0" y="0"/>
                </a:moveTo>
                <a:lnTo>
                  <a:pt x="146051" y="6350"/>
                </a:lnTo>
                <a:lnTo>
                  <a:pt x="149226" y="28575"/>
                </a:lnTo>
                <a:lnTo>
                  <a:pt x="266701" y="22225"/>
                </a:lnTo>
                <a:lnTo>
                  <a:pt x="263526" y="41275"/>
                </a:lnTo>
                <a:cubicBezTo>
                  <a:pt x="332318" y="42333"/>
                  <a:pt x="569914" y="35454"/>
                  <a:pt x="635001" y="44450"/>
                </a:cubicBezTo>
                <a:lnTo>
                  <a:pt x="641351" y="66675"/>
                </a:lnTo>
                <a:cubicBezTo>
                  <a:pt x="661988" y="67733"/>
                  <a:pt x="724959" y="59796"/>
                  <a:pt x="739776" y="66675"/>
                </a:cubicBezTo>
                <a:lnTo>
                  <a:pt x="742951" y="92075"/>
                </a:lnTo>
                <a:lnTo>
                  <a:pt x="815976" y="92075"/>
                </a:lnTo>
                <a:lnTo>
                  <a:pt x="819150" y="123825"/>
                </a:lnTo>
                <a:lnTo>
                  <a:pt x="987425" y="120650"/>
                </a:lnTo>
                <a:lnTo>
                  <a:pt x="993775" y="149225"/>
                </a:lnTo>
                <a:lnTo>
                  <a:pt x="1212850" y="149225"/>
                </a:lnTo>
                <a:lnTo>
                  <a:pt x="1219200" y="177800"/>
                </a:lnTo>
                <a:cubicBezTo>
                  <a:pt x="1237721" y="178858"/>
                  <a:pt x="1274233" y="169863"/>
                  <a:pt x="1289050" y="177800"/>
                </a:cubicBezTo>
                <a:lnTo>
                  <a:pt x="1292225" y="206375"/>
                </a:lnTo>
                <a:lnTo>
                  <a:pt x="1565275" y="200025"/>
                </a:lnTo>
                <a:lnTo>
                  <a:pt x="1565275" y="200025"/>
                </a:lnTo>
              </a:path>
            </a:pathLst>
          </a:custGeom>
          <a:noFill/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74" name="Freeform 156673"/>
          <p:cNvSpPr/>
          <p:nvPr/>
        </p:nvSpPr>
        <p:spPr>
          <a:xfrm>
            <a:off x="2362200" y="2085974"/>
            <a:ext cx="502444" cy="473869"/>
          </a:xfrm>
          <a:custGeom>
            <a:avLst/>
            <a:gdLst>
              <a:gd name="connsiteX0" fmla="*/ 0 w 538163"/>
              <a:gd name="connsiteY0" fmla="*/ 0 h 474478"/>
              <a:gd name="connsiteX1" fmla="*/ 14288 w 538163"/>
              <a:gd name="connsiteY1" fmla="*/ 2381 h 474478"/>
              <a:gd name="connsiteX2" fmla="*/ 21431 w 538163"/>
              <a:gd name="connsiteY2" fmla="*/ 4763 h 474478"/>
              <a:gd name="connsiteX3" fmla="*/ 30956 w 538163"/>
              <a:gd name="connsiteY3" fmla="*/ 7144 h 474478"/>
              <a:gd name="connsiteX4" fmla="*/ 45244 w 538163"/>
              <a:gd name="connsiteY4" fmla="*/ 19050 h 474478"/>
              <a:gd name="connsiteX5" fmla="*/ 47625 w 538163"/>
              <a:gd name="connsiteY5" fmla="*/ 26194 h 474478"/>
              <a:gd name="connsiteX6" fmla="*/ 59531 w 538163"/>
              <a:gd name="connsiteY6" fmla="*/ 28575 h 474478"/>
              <a:gd name="connsiteX7" fmla="*/ 64294 w 538163"/>
              <a:gd name="connsiteY7" fmla="*/ 35719 h 474478"/>
              <a:gd name="connsiteX8" fmla="*/ 66675 w 538163"/>
              <a:gd name="connsiteY8" fmla="*/ 45244 h 474478"/>
              <a:gd name="connsiteX9" fmla="*/ 85725 w 538163"/>
              <a:gd name="connsiteY9" fmla="*/ 47625 h 474478"/>
              <a:gd name="connsiteX10" fmla="*/ 95250 w 538163"/>
              <a:gd name="connsiteY10" fmla="*/ 50006 h 474478"/>
              <a:gd name="connsiteX11" fmla="*/ 107156 w 538163"/>
              <a:gd name="connsiteY11" fmla="*/ 64294 h 474478"/>
              <a:gd name="connsiteX12" fmla="*/ 116681 w 538163"/>
              <a:gd name="connsiteY12" fmla="*/ 78581 h 474478"/>
              <a:gd name="connsiteX13" fmla="*/ 114300 w 538163"/>
              <a:gd name="connsiteY13" fmla="*/ 95250 h 474478"/>
              <a:gd name="connsiteX14" fmla="*/ 123825 w 538163"/>
              <a:gd name="connsiteY14" fmla="*/ 97631 h 474478"/>
              <a:gd name="connsiteX15" fmla="*/ 138113 w 538163"/>
              <a:gd name="connsiteY15" fmla="*/ 100013 h 474478"/>
              <a:gd name="connsiteX16" fmla="*/ 197644 w 538163"/>
              <a:gd name="connsiteY16" fmla="*/ 102394 h 474478"/>
              <a:gd name="connsiteX17" fmla="*/ 200025 w 538163"/>
              <a:gd name="connsiteY17" fmla="*/ 119063 h 474478"/>
              <a:gd name="connsiteX18" fmla="*/ 204788 w 538163"/>
              <a:gd name="connsiteY18" fmla="*/ 133350 h 474478"/>
              <a:gd name="connsiteX19" fmla="*/ 207169 w 538163"/>
              <a:gd name="connsiteY19" fmla="*/ 140494 h 474478"/>
              <a:gd name="connsiteX20" fmla="*/ 214313 w 538163"/>
              <a:gd name="connsiteY20" fmla="*/ 142875 h 474478"/>
              <a:gd name="connsiteX21" fmla="*/ 242888 w 538163"/>
              <a:gd name="connsiteY21" fmla="*/ 145256 h 474478"/>
              <a:gd name="connsiteX22" fmla="*/ 238125 w 538163"/>
              <a:gd name="connsiteY22" fmla="*/ 159544 h 474478"/>
              <a:gd name="connsiteX23" fmla="*/ 252413 w 538163"/>
              <a:gd name="connsiteY23" fmla="*/ 169069 h 474478"/>
              <a:gd name="connsiteX24" fmla="*/ 271463 w 538163"/>
              <a:gd name="connsiteY24" fmla="*/ 173831 h 474478"/>
              <a:gd name="connsiteX25" fmla="*/ 269081 w 538163"/>
              <a:gd name="connsiteY25" fmla="*/ 197644 h 474478"/>
              <a:gd name="connsiteX26" fmla="*/ 280988 w 538163"/>
              <a:gd name="connsiteY26" fmla="*/ 209550 h 474478"/>
              <a:gd name="connsiteX27" fmla="*/ 288131 w 538163"/>
              <a:gd name="connsiteY27" fmla="*/ 211931 h 474478"/>
              <a:gd name="connsiteX28" fmla="*/ 319088 w 538163"/>
              <a:gd name="connsiteY28" fmla="*/ 216694 h 474478"/>
              <a:gd name="connsiteX29" fmla="*/ 321469 w 538163"/>
              <a:gd name="connsiteY29" fmla="*/ 223838 h 474478"/>
              <a:gd name="connsiteX30" fmla="*/ 323850 w 538163"/>
              <a:gd name="connsiteY30" fmla="*/ 240506 h 474478"/>
              <a:gd name="connsiteX31" fmla="*/ 333375 w 538163"/>
              <a:gd name="connsiteY31" fmla="*/ 242888 h 474478"/>
              <a:gd name="connsiteX32" fmla="*/ 330994 w 538163"/>
              <a:gd name="connsiteY32" fmla="*/ 257175 h 474478"/>
              <a:gd name="connsiteX33" fmla="*/ 333375 w 538163"/>
              <a:gd name="connsiteY33" fmla="*/ 264319 h 474478"/>
              <a:gd name="connsiteX34" fmla="*/ 364331 w 538163"/>
              <a:gd name="connsiteY34" fmla="*/ 276225 h 474478"/>
              <a:gd name="connsiteX35" fmla="*/ 366713 w 538163"/>
              <a:gd name="connsiteY35" fmla="*/ 309563 h 474478"/>
              <a:gd name="connsiteX36" fmla="*/ 376238 w 538163"/>
              <a:gd name="connsiteY36" fmla="*/ 321469 h 474478"/>
              <a:gd name="connsiteX37" fmla="*/ 378619 w 538163"/>
              <a:gd name="connsiteY37" fmla="*/ 330994 h 474478"/>
              <a:gd name="connsiteX38" fmla="*/ 392906 w 538163"/>
              <a:gd name="connsiteY38" fmla="*/ 333375 h 474478"/>
              <a:gd name="connsiteX39" fmla="*/ 390525 w 538163"/>
              <a:gd name="connsiteY39" fmla="*/ 347663 h 474478"/>
              <a:gd name="connsiteX40" fmla="*/ 397669 w 538163"/>
              <a:gd name="connsiteY40" fmla="*/ 350044 h 474478"/>
              <a:gd name="connsiteX41" fmla="*/ 400050 w 538163"/>
              <a:gd name="connsiteY41" fmla="*/ 364331 h 474478"/>
              <a:gd name="connsiteX42" fmla="*/ 397669 w 538163"/>
              <a:gd name="connsiteY42" fmla="*/ 373856 h 474478"/>
              <a:gd name="connsiteX43" fmla="*/ 409575 w 538163"/>
              <a:gd name="connsiteY43" fmla="*/ 376238 h 474478"/>
              <a:gd name="connsiteX44" fmla="*/ 419100 w 538163"/>
              <a:gd name="connsiteY44" fmla="*/ 378619 h 474478"/>
              <a:gd name="connsiteX45" fmla="*/ 416719 w 538163"/>
              <a:gd name="connsiteY45" fmla="*/ 385763 h 474478"/>
              <a:gd name="connsiteX46" fmla="*/ 428625 w 538163"/>
              <a:gd name="connsiteY46" fmla="*/ 388144 h 474478"/>
              <a:gd name="connsiteX47" fmla="*/ 428625 w 538163"/>
              <a:gd name="connsiteY47" fmla="*/ 404813 h 474478"/>
              <a:gd name="connsiteX48" fmla="*/ 435769 w 538163"/>
              <a:gd name="connsiteY48" fmla="*/ 409575 h 474478"/>
              <a:gd name="connsiteX49" fmla="*/ 447675 w 538163"/>
              <a:gd name="connsiteY49" fmla="*/ 414338 h 474478"/>
              <a:gd name="connsiteX50" fmla="*/ 450056 w 538163"/>
              <a:gd name="connsiteY50" fmla="*/ 428625 h 474478"/>
              <a:gd name="connsiteX51" fmla="*/ 461963 w 538163"/>
              <a:gd name="connsiteY51" fmla="*/ 431006 h 474478"/>
              <a:gd name="connsiteX52" fmla="*/ 483394 w 538163"/>
              <a:gd name="connsiteY52" fmla="*/ 435769 h 474478"/>
              <a:gd name="connsiteX53" fmla="*/ 481013 w 538163"/>
              <a:gd name="connsiteY53" fmla="*/ 450056 h 474478"/>
              <a:gd name="connsiteX54" fmla="*/ 495300 w 538163"/>
              <a:gd name="connsiteY54" fmla="*/ 457200 h 474478"/>
              <a:gd name="connsiteX55" fmla="*/ 500063 w 538163"/>
              <a:gd name="connsiteY55" fmla="*/ 464344 h 474478"/>
              <a:gd name="connsiteX56" fmla="*/ 502444 w 538163"/>
              <a:gd name="connsiteY56" fmla="*/ 473869 h 474478"/>
              <a:gd name="connsiteX57" fmla="*/ 526256 w 538163"/>
              <a:gd name="connsiteY57" fmla="*/ 471488 h 474478"/>
              <a:gd name="connsiteX58" fmla="*/ 538163 w 538163"/>
              <a:gd name="connsiteY58" fmla="*/ 471488 h 474478"/>
              <a:gd name="connsiteX0" fmla="*/ 0 w 526256"/>
              <a:gd name="connsiteY0" fmla="*/ 0 h 474478"/>
              <a:gd name="connsiteX1" fmla="*/ 14288 w 526256"/>
              <a:gd name="connsiteY1" fmla="*/ 2381 h 474478"/>
              <a:gd name="connsiteX2" fmla="*/ 21431 w 526256"/>
              <a:gd name="connsiteY2" fmla="*/ 4763 h 474478"/>
              <a:gd name="connsiteX3" fmla="*/ 30956 w 526256"/>
              <a:gd name="connsiteY3" fmla="*/ 7144 h 474478"/>
              <a:gd name="connsiteX4" fmla="*/ 45244 w 526256"/>
              <a:gd name="connsiteY4" fmla="*/ 19050 h 474478"/>
              <a:gd name="connsiteX5" fmla="*/ 47625 w 526256"/>
              <a:gd name="connsiteY5" fmla="*/ 26194 h 474478"/>
              <a:gd name="connsiteX6" fmla="*/ 59531 w 526256"/>
              <a:gd name="connsiteY6" fmla="*/ 28575 h 474478"/>
              <a:gd name="connsiteX7" fmla="*/ 64294 w 526256"/>
              <a:gd name="connsiteY7" fmla="*/ 35719 h 474478"/>
              <a:gd name="connsiteX8" fmla="*/ 66675 w 526256"/>
              <a:gd name="connsiteY8" fmla="*/ 45244 h 474478"/>
              <a:gd name="connsiteX9" fmla="*/ 85725 w 526256"/>
              <a:gd name="connsiteY9" fmla="*/ 47625 h 474478"/>
              <a:gd name="connsiteX10" fmla="*/ 95250 w 526256"/>
              <a:gd name="connsiteY10" fmla="*/ 50006 h 474478"/>
              <a:gd name="connsiteX11" fmla="*/ 107156 w 526256"/>
              <a:gd name="connsiteY11" fmla="*/ 64294 h 474478"/>
              <a:gd name="connsiteX12" fmla="*/ 116681 w 526256"/>
              <a:gd name="connsiteY12" fmla="*/ 78581 h 474478"/>
              <a:gd name="connsiteX13" fmla="*/ 114300 w 526256"/>
              <a:gd name="connsiteY13" fmla="*/ 95250 h 474478"/>
              <a:gd name="connsiteX14" fmla="*/ 123825 w 526256"/>
              <a:gd name="connsiteY14" fmla="*/ 97631 h 474478"/>
              <a:gd name="connsiteX15" fmla="*/ 138113 w 526256"/>
              <a:gd name="connsiteY15" fmla="*/ 100013 h 474478"/>
              <a:gd name="connsiteX16" fmla="*/ 197644 w 526256"/>
              <a:gd name="connsiteY16" fmla="*/ 102394 h 474478"/>
              <a:gd name="connsiteX17" fmla="*/ 200025 w 526256"/>
              <a:gd name="connsiteY17" fmla="*/ 119063 h 474478"/>
              <a:gd name="connsiteX18" fmla="*/ 204788 w 526256"/>
              <a:gd name="connsiteY18" fmla="*/ 133350 h 474478"/>
              <a:gd name="connsiteX19" fmla="*/ 207169 w 526256"/>
              <a:gd name="connsiteY19" fmla="*/ 140494 h 474478"/>
              <a:gd name="connsiteX20" fmla="*/ 214313 w 526256"/>
              <a:gd name="connsiteY20" fmla="*/ 142875 h 474478"/>
              <a:gd name="connsiteX21" fmla="*/ 242888 w 526256"/>
              <a:gd name="connsiteY21" fmla="*/ 145256 h 474478"/>
              <a:gd name="connsiteX22" fmla="*/ 238125 w 526256"/>
              <a:gd name="connsiteY22" fmla="*/ 159544 h 474478"/>
              <a:gd name="connsiteX23" fmla="*/ 252413 w 526256"/>
              <a:gd name="connsiteY23" fmla="*/ 169069 h 474478"/>
              <a:gd name="connsiteX24" fmla="*/ 271463 w 526256"/>
              <a:gd name="connsiteY24" fmla="*/ 173831 h 474478"/>
              <a:gd name="connsiteX25" fmla="*/ 269081 w 526256"/>
              <a:gd name="connsiteY25" fmla="*/ 197644 h 474478"/>
              <a:gd name="connsiteX26" fmla="*/ 280988 w 526256"/>
              <a:gd name="connsiteY26" fmla="*/ 209550 h 474478"/>
              <a:gd name="connsiteX27" fmla="*/ 288131 w 526256"/>
              <a:gd name="connsiteY27" fmla="*/ 211931 h 474478"/>
              <a:gd name="connsiteX28" fmla="*/ 319088 w 526256"/>
              <a:gd name="connsiteY28" fmla="*/ 216694 h 474478"/>
              <a:gd name="connsiteX29" fmla="*/ 321469 w 526256"/>
              <a:gd name="connsiteY29" fmla="*/ 223838 h 474478"/>
              <a:gd name="connsiteX30" fmla="*/ 323850 w 526256"/>
              <a:gd name="connsiteY30" fmla="*/ 240506 h 474478"/>
              <a:gd name="connsiteX31" fmla="*/ 333375 w 526256"/>
              <a:gd name="connsiteY31" fmla="*/ 242888 h 474478"/>
              <a:gd name="connsiteX32" fmla="*/ 330994 w 526256"/>
              <a:gd name="connsiteY32" fmla="*/ 257175 h 474478"/>
              <a:gd name="connsiteX33" fmla="*/ 333375 w 526256"/>
              <a:gd name="connsiteY33" fmla="*/ 264319 h 474478"/>
              <a:gd name="connsiteX34" fmla="*/ 364331 w 526256"/>
              <a:gd name="connsiteY34" fmla="*/ 276225 h 474478"/>
              <a:gd name="connsiteX35" fmla="*/ 366713 w 526256"/>
              <a:gd name="connsiteY35" fmla="*/ 309563 h 474478"/>
              <a:gd name="connsiteX36" fmla="*/ 376238 w 526256"/>
              <a:gd name="connsiteY36" fmla="*/ 321469 h 474478"/>
              <a:gd name="connsiteX37" fmla="*/ 378619 w 526256"/>
              <a:gd name="connsiteY37" fmla="*/ 330994 h 474478"/>
              <a:gd name="connsiteX38" fmla="*/ 392906 w 526256"/>
              <a:gd name="connsiteY38" fmla="*/ 333375 h 474478"/>
              <a:gd name="connsiteX39" fmla="*/ 390525 w 526256"/>
              <a:gd name="connsiteY39" fmla="*/ 347663 h 474478"/>
              <a:gd name="connsiteX40" fmla="*/ 397669 w 526256"/>
              <a:gd name="connsiteY40" fmla="*/ 350044 h 474478"/>
              <a:gd name="connsiteX41" fmla="*/ 400050 w 526256"/>
              <a:gd name="connsiteY41" fmla="*/ 364331 h 474478"/>
              <a:gd name="connsiteX42" fmla="*/ 397669 w 526256"/>
              <a:gd name="connsiteY42" fmla="*/ 373856 h 474478"/>
              <a:gd name="connsiteX43" fmla="*/ 409575 w 526256"/>
              <a:gd name="connsiteY43" fmla="*/ 376238 h 474478"/>
              <a:gd name="connsiteX44" fmla="*/ 419100 w 526256"/>
              <a:gd name="connsiteY44" fmla="*/ 378619 h 474478"/>
              <a:gd name="connsiteX45" fmla="*/ 416719 w 526256"/>
              <a:gd name="connsiteY45" fmla="*/ 385763 h 474478"/>
              <a:gd name="connsiteX46" fmla="*/ 428625 w 526256"/>
              <a:gd name="connsiteY46" fmla="*/ 388144 h 474478"/>
              <a:gd name="connsiteX47" fmla="*/ 428625 w 526256"/>
              <a:gd name="connsiteY47" fmla="*/ 404813 h 474478"/>
              <a:gd name="connsiteX48" fmla="*/ 435769 w 526256"/>
              <a:gd name="connsiteY48" fmla="*/ 409575 h 474478"/>
              <a:gd name="connsiteX49" fmla="*/ 447675 w 526256"/>
              <a:gd name="connsiteY49" fmla="*/ 414338 h 474478"/>
              <a:gd name="connsiteX50" fmla="*/ 450056 w 526256"/>
              <a:gd name="connsiteY50" fmla="*/ 428625 h 474478"/>
              <a:gd name="connsiteX51" fmla="*/ 461963 w 526256"/>
              <a:gd name="connsiteY51" fmla="*/ 431006 h 474478"/>
              <a:gd name="connsiteX52" fmla="*/ 483394 w 526256"/>
              <a:gd name="connsiteY52" fmla="*/ 435769 h 474478"/>
              <a:gd name="connsiteX53" fmla="*/ 481013 w 526256"/>
              <a:gd name="connsiteY53" fmla="*/ 450056 h 474478"/>
              <a:gd name="connsiteX54" fmla="*/ 495300 w 526256"/>
              <a:gd name="connsiteY54" fmla="*/ 457200 h 474478"/>
              <a:gd name="connsiteX55" fmla="*/ 500063 w 526256"/>
              <a:gd name="connsiteY55" fmla="*/ 464344 h 474478"/>
              <a:gd name="connsiteX56" fmla="*/ 502444 w 526256"/>
              <a:gd name="connsiteY56" fmla="*/ 473869 h 474478"/>
              <a:gd name="connsiteX57" fmla="*/ 526256 w 526256"/>
              <a:gd name="connsiteY57" fmla="*/ 471488 h 474478"/>
              <a:gd name="connsiteX0" fmla="*/ 0 w 502444"/>
              <a:gd name="connsiteY0" fmla="*/ 0 h 473869"/>
              <a:gd name="connsiteX1" fmla="*/ 14288 w 502444"/>
              <a:gd name="connsiteY1" fmla="*/ 2381 h 473869"/>
              <a:gd name="connsiteX2" fmla="*/ 21431 w 502444"/>
              <a:gd name="connsiteY2" fmla="*/ 4763 h 473869"/>
              <a:gd name="connsiteX3" fmla="*/ 30956 w 502444"/>
              <a:gd name="connsiteY3" fmla="*/ 7144 h 473869"/>
              <a:gd name="connsiteX4" fmla="*/ 45244 w 502444"/>
              <a:gd name="connsiteY4" fmla="*/ 19050 h 473869"/>
              <a:gd name="connsiteX5" fmla="*/ 47625 w 502444"/>
              <a:gd name="connsiteY5" fmla="*/ 26194 h 473869"/>
              <a:gd name="connsiteX6" fmla="*/ 59531 w 502444"/>
              <a:gd name="connsiteY6" fmla="*/ 28575 h 473869"/>
              <a:gd name="connsiteX7" fmla="*/ 64294 w 502444"/>
              <a:gd name="connsiteY7" fmla="*/ 35719 h 473869"/>
              <a:gd name="connsiteX8" fmla="*/ 66675 w 502444"/>
              <a:gd name="connsiteY8" fmla="*/ 45244 h 473869"/>
              <a:gd name="connsiteX9" fmla="*/ 85725 w 502444"/>
              <a:gd name="connsiteY9" fmla="*/ 47625 h 473869"/>
              <a:gd name="connsiteX10" fmla="*/ 95250 w 502444"/>
              <a:gd name="connsiteY10" fmla="*/ 50006 h 473869"/>
              <a:gd name="connsiteX11" fmla="*/ 107156 w 502444"/>
              <a:gd name="connsiteY11" fmla="*/ 64294 h 473869"/>
              <a:gd name="connsiteX12" fmla="*/ 116681 w 502444"/>
              <a:gd name="connsiteY12" fmla="*/ 78581 h 473869"/>
              <a:gd name="connsiteX13" fmla="*/ 114300 w 502444"/>
              <a:gd name="connsiteY13" fmla="*/ 95250 h 473869"/>
              <a:gd name="connsiteX14" fmla="*/ 123825 w 502444"/>
              <a:gd name="connsiteY14" fmla="*/ 97631 h 473869"/>
              <a:gd name="connsiteX15" fmla="*/ 138113 w 502444"/>
              <a:gd name="connsiteY15" fmla="*/ 100013 h 473869"/>
              <a:gd name="connsiteX16" fmla="*/ 197644 w 502444"/>
              <a:gd name="connsiteY16" fmla="*/ 102394 h 473869"/>
              <a:gd name="connsiteX17" fmla="*/ 200025 w 502444"/>
              <a:gd name="connsiteY17" fmla="*/ 119063 h 473869"/>
              <a:gd name="connsiteX18" fmla="*/ 204788 w 502444"/>
              <a:gd name="connsiteY18" fmla="*/ 133350 h 473869"/>
              <a:gd name="connsiteX19" fmla="*/ 207169 w 502444"/>
              <a:gd name="connsiteY19" fmla="*/ 140494 h 473869"/>
              <a:gd name="connsiteX20" fmla="*/ 214313 w 502444"/>
              <a:gd name="connsiteY20" fmla="*/ 142875 h 473869"/>
              <a:gd name="connsiteX21" fmla="*/ 242888 w 502444"/>
              <a:gd name="connsiteY21" fmla="*/ 145256 h 473869"/>
              <a:gd name="connsiteX22" fmla="*/ 238125 w 502444"/>
              <a:gd name="connsiteY22" fmla="*/ 159544 h 473869"/>
              <a:gd name="connsiteX23" fmla="*/ 252413 w 502444"/>
              <a:gd name="connsiteY23" fmla="*/ 169069 h 473869"/>
              <a:gd name="connsiteX24" fmla="*/ 271463 w 502444"/>
              <a:gd name="connsiteY24" fmla="*/ 173831 h 473869"/>
              <a:gd name="connsiteX25" fmla="*/ 269081 w 502444"/>
              <a:gd name="connsiteY25" fmla="*/ 197644 h 473869"/>
              <a:gd name="connsiteX26" fmla="*/ 280988 w 502444"/>
              <a:gd name="connsiteY26" fmla="*/ 209550 h 473869"/>
              <a:gd name="connsiteX27" fmla="*/ 288131 w 502444"/>
              <a:gd name="connsiteY27" fmla="*/ 211931 h 473869"/>
              <a:gd name="connsiteX28" fmla="*/ 319088 w 502444"/>
              <a:gd name="connsiteY28" fmla="*/ 216694 h 473869"/>
              <a:gd name="connsiteX29" fmla="*/ 321469 w 502444"/>
              <a:gd name="connsiteY29" fmla="*/ 223838 h 473869"/>
              <a:gd name="connsiteX30" fmla="*/ 323850 w 502444"/>
              <a:gd name="connsiteY30" fmla="*/ 240506 h 473869"/>
              <a:gd name="connsiteX31" fmla="*/ 333375 w 502444"/>
              <a:gd name="connsiteY31" fmla="*/ 242888 h 473869"/>
              <a:gd name="connsiteX32" fmla="*/ 330994 w 502444"/>
              <a:gd name="connsiteY32" fmla="*/ 257175 h 473869"/>
              <a:gd name="connsiteX33" fmla="*/ 333375 w 502444"/>
              <a:gd name="connsiteY33" fmla="*/ 264319 h 473869"/>
              <a:gd name="connsiteX34" fmla="*/ 364331 w 502444"/>
              <a:gd name="connsiteY34" fmla="*/ 276225 h 473869"/>
              <a:gd name="connsiteX35" fmla="*/ 366713 w 502444"/>
              <a:gd name="connsiteY35" fmla="*/ 309563 h 473869"/>
              <a:gd name="connsiteX36" fmla="*/ 376238 w 502444"/>
              <a:gd name="connsiteY36" fmla="*/ 321469 h 473869"/>
              <a:gd name="connsiteX37" fmla="*/ 378619 w 502444"/>
              <a:gd name="connsiteY37" fmla="*/ 330994 h 473869"/>
              <a:gd name="connsiteX38" fmla="*/ 392906 w 502444"/>
              <a:gd name="connsiteY38" fmla="*/ 333375 h 473869"/>
              <a:gd name="connsiteX39" fmla="*/ 390525 w 502444"/>
              <a:gd name="connsiteY39" fmla="*/ 347663 h 473869"/>
              <a:gd name="connsiteX40" fmla="*/ 397669 w 502444"/>
              <a:gd name="connsiteY40" fmla="*/ 350044 h 473869"/>
              <a:gd name="connsiteX41" fmla="*/ 400050 w 502444"/>
              <a:gd name="connsiteY41" fmla="*/ 364331 h 473869"/>
              <a:gd name="connsiteX42" fmla="*/ 397669 w 502444"/>
              <a:gd name="connsiteY42" fmla="*/ 373856 h 473869"/>
              <a:gd name="connsiteX43" fmla="*/ 409575 w 502444"/>
              <a:gd name="connsiteY43" fmla="*/ 376238 h 473869"/>
              <a:gd name="connsiteX44" fmla="*/ 419100 w 502444"/>
              <a:gd name="connsiteY44" fmla="*/ 378619 h 473869"/>
              <a:gd name="connsiteX45" fmla="*/ 416719 w 502444"/>
              <a:gd name="connsiteY45" fmla="*/ 385763 h 473869"/>
              <a:gd name="connsiteX46" fmla="*/ 428625 w 502444"/>
              <a:gd name="connsiteY46" fmla="*/ 388144 h 473869"/>
              <a:gd name="connsiteX47" fmla="*/ 428625 w 502444"/>
              <a:gd name="connsiteY47" fmla="*/ 404813 h 473869"/>
              <a:gd name="connsiteX48" fmla="*/ 435769 w 502444"/>
              <a:gd name="connsiteY48" fmla="*/ 409575 h 473869"/>
              <a:gd name="connsiteX49" fmla="*/ 447675 w 502444"/>
              <a:gd name="connsiteY49" fmla="*/ 414338 h 473869"/>
              <a:gd name="connsiteX50" fmla="*/ 450056 w 502444"/>
              <a:gd name="connsiteY50" fmla="*/ 428625 h 473869"/>
              <a:gd name="connsiteX51" fmla="*/ 461963 w 502444"/>
              <a:gd name="connsiteY51" fmla="*/ 431006 h 473869"/>
              <a:gd name="connsiteX52" fmla="*/ 483394 w 502444"/>
              <a:gd name="connsiteY52" fmla="*/ 435769 h 473869"/>
              <a:gd name="connsiteX53" fmla="*/ 481013 w 502444"/>
              <a:gd name="connsiteY53" fmla="*/ 450056 h 473869"/>
              <a:gd name="connsiteX54" fmla="*/ 495300 w 502444"/>
              <a:gd name="connsiteY54" fmla="*/ 457200 h 473869"/>
              <a:gd name="connsiteX55" fmla="*/ 500063 w 502444"/>
              <a:gd name="connsiteY55" fmla="*/ 464344 h 473869"/>
              <a:gd name="connsiteX56" fmla="*/ 502444 w 502444"/>
              <a:gd name="connsiteY56" fmla="*/ 473869 h 47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2444" h="473869">
                <a:moveTo>
                  <a:pt x="0" y="0"/>
                </a:moveTo>
                <a:cubicBezTo>
                  <a:pt x="4763" y="794"/>
                  <a:pt x="9575" y="1333"/>
                  <a:pt x="14288" y="2381"/>
                </a:cubicBezTo>
                <a:cubicBezTo>
                  <a:pt x="16738" y="2926"/>
                  <a:pt x="19018" y="4073"/>
                  <a:pt x="21431" y="4763"/>
                </a:cubicBezTo>
                <a:cubicBezTo>
                  <a:pt x="24578" y="5662"/>
                  <a:pt x="27781" y="6350"/>
                  <a:pt x="30956" y="7144"/>
                </a:cubicBezTo>
                <a:cubicBezTo>
                  <a:pt x="36228" y="10658"/>
                  <a:pt x="41577" y="13549"/>
                  <a:pt x="45244" y="19050"/>
                </a:cubicBezTo>
                <a:cubicBezTo>
                  <a:pt x="46636" y="21139"/>
                  <a:pt x="45536" y="24802"/>
                  <a:pt x="47625" y="26194"/>
                </a:cubicBezTo>
                <a:cubicBezTo>
                  <a:pt x="50992" y="28439"/>
                  <a:pt x="55562" y="27781"/>
                  <a:pt x="59531" y="28575"/>
                </a:cubicBezTo>
                <a:cubicBezTo>
                  <a:pt x="61119" y="30956"/>
                  <a:pt x="63167" y="33088"/>
                  <a:pt x="64294" y="35719"/>
                </a:cubicBezTo>
                <a:cubicBezTo>
                  <a:pt x="65583" y="38727"/>
                  <a:pt x="63814" y="43655"/>
                  <a:pt x="66675" y="45244"/>
                </a:cubicBezTo>
                <a:cubicBezTo>
                  <a:pt x="72269" y="48352"/>
                  <a:pt x="79413" y="46573"/>
                  <a:pt x="85725" y="47625"/>
                </a:cubicBezTo>
                <a:cubicBezTo>
                  <a:pt x="88953" y="48163"/>
                  <a:pt x="92075" y="49212"/>
                  <a:pt x="95250" y="50006"/>
                </a:cubicBezTo>
                <a:cubicBezTo>
                  <a:pt x="106972" y="57821"/>
                  <a:pt x="99099" y="50866"/>
                  <a:pt x="107156" y="64294"/>
                </a:cubicBezTo>
                <a:cubicBezTo>
                  <a:pt x="110101" y="69202"/>
                  <a:pt x="116681" y="78581"/>
                  <a:pt x="116681" y="78581"/>
                </a:cubicBezTo>
                <a:cubicBezTo>
                  <a:pt x="115887" y="84137"/>
                  <a:pt x="112329" y="89995"/>
                  <a:pt x="114300" y="95250"/>
                </a:cubicBezTo>
                <a:cubicBezTo>
                  <a:pt x="115449" y="98314"/>
                  <a:pt x="120616" y="96989"/>
                  <a:pt x="123825" y="97631"/>
                </a:cubicBezTo>
                <a:cubicBezTo>
                  <a:pt x="128560" y="98578"/>
                  <a:pt x="133295" y="99702"/>
                  <a:pt x="138113" y="100013"/>
                </a:cubicBezTo>
                <a:cubicBezTo>
                  <a:pt x="157931" y="101292"/>
                  <a:pt x="177800" y="101600"/>
                  <a:pt x="197644" y="102394"/>
                </a:cubicBezTo>
                <a:cubicBezTo>
                  <a:pt x="198438" y="107950"/>
                  <a:pt x="198763" y="113594"/>
                  <a:pt x="200025" y="119063"/>
                </a:cubicBezTo>
                <a:cubicBezTo>
                  <a:pt x="201154" y="123954"/>
                  <a:pt x="203200" y="128588"/>
                  <a:pt x="204788" y="133350"/>
                </a:cubicBezTo>
                <a:lnTo>
                  <a:pt x="207169" y="140494"/>
                </a:lnTo>
                <a:cubicBezTo>
                  <a:pt x="207963" y="142875"/>
                  <a:pt x="211825" y="142543"/>
                  <a:pt x="214313" y="142875"/>
                </a:cubicBezTo>
                <a:cubicBezTo>
                  <a:pt x="223787" y="144138"/>
                  <a:pt x="233363" y="144462"/>
                  <a:pt x="242888" y="145256"/>
                </a:cubicBezTo>
                <a:cubicBezTo>
                  <a:pt x="241300" y="150019"/>
                  <a:pt x="233948" y="156759"/>
                  <a:pt x="238125" y="159544"/>
                </a:cubicBezTo>
                <a:cubicBezTo>
                  <a:pt x="242888" y="162719"/>
                  <a:pt x="246800" y="167947"/>
                  <a:pt x="252413" y="169069"/>
                </a:cubicBezTo>
                <a:cubicBezTo>
                  <a:pt x="266780" y="171942"/>
                  <a:pt x="260479" y="170170"/>
                  <a:pt x="271463" y="173831"/>
                </a:cubicBezTo>
                <a:cubicBezTo>
                  <a:pt x="270669" y="181769"/>
                  <a:pt x="268469" y="189690"/>
                  <a:pt x="269081" y="197644"/>
                </a:cubicBezTo>
                <a:cubicBezTo>
                  <a:pt x="269462" y="202597"/>
                  <a:pt x="277432" y="207772"/>
                  <a:pt x="280988" y="209550"/>
                </a:cubicBezTo>
                <a:cubicBezTo>
                  <a:pt x="283233" y="210672"/>
                  <a:pt x="285696" y="211322"/>
                  <a:pt x="288131" y="211931"/>
                </a:cubicBezTo>
                <a:cubicBezTo>
                  <a:pt x="299046" y="214660"/>
                  <a:pt x="307511" y="215247"/>
                  <a:pt x="319088" y="216694"/>
                </a:cubicBezTo>
                <a:cubicBezTo>
                  <a:pt x="319882" y="219075"/>
                  <a:pt x="320977" y="221377"/>
                  <a:pt x="321469" y="223838"/>
                </a:cubicBezTo>
                <a:cubicBezTo>
                  <a:pt x="322570" y="229341"/>
                  <a:pt x="320875" y="235747"/>
                  <a:pt x="323850" y="240506"/>
                </a:cubicBezTo>
                <a:cubicBezTo>
                  <a:pt x="325585" y="243281"/>
                  <a:pt x="330200" y="242094"/>
                  <a:pt x="333375" y="242888"/>
                </a:cubicBezTo>
                <a:cubicBezTo>
                  <a:pt x="339360" y="260842"/>
                  <a:pt x="334071" y="238711"/>
                  <a:pt x="330994" y="257175"/>
                </a:cubicBezTo>
                <a:cubicBezTo>
                  <a:pt x="330581" y="259651"/>
                  <a:pt x="331600" y="262544"/>
                  <a:pt x="333375" y="264319"/>
                </a:cubicBezTo>
                <a:cubicBezTo>
                  <a:pt x="344960" y="275904"/>
                  <a:pt x="349226" y="274067"/>
                  <a:pt x="364331" y="276225"/>
                </a:cubicBezTo>
                <a:cubicBezTo>
                  <a:pt x="365125" y="287338"/>
                  <a:pt x="362575" y="299219"/>
                  <a:pt x="366713" y="309563"/>
                </a:cubicBezTo>
                <a:cubicBezTo>
                  <a:pt x="376480" y="333980"/>
                  <a:pt x="383925" y="290718"/>
                  <a:pt x="376238" y="321469"/>
                </a:cubicBezTo>
                <a:cubicBezTo>
                  <a:pt x="377032" y="324644"/>
                  <a:pt x="375956" y="329092"/>
                  <a:pt x="378619" y="330994"/>
                </a:cubicBezTo>
                <a:cubicBezTo>
                  <a:pt x="382548" y="333800"/>
                  <a:pt x="390100" y="329446"/>
                  <a:pt x="392906" y="333375"/>
                </a:cubicBezTo>
                <a:cubicBezTo>
                  <a:pt x="395712" y="337304"/>
                  <a:pt x="391319" y="342900"/>
                  <a:pt x="390525" y="347663"/>
                </a:cubicBezTo>
                <a:cubicBezTo>
                  <a:pt x="392906" y="348457"/>
                  <a:pt x="395709" y="348476"/>
                  <a:pt x="397669" y="350044"/>
                </a:cubicBezTo>
                <a:cubicBezTo>
                  <a:pt x="405261" y="356118"/>
                  <a:pt x="402075" y="357243"/>
                  <a:pt x="400050" y="364331"/>
                </a:cubicBezTo>
                <a:cubicBezTo>
                  <a:pt x="399151" y="367478"/>
                  <a:pt x="398463" y="370681"/>
                  <a:pt x="397669" y="373856"/>
                </a:cubicBezTo>
                <a:cubicBezTo>
                  <a:pt x="401638" y="374650"/>
                  <a:pt x="405624" y="375360"/>
                  <a:pt x="409575" y="376238"/>
                </a:cubicBezTo>
                <a:cubicBezTo>
                  <a:pt x="412770" y="376948"/>
                  <a:pt x="417136" y="376001"/>
                  <a:pt x="419100" y="378619"/>
                </a:cubicBezTo>
                <a:cubicBezTo>
                  <a:pt x="420606" y="380627"/>
                  <a:pt x="417513" y="383382"/>
                  <a:pt x="416719" y="385763"/>
                </a:cubicBezTo>
                <a:cubicBezTo>
                  <a:pt x="420688" y="386557"/>
                  <a:pt x="425516" y="385553"/>
                  <a:pt x="428625" y="388144"/>
                </a:cubicBezTo>
                <a:cubicBezTo>
                  <a:pt x="434085" y="392694"/>
                  <a:pt x="430146" y="400248"/>
                  <a:pt x="428625" y="404813"/>
                </a:cubicBezTo>
                <a:cubicBezTo>
                  <a:pt x="431006" y="406400"/>
                  <a:pt x="433209" y="408295"/>
                  <a:pt x="435769" y="409575"/>
                </a:cubicBezTo>
                <a:cubicBezTo>
                  <a:pt x="439592" y="411487"/>
                  <a:pt x="445110" y="410918"/>
                  <a:pt x="447675" y="414338"/>
                </a:cubicBezTo>
                <a:cubicBezTo>
                  <a:pt x="450572" y="418200"/>
                  <a:pt x="446914" y="424959"/>
                  <a:pt x="450056" y="428625"/>
                </a:cubicBezTo>
                <a:cubicBezTo>
                  <a:pt x="452690" y="431698"/>
                  <a:pt x="458036" y="430024"/>
                  <a:pt x="461963" y="431006"/>
                </a:cubicBezTo>
                <a:cubicBezTo>
                  <a:pt x="485419" y="436871"/>
                  <a:pt x="444060" y="429214"/>
                  <a:pt x="483394" y="435769"/>
                </a:cubicBezTo>
                <a:cubicBezTo>
                  <a:pt x="482600" y="440531"/>
                  <a:pt x="479842" y="445372"/>
                  <a:pt x="481013" y="450056"/>
                </a:cubicBezTo>
                <a:cubicBezTo>
                  <a:pt x="481853" y="453415"/>
                  <a:pt x="492802" y="456367"/>
                  <a:pt x="495300" y="457200"/>
                </a:cubicBezTo>
                <a:cubicBezTo>
                  <a:pt x="496888" y="459581"/>
                  <a:pt x="498936" y="461713"/>
                  <a:pt x="500063" y="464344"/>
                </a:cubicBezTo>
                <a:cubicBezTo>
                  <a:pt x="501352" y="467352"/>
                  <a:pt x="499287" y="473008"/>
                  <a:pt x="502444" y="473869"/>
                </a:cubicBezTo>
              </a:path>
            </a:pathLst>
          </a:cu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75" name="Freeform 156674"/>
          <p:cNvSpPr/>
          <p:nvPr/>
        </p:nvSpPr>
        <p:spPr>
          <a:xfrm>
            <a:off x="2857501" y="2559844"/>
            <a:ext cx="966788" cy="681037"/>
          </a:xfrm>
          <a:custGeom>
            <a:avLst/>
            <a:gdLst>
              <a:gd name="connsiteX0" fmla="*/ 0 w 954962"/>
              <a:gd name="connsiteY0" fmla="*/ 7144 h 681037"/>
              <a:gd name="connsiteX1" fmla="*/ 30956 w 954962"/>
              <a:gd name="connsiteY1" fmla="*/ 0 h 681037"/>
              <a:gd name="connsiteX2" fmla="*/ 52388 w 954962"/>
              <a:gd name="connsiteY2" fmla="*/ 16669 h 681037"/>
              <a:gd name="connsiteX3" fmla="*/ 59531 w 954962"/>
              <a:gd name="connsiteY3" fmla="*/ 19050 h 681037"/>
              <a:gd name="connsiteX4" fmla="*/ 71438 w 954962"/>
              <a:gd name="connsiteY4" fmla="*/ 21431 h 681037"/>
              <a:gd name="connsiteX5" fmla="*/ 97631 w 954962"/>
              <a:gd name="connsiteY5" fmla="*/ 23812 h 681037"/>
              <a:gd name="connsiteX6" fmla="*/ 111919 w 954962"/>
              <a:gd name="connsiteY6" fmla="*/ 28575 h 681037"/>
              <a:gd name="connsiteX7" fmla="*/ 114300 w 954962"/>
              <a:gd name="connsiteY7" fmla="*/ 35719 h 681037"/>
              <a:gd name="connsiteX8" fmla="*/ 119063 w 954962"/>
              <a:gd name="connsiteY8" fmla="*/ 54769 h 681037"/>
              <a:gd name="connsiteX9" fmla="*/ 135731 w 954962"/>
              <a:gd name="connsiteY9" fmla="*/ 73819 h 681037"/>
              <a:gd name="connsiteX10" fmla="*/ 142875 w 954962"/>
              <a:gd name="connsiteY10" fmla="*/ 76200 h 681037"/>
              <a:gd name="connsiteX11" fmla="*/ 192881 w 954962"/>
              <a:gd name="connsiteY11" fmla="*/ 78581 h 681037"/>
              <a:gd name="connsiteX12" fmla="*/ 195263 w 954962"/>
              <a:gd name="connsiteY12" fmla="*/ 92869 h 681037"/>
              <a:gd name="connsiteX13" fmla="*/ 202406 w 954962"/>
              <a:gd name="connsiteY13" fmla="*/ 121444 h 681037"/>
              <a:gd name="connsiteX14" fmla="*/ 211931 w 954962"/>
              <a:gd name="connsiteY14" fmla="*/ 135731 h 681037"/>
              <a:gd name="connsiteX15" fmla="*/ 221456 w 954962"/>
              <a:gd name="connsiteY15" fmla="*/ 138112 h 681037"/>
              <a:gd name="connsiteX16" fmla="*/ 230981 w 954962"/>
              <a:gd name="connsiteY16" fmla="*/ 159544 h 681037"/>
              <a:gd name="connsiteX17" fmla="*/ 238125 w 954962"/>
              <a:gd name="connsiteY17" fmla="*/ 161925 h 681037"/>
              <a:gd name="connsiteX18" fmla="*/ 240506 w 954962"/>
              <a:gd name="connsiteY18" fmla="*/ 169069 h 681037"/>
              <a:gd name="connsiteX19" fmla="*/ 264319 w 954962"/>
              <a:gd name="connsiteY19" fmla="*/ 178594 h 681037"/>
              <a:gd name="connsiteX20" fmla="*/ 273844 w 954962"/>
              <a:gd name="connsiteY20" fmla="*/ 207169 h 681037"/>
              <a:gd name="connsiteX21" fmla="*/ 278606 w 954962"/>
              <a:gd name="connsiteY21" fmla="*/ 216694 h 681037"/>
              <a:gd name="connsiteX22" fmla="*/ 285750 w 954962"/>
              <a:gd name="connsiteY22" fmla="*/ 230981 h 681037"/>
              <a:gd name="connsiteX23" fmla="*/ 288131 w 954962"/>
              <a:gd name="connsiteY23" fmla="*/ 247650 h 681037"/>
              <a:gd name="connsiteX24" fmla="*/ 311944 w 954962"/>
              <a:gd name="connsiteY24" fmla="*/ 254794 h 681037"/>
              <a:gd name="connsiteX25" fmla="*/ 314325 w 954962"/>
              <a:gd name="connsiteY25" fmla="*/ 271462 h 681037"/>
              <a:gd name="connsiteX26" fmla="*/ 316706 w 954962"/>
              <a:gd name="connsiteY26" fmla="*/ 285750 h 681037"/>
              <a:gd name="connsiteX27" fmla="*/ 330994 w 954962"/>
              <a:gd name="connsiteY27" fmla="*/ 290512 h 681037"/>
              <a:gd name="connsiteX28" fmla="*/ 333375 w 954962"/>
              <a:gd name="connsiteY28" fmla="*/ 307181 h 681037"/>
              <a:gd name="connsiteX29" fmla="*/ 340519 w 954962"/>
              <a:gd name="connsiteY29" fmla="*/ 309562 h 681037"/>
              <a:gd name="connsiteX30" fmla="*/ 373856 w 954962"/>
              <a:gd name="connsiteY30" fmla="*/ 311944 h 681037"/>
              <a:gd name="connsiteX31" fmla="*/ 388144 w 954962"/>
              <a:gd name="connsiteY31" fmla="*/ 319087 h 681037"/>
              <a:gd name="connsiteX32" fmla="*/ 395288 w 954962"/>
              <a:gd name="connsiteY32" fmla="*/ 321469 h 681037"/>
              <a:gd name="connsiteX33" fmla="*/ 402431 w 954962"/>
              <a:gd name="connsiteY33" fmla="*/ 326231 h 681037"/>
              <a:gd name="connsiteX34" fmla="*/ 411956 w 954962"/>
              <a:gd name="connsiteY34" fmla="*/ 328612 h 681037"/>
              <a:gd name="connsiteX35" fmla="*/ 419100 w 954962"/>
              <a:gd name="connsiteY35" fmla="*/ 335756 h 681037"/>
              <a:gd name="connsiteX36" fmla="*/ 426244 w 954962"/>
              <a:gd name="connsiteY36" fmla="*/ 338137 h 681037"/>
              <a:gd name="connsiteX37" fmla="*/ 447675 w 954962"/>
              <a:gd name="connsiteY37" fmla="*/ 354806 h 681037"/>
              <a:gd name="connsiteX38" fmla="*/ 457200 w 954962"/>
              <a:gd name="connsiteY38" fmla="*/ 364331 h 681037"/>
              <a:gd name="connsiteX39" fmla="*/ 469106 w 954962"/>
              <a:gd name="connsiteY39" fmla="*/ 373856 h 681037"/>
              <a:gd name="connsiteX40" fmla="*/ 478631 w 954962"/>
              <a:gd name="connsiteY40" fmla="*/ 395287 h 681037"/>
              <a:gd name="connsiteX41" fmla="*/ 485775 w 954962"/>
              <a:gd name="connsiteY41" fmla="*/ 397669 h 681037"/>
              <a:gd name="connsiteX42" fmla="*/ 495300 w 954962"/>
              <a:gd name="connsiteY42" fmla="*/ 400050 h 681037"/>
              <a:gd name="connsiteX43" fmla="*/ 550069 w 954962"/>
              <a:gd name="connsiteY43" fmla="*/ 402431 h 681037"/>
              <a:gd name="connsiteX44" fmla="*/ 569119 w 954962"/>
              <a:gd name="connsiteY44" fmla="*/ 421481 h 681037"/>
              <a:gd name="connsiteX45" fmla="*/ 583406 w 954962"/>
              <a:gd name="connsiteY45" fmla="*/ 426244 h 681037"/>
              <a:gd name="connsiteX46" fmla="*/ 623888 w 954962"/>
              <a:gd name="connsiteY46" fmla="*/ 428625 h 681037"/>
              <a:gd name="connsiteX47" fmla="*/ 640556 w 954962"/>
              <a:gd name="connsiteY47" fmla="*/ 433387 h 681037"/>
              <a:gd name="connsiteX48" fmla="*/ 657225 w 954962"/>
              <a:gd name="connsiteY48" fmla="*/ 435769 h 681037"/>
              <a:gd name="connsiteX49" fmla="*/ 659606 w 954962"/>
              <a:gd name="connsiteY49" fmla="*/ 459581 h 681037"/>
              <a:gd name="connsiteX50" fmla="*/ 661988 w 954962"/>
              <a:gd name="connsiteY50" fmla="*/ 485775 h 681037"/>
              <a:gd name="connsiteX51" fmla="*/ 676275 w 954962"/>
              <a:gd name="connsiteY51" fmla="*/ 492919 h 681037"/>
              <a:gd name="connsiteX52" fmla="*/ 740569 w 954962"/>
              <a:gd name="connsiteY52" fmla="*/ 495300 h 681037"/>
              <a:gd name="connsiteX53" fmla="*/ 742950 w 954962"/>
              <a:gd name="connsiteY53" fmla="*/ 533400 h 681037"/>
              <a:gd name="connsiteX54" fmla="*/ 752475 w 954962"/>
              <a:gd name="connsiteY54" fmla="*/ 547687 h 681037"/>
              <a:gd name="connsiteX55" fmla="*/ 764381 w 954962"/>
              <a:gd name="connsiteY55" fmla="*/ 545306 h 681037"/>
              <a:gd name="connsiteX56" fmla="*/ 790575 w 954962"/>
              <a:gd name="connsiteY56" fmla="*/ 583406 h 681037"/>
              <a:gd name="connsiteX57" fmla="*/ 804863 w 954962"/>
              <a:gd name="connsiteY57" fmla="*/ 588169 h 681037"/>
              <a:gd name="connsiteX58" fmla="*/ 831056 w 954962"/>
              <a:gd name="connsiteY58" fmla="*/ 590550 h 681037"/>
              <a:gd name="connsiteX59" fmla="*/ 842963 w 954962"/>
              <a:gd name="connsiteY59" fmla="*/ 611981 h 681037"/>
              <a:gd name="connsiteX60" fmla="*/ 850106 w 954962"/>
              <a:gd name="connsiteY60" fmla="*/ 614362 h 681037"/>
              <a:gd name="connsiteX61" fmla="*/ 869156 w 954962"/>
              <a:gd name="connsiteY61" fmla="*/ 616744 h 681037"/>
              <a:gd name="connsiteX62" fmla="*/ 871538 w 954962"/>
              <a:gd name="connsiteY62" fmla="*/ 645319 h 681037"/>
              <a:gd name="connsiteX63" fmla="*/ 907256 w 954962"/>
              <a:gd name="connsiteY63" fmla="*/ 647700 h 681037"/>
              <a:gd name="connsiteX64" fmla="*/ 912019 w 954962"/>
              <a:gd name="connsiteY64" fmla="*/ 654844 h 681037"/>
              <a:gd name="connsiteX65" fmla="*/ 914400 w 954962"/>
              <a:gd name="connsiteY65" fmla="*/ 671512 h 681037"/>
              <a:gd name="connsiteX66" fmla="*/ 921544 w 954962"/>
              <a:gd name="connsiteY66" fmla="*/ 676275 h 681037"/>
              <a:gd name="connsiteX67" fmla="*/ 935831 w 954962"/>
              <a:gd name="connsiteY67" fmla="*/ 678656 h 681037"/>
              <a:gd name="connsiteX68" fmla="*/ 942975 w 954962"/>
              <a:gd name="connsiteY68" fmla="*/ 681037 h 681037"/>
              <a:gd name="connsiteX69" fmla="*/ 950119 w 954962"/>
              <a:gd name="connsiteY69" fmla="*/ 673894 h 681037"/>
              <a:gd name="connsiteX0" fmla="*/ 0 w 942975"/>
              <a:gd name="connsiteY0" fmla="*/ 7144 h 681037"/>
              <a:gd name="connsiteX1" fmla="*/ 30956 w 942975"/>
              <a:gd name="connsiteY1" fmla="*/ 0 h 681037"/>
              <a:gd name="connsiteX2" fmla="*/ 52388 w 942975"/>
              <a:gd name="connsiteY2" fmla="*/ 16669 h 681037"/>
              <a:gd name="connsiteX3" fmla="*/ 59531 w 942975"/>
              <a:gd name="connsiteY3" fmla="*/ 19050 h 681037"/>
              <a:gd name="connsiteX4" fmla="*/ 71438 w 942975"/>
              <a:gd name="connsiteY4" fmla="*/ 21431 h 681037"/>
              <a:gd name="connsiteX5" fmla="*/ 97631 w 942975"/>
              <a:gd name="connsiteY5" fmla="*/ 23812 h 681037"/>
              <a:gd name="connsiteX6" fmla="*/ 111919 w 942975"/>
              <a:gd name="connsiteY6" fmla="*/ 28575 h 681037"/>
              <a:gd name="connsiteX7" fmla="*/ 114300 w 942975"/>
              <a:gd name="connsiteY7" fmla="*/ 35719 h 681037"/>
              <a:gd name="connsiteX8" fmla="*/ 119063 w 942975"/>
              <a:gd name="connsiteY8" fmla="*/ 54769 h 681037"/>
              <a:gd name="connsiteX9" fmla="*/ 135731 w 942975"/>
              <a:gd name="connsiteY9" fmla="*/ 73819 h 681037"/>
              <a:gd name="connsiteX10" fmla="*/ 142875 w 942975"/>
              <a:gd name="connsiteY10" fmla="*/ 76200 h 681037"/>
              <a:gd name="connsiteX11" fmla="*/ 192881 w 942975"/>
              <a:gd name="connsiteY11" fmla="*/ 78581 h 681037"/>
              <a:gd name="connsiteX12" fmla="*/ 195263 w 942975"/>
              <a:gd name="connsiteY12" fmla="*/ 92869 h 681037"/>
              <a:gd name="connsiteX13" fmla="*/ 202406 w 942975"/>
              <a:gd name="connsiteY13" fmla="*/ 121444 h 681037"/>
              <a:gd name="connsiteX14" fmla="*/ 211931 w 942975"/>
              <a:gd name="connsiteY14" fmla="*/ 135731 h 681037"/>
              <a:gd name="connsiteX15" fmla="*/ 221456 w 942975"/>
              <a:gd name="connsiteY15" fmla="*/ 138112 h 681037"/>
              <a:gd name="connsiteX16" fmla="*/ 230981 w 942975"/>
              <a:gd name="connsiteY16" fmla="*/ 159544 h 681037"/>
              <a:gd name="connsiteX17" fmla="*/ 238125 w 942975"/>
              <a:gd name="connsiteY17" fmla="*/ 161925 h 681037"/>
              <a:gd name="connsiteX18" fmla="*/ 240506 w 942975"/>
              <a:gd name="connsiteY18" fmla="*/ 169069 h 681037"/>
              <a:gd name="connsiteX19" fmla="*/ 264319 w 942975"/>
              <a:gd name="connsiteY19" fmla="*/ 178594 h 681037"/>
              <a:gd name="connsiteX20" fmla="*/ 273844 w 942975"/>
              <a:gd name="connsiteY20" fmla="*/ 207169 h 681037"/>
              <a:gd name="connsiteX21" fmla="*/ 278606 w 942975"/>
              <a:gd name="connsiteY21" fmla="*/ 216694 h 681037"/>
              <a:gd name="connsiteX22" fmla="*/ 285750 w 942975"/>
              <a:gd name="connsiteY22" fmla="*/ 230981 h 681037"/>
              <a:gd name="connsiteX23" fmla="*/ 288131 w 942975"/>
              <a:gd name="connsiteY23" fmla="*/ 247650 h 681037"/>
              <a:gd name="connsiteX24" fmla="*/ 311944 w 942975"/>
              <a:gd name="connsiteY24" fmla="*/ 254794 h 681037"/>
              <a:gd name="connsiteX25" fmla="*/ 314325 w 942975"/>
              <a:gd name="connsiteY25" fmla="*/ 271462 h 681037"/>
              <a:gd name="connsiteX26" fmla="*/ 316706 w 942975"/>
              <a:gd name="connsiteY26" fmla="*/ 285750 h 681037"/>
              <a:gd name="connsiteX27" fmla="*/ 330994 w 942975"/>
              <a:gd name="connsiteY27" fmla="*/ 290512 h 681037"/>
              <a:gd name="connsiteX28" fmla="*/ 333375 w 942975"/>
              <a:gd name="connsiteY28" fmla="*/ 307181 h 681037"/>
              <a:gd name="connsiteX29" fmla="*/ 340519 w 942975"/>
              <a:gd name="connsiteY29" fmla="*/ 309562 h 681037"/>
              <a:gd name="connsiteX30" fmla="*/ 373856 w 942975"/>
              <a:gd name="connsiteY30" fmla="*/ 311944 h 681037"/>
              <a:gd name="connsiteX31" fmla="*/ 388144 w 942975"/>
              <a:gd name="connsiteY31" fmla="*/ 319087 h 681037"/>
              <a:gd name="connsiteX32" fmla="*/ 395288 w 942975"/>
              <a:gd name="connsiteY32" fmla="*/ 321469 h 681037"/>
              <a:gd name="connsiteX33" fmla="*/ 402431 w 942975"/>
              <a:gd name="connsiteY33" fmla="*/ 326231 h 681037"/>
              <a:gd name="connsiteX34" fmla="*/ 411956 w 942975"/>
              <a:gd name="connsiteY34" fmla="*/ 328612 h 681037"/>
              <a:gd name="connsiteX35" fmla="*/ 419100 w 942975"/>
              <a:gd name="connsiteY35" fmla="*/ 335756 h 681037"/>
              <a:gd name="connsiteX36" fmla="*/ 426244 w 942975"/>
              <a:gd name="connsiteY36" fmla="*/ 338137 h 681037"/>
              <a:gd name="connsiteX37" fmla="*/ 447675 w 942975"/>
              <a:gd name="connsiteY37" fmla="*/ 354806 h 681037"/>
              <a:gd name="connsiteX38" fmla="*/ 457200 w 942975"/>
              <a:gd name="connsiteY38" fmla="*/ 364331 h 681037"/>
              <a:gd name="connsiteX39" fmla="*/ 469106 w 942975"/>
              <a:gd name="connsiteY39" fmla="*/ 373856 h 681037"/>
              <a:gd name="connsiteX40" fmla="*/ 478631 w 942975"/>
              <a:gd name="connsiteY40" fmla="*/ 395287 h 681037"/>
              <a:gd name="connsiteX41" fmla="*/ 485775 w 942975"/>
              <a:gd name="connsiteY41" fmla="*/ 397669 h 681037"/>
              <a:gd name="connsiteX42" fmla="*/ 495300 w 942975"/>
              <a:gd name="connsiteY42" fmla="*/ 400050 h 681037"/>
              <a:gd name="connsiteX43" fmla="*/ 550069 w 942975"/>
              <a:gd name="connsiteY43" fmla="*/ 402431 h 681037"/>
              <a:gd name="connsiteX44" fmla="*/ 569119 w 942975"/>
              <a:gd name="connsiteY44" fmla="*/ 421481 h 681037"/>
              <a:gd name="connsiteX45" fmla="*/ 583406 w 942975"/>
              <a:gd name="connsiteY45" fmla="*/ 426244 h 681037"/>
              <a:gd name="connsiteX46" fmla="*/ 623888 w 942975"/>
              <a:gd name="connsiteY46" fmla="*/ 428625 h 681037"/>
              <a:gd name="connsiteX47" fmla="*/ 640556 w 942975"/>
              <a:gd name="connsiteY47" fmla="*/ 433387 h 681037"/>
              <a:gd name="connsiteX48" fmla="*/ 657225 w 942975"/>
              <a:gd name="connsiteY48" fmla="*/ 435769 h 681037"/>
              <a:gd name="connsiteX49" fmla="*/ 659606 w 942975"/>
              <a:gd name="connsiteY49" fmla="*/ 459581 h 681037"/>
              <a:gd name="connsiteX50" fmla="*/ 661988 w 942975"/>
              <a:gd name="connsiteY50" fmla="*/ 485775 h 681037"/>
              <a:gd name="connsiteX51" fmla="*/ 676275 w 942975"/>
              <a:gd name="connsiteY51" fmla="*/ 492919 h 681037"/>
              <a:gd name="connsiteX52" fmla="*/ 740569 w 942975"/>
              <a:gd name="connsiteY52" fmla="*/ 495300 h 681037"/>
              <a:gd name="connsiteX53" fmla="*/ 742950 w 942975"/>
              <a:gd name="connsiteY53" fmla="*/ 533400 h 681037"/>
              <a:gd name="connsiteX54" fmla="*/ 752475 w 942975"/>
              <a:gd name="connsiteY54" fmla="*/ 547687 h 681037"/>
              <a:gd name="connsiteX55" fmla="*/ 764381 w 942975"/>
              <a:gd name="connsiteY55" fmla="*/ 545306 h 681037"/>
              <a:gd name="connsiteX56" fmla="*/ 790575 w 942975"/>
              <a:gd name="connsiteY56" fmla="*/ 583406 h 681037"/>
              <a:gd name="connsiteX57" fmla="*/ 804863 w 942975"/>
              <a:gd name="connsiteY57" fmla="*/ 588169 h 681037"/>
              <a:gd name="connsiteX58" fmla="*/ 831056 w 942975"/>
              <a:gd name="connsiteY58" fmla="*/ 590550 h 681037"/>
              <a:gd name="connsiteX59" fmla="*/ 842963 w 942975"/>
              <a:gd name="connsiteY59" fmla="*/ 611981 h 681037"/>
              <a:gd name="connsiteX60" fmla="*/ 850106 w 942975"/>
              <a:gd name="connsiteY60" fmla="*/ 614362 h 681037"/>
              <a:gd name="connsiteX61" fmla="*/ 869156 w 942975"/>
              <a:gd name="connsiteY61" fmla="*/ 616744 h 681037"/>
              <a:gd name="connsiteX62" fmla="*/ 871538 w 942975"/>
              <a:gd name="connsiteY62" fmla="*/ 645319 h 681037"/>
              <a:gd name="connsiteX63" fmla="*/ 907256 w 942975"/>
              <a:gd name="connsiteY63" fmla="*/ 647700 h 681037"/>
              <a:gd name="connsiteX64" fmla="*/ 912019 w 942975"/>
              <a:gd name="connsiteY64" fmla="*/ 654844 h 681037"/>
              <a:gd name="connsiteX65" fmla="*/ 914400 w 942975"/>
              <a:gd name="connsiteY65" fmla="*/ 671512 h 681037"/>
              <a:gd name="connsiteX66" fmla="*/ 921544 w 942975"/>
              <a:gd name="connsiteY66" fmla="*/ 676275 h 681037"/>
              <a:gd name="connsiteX67" fmla="*/ 935831 w 942975"/>
              <a:gd name="connsiteY67" fmla="*/ 678656 h 681037"/>
              <a:gd name="connsiteX68" fmla="*/ 942975 w 942975"/>
              <a:gd name="connsiteY68" fmla="*/ 681037 h 681037"/>
              <a:gd name="connsiteX0" fmla="*/ 0 w 952500"/>
              <a:gd name="connsiteY0" fmla="*/ 7144 h 685799"/>
              <a:gd name="connsiteX1" fmla="*/ 30956 w 952500"/>
              <a:gd name="connsiteY1" fmla="*/ 0 h 685799"/>
              <a:gd name="connsiteX2" fmla="*/ 52388 w 952500"/>
              <a:gd name="connsiteY2" fmla="*/ 16669 h 685799"/>
              <a:gd name="connsiteX3" fmla="*/ 59531 w 952500"/>
              <a:gd name="connsiteY3" fmla="*/ 19050 h 685799"/>
              <a:gd name="connsiteX4" fmla="*/ 71438 w 952500"/>
              <a:gd name="connsiteY4" fmla="*/ 21431 h 685799"/>
              <a:gd name="connsiteX5" fmla="*/ 97631 w 952500"/>
              <a:gd name="connsiteY5" fmla="*/ 23812 h 685799"/>
              <a:gd name="connsiteX6" fmla="*/ 111919 w 952500"/>
              <a:gd name="connsiteY6" fmla="*/ 28575 h 685799"/>
              <a:gd name="connsiteX7" fmla="*/ 114300 w 952500"/>
              <a:gd name="connsiteY7" fmla="*/ 35719 h 685799"/>
              <a:gd name="connsiteX8" fmla="*/ 119063 w 952500"/>
              <a:gd name="connsiteY8" fmla="*/ 54769 h 685799"/>
              <a:gd name="connsiteX9" fmla="*/ 135731 w 952500"/>
              <a:gd name="connsiteY9" fmla="*/ 73819 h 685799"/>
              <a:gd name="connsiteX10" fmla="*/ 142875 w 952500"/>
              <a:gd name="connsiteY10" fmla="*/ 76200 h 685799"/>
              <a:gd name="connsiteX11" fmla="*/ 192881 w 952500"/>
              <a:gd name="connsiteY11" fmla="*/ 78581 h 685799"/>
              <a:gd name="connsiteX12" fmla="*/ 195263 w 952500"/>
              <a:gd name="connsiteY12" fmla="*/ 92869 h 685799"/>
              <a:gd name="connsiteX13" fmla="*/ 202406 w 952500"/>
              <a:gd name="connsiteY13" fmla="*/ 121444 h 685799"/>
              <a:gd name="connsiteX14" fmla="*/ 211931 w 952500"/>
              <a:gd name="connsiteY14" fmla="*/ 135731 h 685799"/>
              <a:gd name="connsiteX15" fmla="*/ 221456 w 952500"/>
              <a:gd name="connsiteY15" fmla="*/ 138112 h 685799"/>
              <a:gd name="connsiteX16" fmla="*/ 230981 w 952500"/>
              <a:gd name="connsiteY16" fmla="*/ 159544 h 685799"/>
              <a:gd name="connsiteX17" fmla="*/ 238125 w 952500"/>
              <a:gd name="connsiteY17" fmla="*/ 161925 h 685799"/>
              <a:gd name="connsiteX18" fmla="*/ 240506 w 952500"/>
              <a:gd name="connsiteY18" fmla="*/ 169069 h 685799"/>
              <a:gd name="connsiteX19" fmla="*/ 264319 w 952500"/>
              <a:gd name="connsiteY19" fmla="*/ 178594 h 685799"/>
              <a:gd name="connsiteX20" fmla="*/ 273844 w 952500"/>
              <a:gd name="connsiteY20" fmla="*/ 207169 h 685799"/>
              <a:gd name="connsiteX21" fmla="*/ 278606 w 952500"/>
              <a:gd name="connsiteY21" fmla="*/ 216694 h 685799"/>
              <a:gd name="connsiteX22" fmla="*/ 285750 w 952500"/>
              <a:gd name="connsiteY22" fmla="*/ 230981 h 685799"/>
              <a:gd name="connsiteX23" fmla="*/ 288131 w 952500"/>
              <a:gd name="connsiteY23" fmla="*/ 247650 h 685799"/>
              <a:gd name="connsiteX24" fmla="*/ 311944 w 952500"/>
              <a:gd name="connsiteY24" fmla="*/ 254794 h 685799"/>
              <a:gd name="connsiteX25" fmla="*/ 314325 w 952500"/>
              <a:gd name="connsiteY25" fmla="*/ 271462 h 685799"/>
              <a:gd name="connsiteX26" fmla="*/ 316706 w 952500"/>
              <a:gd name="connsiteY26" fmla="*/ 285750 h 685799"/>
              <a:gd name="connsiteX27" fmla="*/ 330994 w 952500"/>
              <a:gd name="connsiteY27" fmla="*/ 290512 h 685799"/>
              <a:gd name="connsiteX28" fmla="*/ 333375 w 952500"/>
              <a:gd name="connsiteY28" fmla="*/ 307181 h 685799"/>
              <a:gd name="connsiteX29" fmla="*/ 340519 w 952500"/>
              <a:gd name="connsiteY29" fmla="*/ 309562 h 685799"/>
              <a:gd name="connsiteX30" fmla="*/ 373856 w 952500"/>
              <a:gd name="connsiteY30" fmla="*/ 311944 h 685799"/>
              <a:gd name="connsiteX31" fmla="*/ 388144 w 952500"/>
              <a:gd name="connsiteY31" fmla="*/ 319087 h 685799"/>
              <a:gd name="connsiteX32" fmla="*/ 395288 w 952500"/>
              <a:gd name="connsiteY32" fmla="*/ 321469 h 685799"/>
              <a:gd name="connsiteX33" fmla="*/ 402431 w 952500"/>
              <a:gd name="connsiteY33" fmla="*/ 326231 h 685799"/>
              <a:gd name="connsiteX34" fmla="*/ 411956 w 952500"/>
              <a:gd name="connsiteY34" fmla="*/ 328612 h 685799"/>
              <a:gd name="connsiteX35" fmla="*/ 419100 w 952500"/>
              <a:gd name="connsiteY35" fmla="*/ 335756 h 685799"/>
              <a:gd name="connsiteX36" fmla="*/ 426244 w 952500"/>
              <a:gd name="connsiteY36" fmla="*/ 338137 h 685799"/>
              <a:gd name="connsiteX37" fmla="*/ 447675 w 952500"/>
              <a:gd name="connsiteY37" fmla="*/ 354806 h 685799"/>
              <a:gd name="connsiteX38" fmla="*/ 457200 w 952500"/>
              <a:gd name="connsiteY38" fmla="*/ 364331 h 685799"/>
              <a:gd name="connsiteX39" fmla="*/ 469106 w 952500"/>
              <a:gd name="connsiteY39" fmla="*/ 373856 h 685799"/>
              <a:gd name="connsiteX40" fmla="*/ 478631 w 952500"/>
              <a:gd name="connsiteY40" fmla="*/ 395287 h 685799"/>
              <a:gd name="connsiteX41" fmla="*/ 485775 w 952500"/>
              <a:gd name="connsiteY41" fmla="*/ 397669 h 685799"/>
              <a:gd name="connsiteX42" fmla="*/ 495300 w 952500"/>
              <a:gd name="connsiteY42" fmla="*/ 400050 h 685799"/>
              <a:gd name="connsiteX43" fmla="*/ 550069 w 952500"/>
              <a:gd name="connsiteY43" fmla="*/ 402431 h 685799"/>
              <a:gd name="connsiteX44" fmla="*/ 569119 w 952500"/>
              <a:gd name="connsiteY44" fmla="*/ 421481 h 685799"/>
              <a:gd name="connsiteX45" fmla="*/ 583406 w 952500"/>
              <a:gd name="connsiteY45" fmla="*/ 426244 h 685799"/>
              <a:gd name="connsiteX46" fmla="*/ 623888 w 952500"/>
              <a:gd name="connsiteY46" fmla="*/ 428625 h 685799"/>
              <a:gd name="connsiteX47" fmla="*/ 640556 w 952500"/>
              <a:gd name="connsiteY47" fmla="*/ 433387 h 685799"/>
              <a:gd name="connsiteX48" fmla="*/ 657225 w 952500"/>
              <a:gd name="connsiteY48" fmla="*/ 435769 h 685799"/>
              <a:gd name="connsiteX49" fmla="*/ 659606 w 952500"/>
              <a:gd name="connsiteY49" fmla="*/ 459581 h 685799"/>
              <a:gd name="connsiteX50" fmla="*/ 661988 w 952500"/>
              <a:gd name="connsiteY50" fmla="*/ 485775 h 685799"/>
              <a:gd name="connsiteX51" fmla="*/ 676275 w 952500"/>
              <a:gd name="connsiteY51" fmla="*/ 492919 h 685799"/>
              <a:gd name="connsiteX52" fmla="*/ 740569 w 952500"/>
              <a:gd name="connsiteY52" fmla="*/ 495300 h 685799"/>
              <a:gd name="connsiteX53" fmla="*/ 742950 w 952500"/>
              <a:gd name="connsiteY53" fmla="*/ 533400 h 685799"/>
              <a:gd name="connsiteX54" fmla="*/ 752475 w 952500"/>
              <a:gd name="connsiteY54" fmla="*/ 547687 h 685799"/>
              <a:gd name="connsiteX55" fmla="*/ 764381 w 952500"/>
              <a:gd name="connsiteY55" fmla="*/ 545306 h 685799"/>
              <a:gd name="connsiteX56" fmla="*/ 790575 w 952500"/>
              <a:gd name="connsiteY56" fmla="*/ 583406 h 685799"/>
              <a:gd name="connsiteX57" fmla="*/ 804863 w 952500"/>
              <a:gd name="connsiteY57" fmla="*/ 588169 h 685799"/>
              <a:gd name="connsiteX58" fmla="*/ 831056 w 952500"/>
              <a:gd name="connsiteY58" fmla="*/ 590550 h 685799"/>
              <a:gd name="connsiteX59" fmla="*/ 842963 w 952500"/>
              <a:gd name="connsiteY59" fmla="*/ 611981 h 685799"/>
              <a:gd name="connsiteX60" fmla="*/ 850106 w 952500"/>
              <a:gd name="connsiteY60" fmla="*/ 614362 h 685799"/>
              <a:gd name="connsiteX61" fmla="*/ 869156 w 952500"/>
              <a:gd name="connsiteY61" fmla="*/ 616744 h 685799"/>
              <a:gd name="connsiteX62" fmla="*/ 871538 w 952500"/>
              <a:gd name="connsiteY62" fmla="*/ 645319 h 685799"/>
              <a:gd name="connsiteX63" fmla="*/ 907256 w 952500"/>
              <a:gd name="connsiteY63" fmla="*/ 647700 h 685799"/>
              <a:gd name="connsiteX64" fmla="*/ 912019 w 952500"/>
              <a:gd name="connsiteY64" fmla="*/ 654844 h 685799"/>
              <a:gd name="connsiteX65" fmla="*/ 914400 w 952500"/>
              <a:gd name="connsiteY65" fmla="*/ 671512 h 685799"/>
              <a:gd name="connsiteX66" fmla="*/ 921544 w 952500"/>
              <a:gd name="connsiteY66" fmla="*/ 676275 h 685799"/>
              <a:gd name="connsiteX67" fmla="*/ 935831 w 952500"/>
              <a:gd name="connsiteY67" fmla="*/ 678656 h 685799"/>
              <a:gd name="connsiteX68" fmla="*/ 952500 w 952500"/>
              <a:gd name="connsiteY68" fmla="*/ 685799 h 685799"/>
              <a:gd name="connsiteX0" fmla="*/ 0 w 950118"/>
              <a:gd name="connsiteY0" fmla="*/ 7144 h 678730"/>
              <a:gd name="connsiteX1" fmla="*/ 30956 w 950118"/>
              <a:gd name="connsiteY1" fmla="*/ 0 h 678730"/>
              <a:gd name="connsiteX2" fmla="*/ 52388 w 950118"/>
              <a:gd name="connsiteY2" fmla="*/ 16669 h 678730"/>
              <a:gd name="connsiteX3" fmla="*/ 59531 w 950118"/>
              <a:gd name="connsiteY3" fmla="*/ 19050 h 678730"/>
              <a:gd name="connsiteX4" fmla="*/ 71438 w 950118"/>
              <a:gd name="connsiteY4" fmla="*/ 21431 h 678730"/>
              <a:gd name="connsiteX5" fmla="*/ 97631 w 950118"/>
              <a:gd name="connsiteY5" fmla="*/ 23812 h 678730"/>
              <a:gd name="connsiteX6" fmla="*/ 111919 w 950118"/>
              <a:gd name="connsiteY6" fmla="*/ 28575 h 678730"/>
              <a:gd name="connsiteX7" fmla="*/ 114300 w 950118"/>
              <a:gd name="connsiteY7" fmla="*/ 35719 h 678730"/>
              <a:gd name="connsiteX8" fmla="*/ 119063 w 950118"/>
              <a:gd name="connsiteY8" fmla="*/ 54769 h 678730"/>
              <a:gd name="connsiteX9" fmla="*/ 135731 w 950118"/>
              <a:gd name="connsiteY9" fmla="*/ 73819 h 678730"/>
              <a:gd name="connsiteX10" fmla="*/ 142875 w 950118"/>
              <a:gd name="connsiteY10" fmla="*/ 76200 h 678730"/>
              <a:gd name="connsiteX11" fmla="*/ 192881 w 950118"/>
              <a:gd name="connsiteY11" fmla="*/ 78581 h 678730"/>
              <a:gd name="connsiteX12" fmla="*/ 195263 w 950118"/>
              <a:gd name="connsiteY12" fmla="*/ 92869 h 678730"/>
              <a:gd name="connsiteX13" fmla="*/ 202406 w 950118"/>
              <a:gd name="connsiteY13" fmla="*/ 121444 h 678730"/>
              <a:gd name="connsiteX14" fmla="*/ 211931 w 950118"/>
              <a:gd name="connsiteY14" fmla="*/ 135731 h 678730"/>
              <a:gd name="connsiteX15" fmla="*/ 221456 w 950118"/>
              <a:gd name="connsiteY15" fmla="*/ 138112 h 678730"/>
              <a:gd name="connsiteX16" fmla="*/ 230981 w 950118"/>
              <a:gd name="connsiteY16" fmla="*/ 159544 h 678730"/>
              <a:gd name="connsiteX17" fmla="*/ 238125 w 950118"/>
              <a:gd name="connsiteY17" fmla="*/ 161925 h 678730"/>
              <a:gd name="connsiteX18" fmla="*/ 240506 w 950118"/>
              <a:gd name="connsiteY18" fmla="*/ 169069 h 678730"/>
              <a:gd name="connsiteX19" fmla="*/ 264319 w 950118"/>
              <a:gd name="connsiteY19" fmla="*/ 178594 h 678730"/>
              <a:gd name="connsiteX20" fmla="*/ 273844 w 950118"/>
              <a:gd name="connsiteY20" fmla="*/ 207169 h 678730"/>
              <a:gd name="connsiteX21" fmla="*/ 278606 w 950118"/>
              <a:gd name="connsiteY21" fmla="*/ 216694 h 678730"/>
              <a:gd name="connsiteX22" fmla="*/ 285750 w 950118"/>
              <a:gd name="connsiteY22" fmla="*/ 230981 h 678730"/>
              <a:gd name="connsiteX23" fmla="*/ 288131 w 950118"/>
              <a:gd name="connsiteY23" fmla="*/ 247650 h 678730"/>
              <a:gd name="connsiteX24" fmla="*/ 311944 w 950118"/>
              <a:gd name="connsiteY24" fmla="*/ 254794 h 678730"/>
              <a:gd name="connsiteX25" fmla="*/ 314325 w 950118"/>
              <a:gd name="connsiteY25" fmla="*/ 271462 h 678730"/>
              <a:gd name="connsiteX26" fmla="*/ 316706 w 950118"/>
              <a:gd name="connsiteY26" fmla="*/ 285750 h 678730"/>
              <a:gd name="connsiteX27" fmla="*/ 330994 w 950118"/>
              <a:gd name="connsiteY27" fmla="*/ 290512 h 678730"/>
              <a:gd name="connsiteX28" fmla="*/ 333375 w 950118"/>
              <a:gd name="connsiteY28" fmla="*/ 307181 h 678730"/>
              <a:gd name="connsiteX29" fmla="*/ 340519 w 950118"/>
              <a:gd name="connsiteY29" fmla="*/ 309562 h 678730"/>
              <a:gd name="connsiteX30" fmla="*/ 373856 w 950118"/>
              <a:gd name="connsiteY30" fmla="*/ 311944 h 678730"/>
              <a:gd name="connsiteX31" fmla="*/ 388144 w 950118"/>
              <a:gd name="connsiteY31" fmla="*/ 319087 h 678730"/>
              <a:gd name="connsiteX32" fmla="*/ 395288 w 950118"/>
              <a:gd name="connsiteY32" fmla="*/ 321469 h 678730"/>
              <a:gd name="connsiteX33" fmla="*/ 402431 w 950118"/>
              <a:gd name="connsiteY33" fmla="*/ 326231 h 678730"/>
              <a:gd name="connsiteX34" fmla="*/ 411956 w 950118"/>
              <a:gd name="connsiteY34" fmla="*/ 328612 h 678730"/>
              <a:gd name="connsiteX35" fmla="*/ 419100 w 950118"/>
              <a:gd name="connsiteY35" fmla="*/ 335756 h 678730"/>
              <a:gd name="connsiteX36" fmla="*/ 426244 w 950118"/>
              <a:gd name="connsiteY36" fmla="*/ 338137 h 678730"/>
              <a:gd name="connsiteX37" fmla="*/ 447675 w 950118"/>
              <a:gd name="connsiteY37" fmla="*/ 354806 h 678730"/>
              <a:gd name="connsiteX38" fmla="*/ 457200 w 950118"/>
              <a:gd name="connsiteY38" fmla="*/ 364331 h 678730"/>
              <a:gd name="connsiteX39" fmla="*/ 469106 w 950118"/>
              <a:gd name="connsiteY39" fmla="*/ 373856 h 678730"/>
              <a:gd name="connsiteX40" fmla="*/ 478631 w 950118"/>
              <a:gd name="connsiteY40" fmla="*/ 395287 h 678730"/>
              <a:gd name="connsiteX41" fmla="*/ 485775 w 950118"/>
              <a:gd name="connsiteY41" fmla="*/ 397669 h 678730"/>
              <a:gd name="connsiteX42" fmla="*/ 495300 w 950118"/>
              <a:gd name="connsiteY42" fmla="*/ 400050 h 678730"/>
              <a:gd name="connsiteX43" fmla="*/ 550069 w 950118"/>
              <a:gd name="connsiteY43" fmla="*/ 402431 h 678730"/>
              <a:gd name="connsiteX44" fmla="*/ 569119 w 950118"/>
              <a:gd name="connsiteY44" fmla="*/ 421481 h 678730"/>
              <a:gd name="connsiteX45" fmla="*/ 583406 w 950118"/>
              <a:gd name="connsiteY45" fmla="*/ 426244 h 678730"/>
              <a:gd name="connsiteX46" fmla="*/ 623888 w 950118"/>
              <a:gd name="connsiteY46" fmla="*/ 428625 h 678730"/>
              <a:gd name="connsiteX47" fmla="*/ 640556 w 950118"/>
              <a:gd name="connsiteY47" fmla="*/ 433387 h 678730"/>
              <a:gd name="connsiteX48" fmla="*/ 657225 w 950118"/>
              <a:gd name="connsiteY48" fmla="*/ 435769 h 678730"/>
              <a:gd name="connsiteX49" fmla="*/ 659606 w 950118"/>
              <a:gd name="connsiteY49" fmla="*/ 459581 h 678730"/>
              <a:gd name="connsiteX50" fmla="*/ 661988 w 950118"/>
              <a:gd name="connsiteY50" fmla="*/ 485775 h 678730"/>
              <a:gd name="connsiteX51" fmla="*/ 676275 w 950118"/>
              <a:gd name="connsiteY51" fmla="*/ 492919 h 678730"/>
              <a:gd name="connsiteX52" fmla="*/ 740569 w 950118"/>
              <a:gd name="connsiteY52" fmla="*/ 495300 h 678730"/>
              <a:gd name="connsiteX53" fmla="*/ 742950 w 950118"/>
              <a:gd name="connsiteY53" fmla="*/ 533400 h 678730"/>
              <a:gd name="connsiteX54" fmla="*/ 752475 w 950118"/>
              <a:gd name="connsiteY54" fmla="*/ 547687 h 678730"/>
              <a:gd name="connsiteX55" fmla="*/ 764381 w 950118"/>
              <a:gd name="connsiteY55" fmla="*/ 545306 h 678730"/>
              <a:gd name="connsiteX56" fmla="*/ 790575 w 950118"/>
              <a:gd name="connsiteY56" fmla="*/ 583406 h 678730"/>
              <a:gd name="connsiteX57" fmla="*/ 804863 w 950118"/>
              <a:gd name="connsiteY57" fmla="*/ 588169 h 678730"/>
              <a:gd name="connsiteX58" fmla="*/ 831056 w 950118"/>
              <a:gd name="connsiteY58" fmla="*/ 590550 h 678730"/>
              <a:gd name="connsiteX59" fmla="*/ 842963 w 950118"/>
              <a:gd name="connsiteY59" fmla="*/ 611981 h 678730"/>
              <a:gd name="connsiteX60" fmla="*/ 850106 w 950118"/>
              <a:gd name="connsiteY60" fmla="*/ 614362 h 678730"/>
              <a:gd name="connsiteX61" fmla="*/ 869156 w 950118"/>
              <a:gd name="connsiteY61" fmla="*/ 616744 h 678730"/>
              <a:gd name="connsiteX62" fmla="*/ 871538 w 950118"/>
              <a:gd name="connsiteY62" fmla="*/ 645319 h 678730"/>
              <a:gd name="connsiteX63" fmla="*/ 907256 w 950118"/>
              <a:gd name="connsiteY63" fmla="*/ 647700 h 678730"/>
              <a:gd name="connsiteX64" fmla="*/ 912019 w 950118"/>
              <a:gd name="connsiteY64" fmla="*/ 654844 h 678730"/>
              <a:gd name="connsiteX65" fmla="*/ 914400 w 950118"/>
              <a:gd name="connsiteY65" fmla="*/ 671512 h 678730"/>
              <a:gd name="connsiteX66" fmla="*/ 921544 w 950118"/>
              <a:gd name="connsiteY66" fmla="*/ 676275 h 678730"/>
              <a:gd name="connsiteX67" fmla="*/ 935831 w 950118"/>
              <a:gd name="connsiteY67" fmla="*/ 678656 h 678730"/>
              <a:gd name="connsiteX68" fmla="*/ 950118 w 950118"/>
              <a:gd name="connsiteY68" fmla="*/ 673893 h 678730"/>
              <a:gd name="connsiteX0" fmla="*/ 0 w 954881"/>
              <a:gd name="connsiteY0" fmla="*/ 7144 h 681037"/>
              <a:gd name="connsiteX1" fmla="*/ 30956 w 954881"/>
              <a:gd name="connsiteY1" fmla="*/ 0 h 681037"/>
              <a:gd name="connsiteX2" fmla="*/ 52388 w 954881"/>
              <a:gd name="connsiteY2" fmla="*/ 16669 h 681037"/>
              <a:gd name="connsiteX3" fmla="*/ 59531 w 954881"/>
              <a:gd name="connsiteY3" fmla="*/ 19050 h 681037"/>
              <a:gd name="connsiteX4" fmla="*/ 71438 w 954881"/>
              <a:gd name="connsiteY4" fmla="*/ 21431 h 681037"/>
              <a:gd name="connsiteX5" fmla="*/ 97631 w 954881"/>
              <a:gd name="connsiteY5" fmla="*/ 23812 h 681037"/>
              <a:gd name="connsiteX6" fmla="*/ 111919 w 954881"/>
              <a:gd name="connsiteY6" fmla="*/ 28575 h 681037"/>
              <a:gd name="connsiteX7" fmla="*/ 114300 w 954881"/>
              <a:gd name="connsiteY7" fmla="*/ 35719 h 681037"/>
              <a:gd name="connsiteX8" fmla="*/ 119063 w 954881"/>
              <a:gd name="connsiteY8" fmla="*/ 54769 h 681037"/>
              <a:gd name="connsiteX9" fmla="*/ 135731 w 954881"/>
              <a:gd name="connsiteY9" fmla="*/ 73819 h 681037"/>
              <a:gd name="connsiteX10" fmla="*/ 142875 w 954881"/>
              <a:gd name="connsiteY10" fmla="*/ 76200 h 681037"/>
              <a:gd name="connsiteX11" fmla="*/ 192881 w 954881"/>
              <a:gd name="connsiteY11" fmla="*/ 78581 h 681037"/>
              <a:gd name="connsiteX12" fmla="*/ 195263 w 954881"/>
              <a:gd name="connsiteY12" fmla="*/ 92869 h 681037"/>
              <a:gd name="connsiteX13" fmla="*/ 202406 w 954881"/>
              <a:gd name="connsiteY13" fmla="*/ 121444 h 681037"/>
              <a:gd name="connsiteX14" fmla="*/ 211931 w 954881"/>
              <a:gd name="connsiteY14" fmla="*/ 135731 h 681037"/>
              <a:gd name="connsiteX15" fmla="*/ 221456 w 954881"/>
              <a:gd name="connsiteY15" fmla="*/ 138112 h 681037"/>
              <a:gd name="connsiteX16" fmla="*/ 230981 w 954881"/>
              <a:gd name="connsiteY16" fmla="*/ 159544 h 681037"/>
              <a:gd name="connsiteX17" fmla="*/ 238125 w 954881"/>
              <a:gd name="connsiteY17" fmla="*/ 161925 h 681037"/>
              <a:gd name="connsiteX18" fmla="*/ 240506 w 954881"/>
              <a:gd name="connsiteY18" fmla="*/ 169069 h 681037"/>
              <a:gd name="connsiteX19" fmla="*/ 264319 w 954881"/>
              <a:gd name="connsiteY19" fmla="*/ 178594 h 681037"/>
              <a:gd name="connsiteX20" fmla="*/ 273844 w 954881"/>
              <a:gd name="connsiteY20" fmla="*/ 207169 h 681037"/>
              <a:gd name="connsiteX21" fmla="*/ 278606 w 954881"/>
              <a:gd name="connsiteY21" fmla="*/ 216694 h 681037"/>
              <a:gd name="connsiteX22" fmla="*/ 285750 w 954881"/>
              <a:gd name="connsiteY22" fmla="*/ 230981 h 681037"/>
              <a:gd name="connsiteX23" fmla="*/ 288131 w 954881"/>
              <a:gd name="connsiteY23" fmla="*/ 247650 h 681037"/>
              <a:gd name="connsiteX24" fmla="*/ 311944 w 954881"/>
              <a:gd name="connsiteY24" fmla="*/ 254794 h 681037"/>
              <a:gd name="connsiteX25" fmla="*/ 314325 w 954881"/>
              <a:gd name="connsiteY25" fmla="*/ 271462 h 681037"/>
              <a:gd name="connsiteX26" fmla="*/ 316706 w 954881"/>
              <a:gd name="connsiteY26" fmla="*/ 285750 h 681037"/>
              <a:gd name="connsiteX27" fmla="*/ 330994 w 954881"/>
              <a:gd name="connsiteY27" fmla="*/ 290512 h 681037"/>
              <a:gd name="connsiteX28" fmla="*/ 333375 w 954881"/>
              <a:gd name="connsiteY28" fmla="*/ 307181 h 681037"/>
              <a:gd name="connsiteX29" fmla="*/ 340519 w 954881"/>
              <a:gd name="connsiteY29" fmla="*/ 309562 h 681037"/>
              <a:gd name="connsiteX30" fmla="*/ 373856 w 954881"/>
              <a:gd name="connsiteY30" fmla="*/ 311944 h 681037"/>
              <a:gd name="connsiteX31" fmla="*/ 388144 w 954881"/>
              <a:gd name="connsiteY31" fmla="*/ 319087 h 681037"/>
              <a:gd name="connsiteX32" fmla="*/ 395288 w 954881"/>
              <a:gd name="connsiteY32" fmla="*/ 321469 h 681037"/>
              <a:gd name="connsiteX33" fmla="*/ 402431 w 954881"/>
              <a:gd name="connsiteY33" fmla="*/ 326231 h 681037"/>
              <a:gd name="connsiteX34" fmla="*/ 411956 w 954881"/>
              <a:gd name="connsiteY34" fmla="*/ 328612 h 681037"/>
              <a:gd name="connsiteX35" fmla="*/ 419100 w 954881"/>
              <a:gd name="connsiteY35" fmla="*/ 335756 h 681037"/>
              <a:gd name="connsiteX36" fmla="*/ 426244 w 954881"/>
              <a:gd name="connsiteY36" fmla="*/ 338137 h 681037"/>
              <a:gd name="connsiteX37" fmla="*/ 447675 w 954881"/>
              <a:gd name="connsiteY37" fmla="*/ 354806 h 681037"/>
              <a:gd name="connsiteX38" fmla="*/ 457200 w 954881"/>
              <a:gd name="connsiteY38" fmla="*/ 364331 h 681037"/>
              <a:gd name="connsiteX39" fmla="*/ 469106 w 954881"/>
              <a:gd name="connsiteY39" fmla="*/ 373856 h 681037"/>
              <a:gd name="connsiteX40" fmla="*/ 478631 w 954881"/>
              <a:gd name="connsiteY40" fmla="*/ 395287 h 681037"/>
              <a:gd name="connsiteX41" fmla="*/ 485775 w 954881"/>
              <a:gd name="connsiteY41" fmla="*/ 397669 h 681037"/>
              <a:gd name="connsiteX42" fmla="*/ 495300 w 954881"/>
              <a:gd name="connsiteY42" fmla="*/ 400050 h 681037"/>
              <a:gd name="connsiteX43" fmla="*/ 550069 w 954881"/>
              <a:gd name="connsiteY43" fmla="*/ 402431 h 681037"/>
              <a:gd name="connsiteX44" fmla="*/ 569119 w 954881"/>
              <a:gd name="connsiteY44" fmla="*/ 421481 h 681037"/>
              <a:gd name="connsiteX45" fmla="*/ 583406 w 954881"/>
              <a:gd name="connsiteY45" fmla="*/ 426244 h 681037"/>
              <a:gd name="connsiteX46" fmla="*/ 623888 w 954881"/>
              <a:gd name="connsiteY46" fmla="*/ 428625 h 681037"/>
              <a:gd name="connsiteX47" fmla="*/ 640556 w 954881"/>
              <a:gd name="connsiteY47" fmla="*/ 433387 h 681037"/>
              <a:gd name="connsiteX48" fmla="*/ 657225 w 954881"/>
              <a:gd name="connsiteY48" fmla="*/ 435769 h 681037"/>
              <a:gd name="connsiteX49" fmla="*/ 659606 w 954881"/>
              <a:gd name="connsiteY49" fmla="*/ 459581 h 681037"/>
              <a:gd name="connsiteX50" fmla="*/ 661988 w 954881"/>
              <a:gd name="connsiteY50" fmla="*/ 485775 h 681037"/>
              <a:gd name="connsiteX51" fmla="*/ 676275 w 954881"/>
              <a:gd name="connsiteY51" fmla="*/ 492919 h 681037"/>
              <a:gd name="connsiteX52" fmla="*/ 740569 w 954881"/>
              <a:gd name="connsiteY52" fmla="*/ 495300 h 681037"/>
              <a:gd name="connsiteX53" fmla="*/ 742950 w 954881"/>
              <a:gd name="connsiteY53" fmla="*/ 533400 h 681037"/>
              <a:gd name="connsiteX54" fmla="*/ 752475 w 954881"/>
              <a:gd name="connsiteY54" fmla="*/ 547687 h 681037"/>
              <a:gd name="connsiteX55" fmla="*/ 764381 w 954881"/>
              <a:gd name="connsiteY55" fmla="*/ 545306 h 681037"/>
              <a:gd name="connsiteX56" fmla="*/ 790575 w 954881"/>
              <a:gd name="connsiteY56" fmla="*/ 583406 h 681037"/>
              <a:gd name="connsiteX57" fmla="*/ 804863 w 954881"/>
              <a:gd name="connsiteY57" fmla="*/ 588169 h 681037"/>
              <a:gd name="connsiteX58" fmla="*/ 831056 w 954881"/>
              <a:gd name="connsiteY58" fmla="*/ 590550 h 681037"/>
              <a:gd name="connsiteX59" fmla="*/ 842963 w 954881"/>
              <a:gd name="connsiteY59" fmla="*/ 611981 h 681037"/>
              <a:gd name="connsiteX60" fmla="*/ 850106 w 954881"/>
              <a:gd name="connsiteY60" fmla="*/ 614362 h 681037"/>
              <a:gd name="connsiteX61" fmla="*/ 869156 w 954881"/>
              <a:gd name="connsiteY61" fmla="*/ 616744 h 681037"/>
              <a:gd name="connsiteX62" fmla="*/ 871538 w 954881"/>
              <a:gd name="connsiteY62" fmla="*/ 645319 h 681037"/>
              <a:gd name="connsiteX63" fmla="*/ 907256 w 954881"/>
              <a:gd name="connsiteY63" fmla="*/ 647700 h 681037"/>
              <a:gd name="connsiteX64" fmla="*/ 912019 w 954881"/>
              <a:gd name="connsiteY64" fmla="*/ 654844 h 681037"/>
              <a:gd name="connsiteX65" fmla="*/ 914400 w 954881"/>
              <a:gd name="connsiteY65" fmla="*/ 671512 h 681037"/>
              <a:gd name="connsiteX66" fmla="*/ 921544 w 954881"/>
              <a:gd name="connsiteY66" fmla="*/ 676275 h 681037"/>
              <a:gd name="connsiteX67" fmla="*/ 935831 w 954881"/>
              <a:gd name="connsiteY67" fmla="*/ 678656 h 681037"/>
              <a:gd name="connsiteX68" fmla="*/ 954881 w 954881"/>
              <a:gd name="connsiteY68" fmla="*/ 681037 h 681037"/>
              <a:gd name="connsiteX0" fmla="*/ 0 w 966788"/>
              <a:gd name="connsiteY0" fmla="*/ 7144 h 681037"/>
              <a:gd name="connsiteX1" fmla="*/ 30956 w 966788"/>
              <a:gd name="connsiteY1" fmla="*/ 0 h 681037"/>
              <a:gd name="connsiteX2" fmla="*/ 52388 w 966788"/>
              <a:gd name="connsiteY2" fmla="*/ 16669 h 681037"/>
              <a:gd name="connsiteX3" fmla="*/ 59531 w 966788"/>
              <a:gd name="connsiteY3" fmla="*/ 19050 h 681037"/>
              <a:gd name="connsiteX4" fmla="*/ 71438 w 966788"/>
              <a:gd name="connsiteY4" fmla="*/ 21431 h 681037"/>
              <a:gd name="connsiteX5" fmla="*/ 97631 w 966788"/>
              <a:gd name="connsiteY5" fmla="*/ 23812 h 681037"/>
              <a:gd name="connsiteX6" fmla="*/ 111919 w 966788"/>
              <a:gd name="connsiteY6" fmla="*/ 28575 h 681037"/>
              <a:gd name="connsiteX7" fmla="*/ 114300 w 966788"/>
              <a:gd name="connsiteY7" fmla="*/ 35719 h 681037"/>
              <a:gd name="connsiteX8" fmla="*/ 119063 w 966788"/>
              <a:gd name="connsiteY8" fmla="*/ 54769 h 681037"/>
              <a:gd name="connsiteX9" fmla="*/ 135731 w 966788"/>
              <a:gd name="connsiteY9" fmla="*/ 73819 h 681037"/>
              <a:gd name="connsiteX10" fmla="*/ 142875 w 966788"/>
              <a:gd name="connsiteY10" fmla="*/ 76200 h 681037"/>
              <a:gd name="connsiteX11" fmla="*/ 192881 w 966788"/>
              <a:gd name="connsiteY11" fmla="*/ 78581 h 681037"/>
              <a:gd name="connsiteX12" fmla="*/ 195263 w 966788"/>
              <a:gd name="connsiteY12" fmla="*/ 92869 h 681037"/>
              <a:gd name="connsiteX13" fmla="*/ 202406 w 966788"/>
              <a:gd name="connsiteY13" fmla="*/ 121444 h 681037"/>
              <a:gd name="connsiteX14" fmla="*/ 211931 w 966788"/>
              <a:gd name="connsiteY14" fmla="*/ 135731 h 681037"/>
              <a:gd name="connsiteX15" fmla="*/ 221456 w 966788"/>
              <a:gd name="connsiteY15" fmla="*/ 138112 h 681037"/>
              <a:gd name="connsiteX16" fmla="*/ 230981 w 966788"/>
              <a:gd name="connsiteY16" fmla="*/ 159544 h 681037"/>
              <a:gd name="connsiteX17" fmla="*/ 238125 w 966788"/>
              <a:gd name="connsiteY17" fmla="*/ 161925 h 681037"/>
              <a:gd name="connsiteX18" fmla="*/ 240506 w 966788"/>
              <a:gd name="connsiteY18" fmla="*/ 169069 h 681037"/>
              <a:gd name="connsiteX19" fmla="*/ 264319 w 966788"/>
              <a:gd name="connsiteY19" fmla="*/ 178594 h 681037"/>
              <a:gd name="connsiteX20" fmla="*/ 273844 w 966788"/>
              <a:gd name="connsiteY20" fmla="*/ 207169 h 681037"/>
              <a:gd name="connsiteX21" fmla="*/ 278606 w 966788"/>
              <a:gd name="connsiteY21" fmla="*/ 216694 h 681037"/>
              <a:gd name="connsiteX22" fmla="*/ 285750 w 966788"/>
              <a:gd name="connsiteY22" fmla="*/ 230981 h 681037"/>
              <a:gd name="connsiteX23" fmla="*/ 288131 w 966788"/>
              <a:gd name="connsiteY23" fmla="*/ 247650 h 681037"/>
              <a:gd name="connsiteX24" fmla="*/ 311944 w 966788"/>
              <a:gd name="connsiteY24" fmla="*/ 254794 h 681037"/>
              <a:gd name="connsiteX25" fmla="*/ 314325 w 966788"/>
              <a:gd name="connsiteY25" fmla="*/ 271462 h 681037"/>
              <a:gd name="connsiteX26" fmla="*/ 316706 w 966788"/>
              <a:gd name="connsiteY26" fmla="*/ 285750 h 681037"/>
              <a:gd name="connsiteX27" fmla="*/ 330994 w 966788"/>
              <a:gd name="connsiteY27" fmla="*/ 290512 h 681037"/>
              <a:gd name="connsiteX28" fmla="*/ 333375 w 966788"/>
              <a:gd name="connsiteY28" fmla="*/ 307181 h 681037"/>
              <a:gd name="connsiteX29" fmla="*/ 340519 w 966788"/>
              <a:gd name="connsiteY29" fmla="*/ 309562 h 681037"/>
              <a:gd name="connsiteX30" fmla="*/ 373856 w 966788"/>
              <a:gd name="connsiteY30" fmla="*/ 311944 h 681037"/>
              <a:gd name="connsiteX31" fmla="*/ 388144 w 966788"/>
              <a:gd name="connsiteY31" fmla="*/ 319087 h 681037"/>
              <a:gd name="connsiteX32" fmla="*/ 395288 w 966788"/>
              <a:gd name="connsiteY32" fmla="*/ 321469 h 681037"/>
              <a:gd name="connsiteX33" fmla="*/ 402431 w 966788"/>
              <a:gd name="connsiteY33" fmla="*/ 326231 h 681037"/>
              <a:gd name="connsiteX34" fmla="*/ 411956 w 966788"/>
              <a:gd name="connsiteY34" fmla="*/ 328612 h 681037"/>
              <a:gd name="connsiteX35" fmla="*/ 419100 w 966788"/>
              <a:gd name="connsiteY35" fmla="*/ 335756 h 681037"/>
              <a:gd name="connsiteX36" fmla="*/ 426244 w 966788"/>
              <a:gd name="connsiteY36" fmla="*/ 338137 h 681037"/>
              <a:gd name="connsiteX37" fmla="*/ 447675 w 966788"/>
              <a:gd name="connsiteY37" fmla="*/ 354806 h 681037"/>
              <a:gd name="connsiteX38" fmla="*/ 457200 w 966788"/>
              <a:gd name="connsiteY38" fmla="*/ 364331 h 681037"/>
              <a:gd name="connsiteX39" fmla="*/ 469106 w 966788"/>
              <a:gd name="connsiteY39" fmla="*/ 373856 h 681037"/>
              <a:gd name="connsiteX40" fmla="*/ 478631 w 966788"/>
              <a:gd name="connsiteY40" fmla="*/ 395287 h 681037"/>
              <a:gd name="connsiteX41" fmla="*/ 485775 w 966788"/>
              <a:gd name="connsiteY41" fmla="*/ 397669 h 681037"/>
              <a:gd name="connsiteX42" fmla="*/ 495300 w 966788"/>
              <a:gd name="connsiteY42" fmla="*/ 400050 h 681037"/>
              <a:gd name="connsiteX43" fmla="*/ 550069 w 966788"/>
              <a:gd name="connsiteY43" fmla="*/ 402431 h 681037"/>
              <a:gd name="connsiteX44" fmla="*/ 569119 w 966788"/>
              <a:gd name="connsiteY44" fmla="*/ 421481 h 681037"/>
              <a:gd name="connsiteX45" fmla="*/ 583406 w 966788"/>
              <a:gd name="connsiteY45" fmla="*/ 426244 h 681037"/>
              <a:gd name="connsiteX46" fmla="*/ 623888 w 966788"/>
              <a:gd name="connsiteY46" fmla="*/ 428625 h 681037"/>
              <a:gd name="connsiteX47" fmla="*/ 640556 w 966788"/>
              <a:gd name="connsiteY47" fmla="*/ 433387 h 681037"/>
              <a:gd name="connsiteX48" fmla="*/ 657225 w 966788"/>
              <a:gd name="connsiteY48" fmla="*/ 435769 h 681037"/>
              <a:gd name="connsiteX49" fmla="*/ 659606 w 966788"/>
              <a:gd name="connsiteY49" fmla="*/ 459581 h 681037"/>
              <a:gd name="connsiteX50" fmla="*/ 661988 w 966788"/>
              <a:gd name="connsiteY50" fmla="*/ 485775 h 681037"/>
              <a:gd name="connsiteX51" fmla="*/ 676275 w 966788"/>
              <a:gd name="connsiteY51" fmla="*/ 492919 h 681037"/>
              <a:gd name="connsiteX52" fmla="*/ 740569 w 966788"/>
              <a:gd name="connsiteY52" fmla="*/ 495300 h 681037"/>
              <a:gd name="connsiteX53" fmla="*/ 742950 w 966788"/>
              <a:gd name="connsiteY53" fmla="*/ 533400 h 681037"/>
              <a:gd name="connsiteX54" fmla="*/ 752475 w 966788"/>
              <a:gd name="connsiteY54" fmla="*/ 547687 h 681037"/>
              <a:gd name="connsiteX55" fmla="*/ 764381 w 966788"/>
              <a:gd name="connsiteY55" fmla="*/ 545306 h 681037"/>
              <a:gd name="connsiteX56" fmla="*/ 790575 w 966788"/>
              <a:gd name="connsiteY56" fmla="*/ 583406 h 681037"/>
              <a:gd name="connsiteX57" fmla="*/ 804863 w 966788"/>
              <a:gd name="connsiteY57" fmla="*/ 588169 h 681037"/>
              <a:gd name="connsiteX58" fmla="*/ 831056 w 966788"/>
              <a:gd name="connsiteY58" fmla="*/ 590550 h 681037"/>
              <a:gd name="connsiteX59" fmla="*/ 842963 w 966788"/>
              <a:gd name="connsiteY59" fmla="*/ 611981 h 681037"/>
              <a:gd name="connsiteX60" fmla="*/ 850106 w 966788"/>
              <a:gd name="connsiteY60" fmla="*/ 614362 h 681037"/>
              <a:gd name="connsiteX61" fmla="*/ 869156 w 966788"/>
              <a:gd name="connsiteY61" fmla="*/ 616744 h 681037"/>
              <a:gd name="connsiteX62" fmla="*/ 871538 w 966788"/>
              <a:gd name="connsiteY62" fmla="*/ 645319 h 681037"/>
              <a:gd name="connsiteX63" fmla="*/ 907256 w 966788"/>
              <a:gd name="connsiteY63" fmla="*/ 647700 h 681037"/>
              <a:gd name="connsiteX64" fmla="*/ 912019 w 966788"/>
              <a:gd name="connsiteY64" fmla="*/ 654844 h 681037"/>
              <a:gd name="connsiteX65" fmla="*/ 914400 w 966788"/>
              <a:gd name="connsiteY65" fmla="*/ 671512 h 681037"/>
              <a:gd name="connsiteX66" fmla="*/ 921544 w 966788"/>
              <a:gd name="connsiteY66" fmla="*/ 676275 h 681037"/>
              <a:gd name="connsiteX67" fmla="*/ 935831 w 966788"/>
              <a:gd name="connsiteY67" fmla="*/ 678656 h 681037"/>
              <a:gd name="connsiteX68" fmla="*/ 966788 w 966788"/>
              <a:gd name="connsiteY68" fmla="*/ 681037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66788" h="681037">
                <a:moveTo>
                  <a:pt x="0" y="7144"/>
                </a:moveTo>
                <a:cubicBezTo>
                  <a:pt x="26274" y="1889"/>
                  <a:pt x="16134" y="4941"/>
                  <a:pt x="30956" y="0"/>
                </a:cubicBezTo>
                <a:cubicBezTo>
                  <a:pt x="66697" y="4467"/>
                  <a:pt x="39975" y="-5053"/>
                  <a:pt x="52388" y="16669"/>
                </a:cubicBezTo>
                <a:cubicBezTo>
                  <a:pt x="53633" y="18848"/>
                  <a:pt x="57096" y="18441"/>
                  <a:pt x="59531" y="19050"/>
                </a:cubicBezTo>
                <a:cubicBezTo>
                  <a:pt x="63458" y="20032"/>
                  <a:pt x="67422" y="20929"/>
                  <a:pt x="71438" y="21431"/>
                </a:cubicBezTo>
                <a:cubicBezTo>
                  <a:pt x="80137" y="22518"/>
                  <a:pt x="88900" y="23018"/>
                  <a:pt x="97631" y="23812"/>
                </a:cubicBezTo>
                <a:lnTo>
                  <a:pt x="111919" y="28575"/>
                </a:lnTo>
                <a:cubicBezTo>
                  <a:pt x="114300" y="29369"/>
                  <a:pt x="113640" y="33297"/>
                  <a:pt x="114300" y="35719"/>
                </a:cubicBezTo>
                <a:cubicBezTo>
                  <a:pt x="116022" y="42034"/>
                  <a:pt x="117475" y="48419"/>
                  <a:pt x="119063" y="54769"/>
                </a:cubicBezTo>
                <a:cubicBezTo>
                  <a:pt x="121103" y="62930"/>
                  <a:pt x="128362" y="70134"/>
                  <a:pt x="135731" y="73819"/>
                </a:cubicBezTo>
                <a:cubicBezTo>
                  <a:pt x="137976" y="74942"/>
                  <a:pt x="140374" y="75992"/>
                  <a:pt x="142875" y="76200"/>
                </a:cubicBezTo>
                <a:cubicBezTo>
                  <a:pt x="159505" y="77586"/>
                  <a:pt x="176212" y="77787"/>
                  <a:pt x="192881" y="78581"/>
                </a:cubicBezTo>
                <a:cubicBezTo>
                  <a:pt x="202783" y="93433"/>
                  <a:pt x="195263" y="78081"/>
                  <a:pt x="195263" y="92869"/>
                </a:cubicBezTo>
                <a:cubicBezTo>
                  <a:pt x="195263" y="102486"/>
                  <a:pt x="199451" y="112580"/>
                  <a:pt x="202406" y="121444"/>
                </a:cubicBezTo>
                <a:cubicBezTo>
                  <a:pt x="204678" y="128261"/>
                  <a:pt x="204590" y="131536"/>
                  <a:pt x="211931" y="135731"/>
                </a:cubicBezTo>
                <a:cubicBezTo>
                  <a:pt x="214772" y="137355"/>
                  <a:pt x="218281" y="137318"/>
                  <a:pt x="221456" y="138112"/>
                </a:cubicBezTo>
                <a:cubicBezTo>
                  <a:pt x="222910" y="142475"/>
                  <a:pt x="225837" y="155428"/>
                  <a:pt x="230981" y="159544"/>
                </a:cubicBezTo>
                <a:cubicBezTo>
                  <a:pt x="232941" y="161112"/>
                  <a:pt x="235744" y="161131"/>
                  <a:pt x="238125" y="161925"/>
                </a:cubicBezTo>
                <a:cubicBezTo>
                  <a:pt x="238919" y="164306"/>
                  <a:pt x="238125" y="168275"/>
                  <a:pt x="240506" y="169069"/>
                </a:cubicBezTo>
                <a:cubicBezTo>
                  <a:pt x="267113" y="177938"/>
                  <a:pt x="270070" y="161340"/>
                  <a:pt x="264319" y="178594"/>
                </a:cubicBezTo>
                <a:lnTo>
                  <a:pt x="273844" y="207169"/>
                </a:lnTo>
                <a:cubicBezTo>
                  <a:pt x="274966" y="210537"/>
                  <a:pt x="277208" y="213431"/>
                  <a:pt x="278606" y="216694"/>
                </a:cubicBezTo>
                <a:cubicBezTo>
                  <a:pt x="284520" y="230493"/>
                  <a:pt x="276601" y="217255"/>
                  <a:pt x="285750" y="230981"/>
                </a:cubicBezTo>
                <a:cubicBezTo>
                  <a:pt x="286544" y="236537"/>
                  <a:pt x="285851" y="242521"/>
                  <a:pt x="288131" y="247650"/>
                </a:cubicBezTo>
                <a:cubicBezTo>
                  <a:pt x="291067" y="254256"/>
                  <a:pt x="309854" y="254495"/>
                  <a:pt x="311944" y="254794"/>
                </a:cubicBezTo>
                <a:cubicBezTo>
                  <a:pt x="312738" y="260350"/>
                  <a:pt x="313472" y="265915"/>
                  <a:pt x="314325" y="271462"/>
                </a:cubicBezTo>
                <a:cubicBezTo>
                  <a:pt x="315059" y="276234"/>
                  <a:pt x="313526" y="282116"/>
                  <a:pt x="316706" y="285750"/>
                </a:cubicBezTo>
                <a:cubicBezTo>
                  <a:pt x="320012" y="289528"/>
                  <a:pt x="330994" y="290512"/>
                  <a:pt x="330994" y="290512"/>
                </a:cubicBezTo>
                <a:cubicBezTo>
                  <a:pt x="331788" y="296068"/>
                  <a:pt x="330865" y="302161"/>
                  <a:pt x="333375" y="307181"/>
                </a:cubicBezTo>
                <a:cubicBezTo>
                  <a:pt x="334498" y="309426"/>
                  <a:pt x="338026" y="309269"/>
                  <a:pt x="340519" y="309562"/>
                </a:cubicBezTo>
                <a:cubicBezTo>
                  <a:pt x="351583" y="310864"/>
                  <a:pt x="362744" y="311150"/>
                  <a:pt x="373856" y="311944"/>
                </a:cubicBezTo>
                <a:cubicBezTo>
                  <a:pt x="391806" y="317927"/>
                  <a:pt x="369686" y="309858"/>
                  <a:pt x="388144" y="319087"/>
                </a:cubicBezTo>
                <a:cubicBezTo>
                  <a:pt x="390389" y="320210"/>
                  <a:pt x="393043" y="320346"/>
                  <a:pt x="395288" y="321469"/>
                </a:cubicBezTo>
                <a:cubicBezTo>
                  <a:pt x="397847" y="322749"/>
                  <a:pt x="399801" y="325104"/>
                  <a:pt x="402431" y="326231"/>
                </a:cubicBezTo>
                <a:cubicBezTo>
                  <a:pt x="405439" y="327520"/>
                  <a:pt x="408781" y="327818"/>
                  <a:pt x="411956" y="328612"/>
                </a:cubicBezTo>
                <a:cubicBezTo>
                  <a:pt x="414337" y="330993"/>
                  <a:pt x="416298" y="333888"/>
                  <a:pt x="419100" y="335756"/>
                </a:cubicBezTo>
                <a:cubicBezTo>
                  <a:pt x="421189" y="337148"/>
                  <a:pt x="424263" y="336596"/>
                  <a:pt x="426244" y="338137"/>
                </a:cubicBezTo>
                <a:cubicBezTo>
                  <a:pt x="450337" y="356877"/>
                  <a:pt x="431148" y="349298"/>
                  <a:pt x="447675" y="354806"/>
                </a:cubicBezTo>
                <a:cubicBezTo>
                  <a:pt x="452870" y="370392"/>
                  <a:pt x="445655" y="355095"/>
                  <a:pt x="457200" y="364331"/>
                </a:cubicBezTo>
                <a:cubicBezTo>
                  <a:pt x="472588" y="376641"/>
                  <a:pt x="451151" y="367871"/>
                  <a:pt x="469106" y="373856"/>
                </a:cubicBezTo>
                <a:cubicBezTo>
                  <a:pt x="476654" y="385177"/>
                  <a:pt x="472964" y="378285"/>
                  <a:pt x="478631" y="395287"/>
                </a:cubicBezTo>
                <a:cubicBezTo>
                  <a:pt x="479425" y="397668"/>
                  <a:pt x="483361" y="396979"/>
                  <a:pt x="485775" y="397669"/>
                </a:cubicBezTo>
                <a:cubicBezTo>
                  <a:pt x="488922" y="398568"/>
                  <a:pt x="492036" y="399808"/>
                  <a:pt x="495300" y="400050"/>
                </a:cubicBezTo>
                <a:cubicBezTo>
                  <a:pt x="513524" y="401400"/>
                  <a:pt x="531813" y="401637"/>
                  <a:pt x="550069" y="402431"/>
                </a:cubicBezTo>
                <a:cubicBezTo>
                  <a:pt x="588168" y="407873"/>
                  <a:pt x="550071" y="396988"/>
                  <a:pt x="569119" y="421481"/>
                </a:cubicBezTo>
                <a:cubicBezTo>
                  <a:pt x="572201" y="425444"/>
                  <a:pt x="578644" y="424656"/>
                  <a:pt x="583406" y="426244"/>
                </a:cubicBezTo>
                <a:cubicBezTo>
                  <a:pt x="596229" y="430519"/>
                  <a:pt x="610394" y="427831"/>
                  <a:pt x="623888" y="428625"/>
                </a:cubicBezTo>
                <a:cubicBezTo>
                  <a:pt x="630011" y="430666"/>
                  <a:pt x="633975" y="432190"/>
                  <a:pt x="640556" y="433387"/>
                </a:cubicBezTo>
                <a:cubicBezTo>
                  <a:pt x="646078" y="434391"/>
                  <a:pt x="651669" y="434975"/>
                  <a:pt x="657225" y="435769"/>
                </a:cubicBezTo>
                <a:cubicBezTo>
                  <a:pt x="666523" y="449713"/>
                  <a:pt x="659606" y="435900"/>
                  <a:pt x="659606" y="459581"/>
                </a:cubicBezTo>
                <a:cubicBezTo>
                  <a:pt x="659606" y="468348"/>
                  <a:pt x="659410" y="477395"/>
                  <a:pt x="661988" y="485775"/>
                </a:cubicBezTo>
                <a:cubicBezTo>
                  <a:pt x="662786" y="488369"/>
                  <a:pt x="673814" y="492755"/>
                  <a:pt x="676275" y="492919"/>
                </a:cubicBezTo>
                <a:cubicBezTo>
                  <a:pt x="697674" y="494346"/>
                  <a:pt x="719138" y="494506"/>
                  <a:pt x="740569" y="495300"/>
                </a:cubicBezTo>
                <a:cubicBezTo>
                  <a:pt x="741363" y="508000"/>
                  <a:pt x="740130" y="520992"/>
                  <a:pt x="742950" y="533400"/>
                </a:cubicBezTo>
                <a:cubicBezTo>
                  <a:pt x="744218" y="538981"/>
                  <a:pt x="752475" y="547687"/>
                  <a:pt x="752475" y="547687"/>
                </a:cubicBezTo>
                <a:cubicBezTo>
                  <a:pt x="756444" y="546893"/>
                  <a:pt x="760334" y="545306"/>
                  <a:pt x="764381" y="545306"/>
                </a:cubicBezTo>
                <a:cubicBezTo>
                  <a:pt x="808675" y="545306"/>
                  <a:pt x="774788" y="545065"/>
                  <a:pt x="790575" y="583406"/>
                </a:cubicBezTo>
                <a:cubicBezTo>
                  <a:pt x="792486" y="588048"/>
                  <a:pt x="800100" y="586581"/>
                  <a:pt x="804863" y="588169"/>
                </a:cubicBezTo>
                <a:cubicBezTo>
                  <a:pt x="813180" y="590942"/>
                  <a:pt x="822325" y="589756"/>
                  <a:pt x="831056" y="590550"/>
                </a:cubicBezTo>
                <a:cubicBezTo>
                  <a:pt x="834607" y="601200"/>
                  <a:pt x="833797" y="605870"/>
                  <a:pt x="842963" y="611981"/>
                </a:cubicBezTo>
                <a:cubicBezTo>
                  <a:pt x="845051" y="613373"/>
                  <a:pt x="847637" y="613913"/>
                  <a:pt x="850106" y="614362"/>
                </a:cubicBezTo>
                <a:cubicBezTo>
                  <a:pt x="856402" y="615507"/>
                  <a:pt x="862806" y="615950"/>
                  <a:pt x="869156" y="616744"/>
                </a:cubicBezTo>
                <a:cubicBezTo>
                  <a:pt x="869950" y="626269"/>
                  <a:pt x="864120" y="639292"/>
                  <a:pt x="871538" y="645319"/>
                </a:cubicBezTo>
                <a:cubicBezTo>
                  <a:pt x="880799" y="652843"/>
                  <a:pt x="895641" y="644967"/>
                  <a:pt x="907256" y="647700"/>
                </a:cubicBezTo>
                <a:cubicBezTo>
                  <a:pt x="910042" y="648356"/>
                  <a:pt x="910431" y="652463"/>
                  <a:pt x="912019" y="654844"/>
                </a:cubicBezTo>
                <a:cubicBezTo>
                  <a:pt x="912813" y="660400"/>
                  <a:pt x="912121" y="666383"/>
                  <a:pt x="914400" y="671512"/>
                </a:cubicBezTo>
                <a:cubicBezTo>
                  <a:pt x="915562" y="674127"/>
                  <a:pt x="918829" y="675370"/>
                  <a:pt x="921544" y="676275"/>
                </a:cubicBezTo>
                <a:cubicBezTo>
                  <a:pt x="926124" y="677802"/>
                  <a:pt x="928290" y="677862"/>
                  <a:pt x="935831" y="678656"/>
                </a:cubicBezTo>
                <a:cubicBezTo>
                  <a:pt x="943372" y="679450"/>
                  <a:pt x="964407" y="680243"/>
                  <a:pt x="966788" y="681037"/>
                </a:cubicBezTo>
              </a:path>
            </a:pathLst>
          </a:cu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79" name="Freeform 156678"/>
          <p:cNvSpPr/>
          <p:nvPr/>
        </p:nvSpPr>
        <p:spPr>
          <a:xfrm>
            <a:off x="3819526" y="3233737"/>
            <a:ext cx="640556" cy="280987"/>
          </a:xfrm>
          <a:custGeom>
            <a:avLst/>
            <a:gdLst>
              <a:gd name="connsiteX0" fmla="*/ 0 w 657225"/>
              <a:gd name="connsiteY0" fmla="*/ 0 h 298026"/>
              <a:gd name="connsiteX1" fmla="*/ 7144 w 657225"/>
              <a:gd name="connsiteY1" fmla="*/ 14287 h 298026"/>
              <a:gd name="connsiteX2" fmla="*/ 16669 w 657225"/>
              <a:gd name="connsiteY2" fmla="*/ 28575 h 298026"/>
              <a:gd name="connsiteX3" fmla="*/ 54769 w 657225"/>
              <a:gd name="connsiteY3" fmla="*/ 30956 h 298026"/>
              <a:gd name="connsiteX4" fmla="*/ 61913 w 657225"/>
              <a:gd name="connsiteY4" fmla="*/ 35718 h 298026"/>
              <a:gd name="connsiteX5" fmla="*/ 69056 w 657225"/>
              <a:gd name="connsiteY5" fmla="*/ 38100 h 298026"/>
              <a:gd name="connsiteX6" fmla="*/ 100013 w 657225"/>
              <a:gd name="connsiteY6" fmla="*/ 42862 h 298026"/>
              <a:gd name="connsiteX7" fmla="*/ 104775 w 657225"/>
              <a:gd name="connsiteY7" fmla="*/ 52387 h 298026"/>
              <a:gd name="connsiteX8" fmla="*/ 111919 w 657225"/>
              <a:gd name="connsiteY8" fmla="*/ 57150 h 298026"/>
              <a:gd name="connsiteX9" fmla="*/ 166688 w 657225"/>
              <a:gd name="connsiteY9" fmla="*/ 61912 h 298026"/>
              <a:gd name="connsiteX10" fmla="*/ 180975 w 657225"/>
              <a:gd name="connsiteY10" fmla="*/ 64293 h 298026"/>
              <a:gd name="connsiteX11" fmla="*/ 180975 w 657225"/>
              <a:gd name="connsiteY11" fmla="*/ 83343 h 298026"/>
              <a:gd name="connsiteX12" fmla="*/ 183356 w 657225"/>
              <a:gd name="connsiteY12" fmla="*/ 90487 h 298026"/>
              <a:gd name="connsiteX13" fmla="*/ 197644 w 657225"/>
              <a:gd name="connsiteY13" fmla="*/ 100012 h 298026"/>
              <a:gd name="connsiteX14" fmla="*/ 204788 w 657225"/>
              <a:gd name="connsiteY14" fmla="*/ 104775 h 298026"/>
              <a:gd name="connsiteX15" fmla="*/ 211931 w 657225"/>
              <a:gd name="connsiteY15" fmla="*/ 114300 h 298026"/>
              <a:gd name="connsiteX16" fmla="*/ 219075 w 657225"/>
              <a:gd name="connsiteY16" fmla="*/ 116681 h 298026"/>
              <a:gd name="connsiteX17" fmla="*/ 221456 w 657225"/>
              <a:gd name="connsiteY17" fmla="*/ 128587 h 298026"/>
              <a:gd name="connsiteX18" fmla="*/ 233363 w 657225"/>
              <a:gd name="connsiteY18" fmla="*/ 130968 h 298026"/>
              <a:gd name="connsiteX19" fmla="*/ 247650 w 657225"/>
              <a:gd name="connsiteY19" fmla="*/ 133350 h 298026"/>
              <a:gd name="connsiteX20" fmla="*/ 261938 w 657225"/>
              <a:gd name="connsiteY20" fmla="*/ 145256 h 298026"/>
              <a:gd name="connsiteX21" fmla="*/ 273844 w 657225"/>
              <a:gd name="connsiteY21" fmla="*/ 147637 h 298026"/>
              <a:gd name="connsiteX22" fmla="*/ 288131 w 657225"/>
              <a:gd name="connsiteY22" fmla="*/ 152400 h 298026"/>
              <a:gd name="connsiteX23" fmla="*/ 302419 w 657225"/>
              <a:gd name="connsiteY23" fmla="*/ 157162 h 298026"/>
              <a:gd name="connsiteX24" fmla="*/ 314325 w 657225"/>
              <a:gd name="connsiteY24" fmla="*/ 161925 h 298026"/>
              <a:gd name="connsiteX25" fmla="*/ 328613 w 657225"/>
              <a:gd name="connsiteY25" fmla="*/ 169068 h 298026"/>
              <a:gd name="connsiteX26" fmla="*/ 369094 w 657225"/>
              <a:gd name="connsiteY26" fmla="*/ 171450 h 298026"/>
              <a:gd name="connsiteX27" fmla="*/ 364331 w 657225"/>
              <a:gd name="connsiteY27" fmla="*/ 178593 h 298026"/>
              <a:gd name="connsiteX28" fmla="*/ 359569 w 657225"/>
              <a:gd name="connsiteY28" fmla="*/ 207168 h 298026"/>
              <a:gd name="connsiteX29" fmla="*/ 361950 w 657225"/>
              <a:gd name="connsiteY29" fmla="*/ 219075 h 298026"/>
              <a:gd name="connsiteX30" fmla="*/ 381000 w 657225"/>
              <a:gd name="connsiteY30" fmla="*/ 223837 h 298026"/>
              <a:gd name="connsiteX31" fmla="*/ 459581 w 657225"/>
              <a:gd name="connsiteY31" fmla="*/ 228600 h 298026"/>
              <a:gd name="connsiteX32" fmla="*/ 473869 w 657225"/>
              <a:gd name="connsiteY32" fmla="*/ 238125 h 298026"/>
              <a:gd name="connsiteX33" fmla="*/ 481013 w 657225"/>
              <a:gd name="connsiteY33" fmla="*/ 242887 h 298026"/>
              <a:gd name="connsiteX34" fmla="*/ 507206 w 657225"/>
              <a:gd name="connsiteY34" fmla="*/ 250031 h 298026"/>
              <a:gd name="connsiteX35" fmla="*/ 521494 w 657225"/>
              <a:gd name="connsiteY35" fmla="*/ 254793 h 298026"/>
              <a:gd name="connsiteX36" fmla="*/ 528638 w 657225"/>
              <a:gd name="connsiteY36" fmla="*/ 257175 h 298026"/>
              <a:gd name="connsiteX37" fmla="*/ 535781 w 657225"/>
              <a:gd name="connsiteY37" fmla="*/ 261937 h 298026"/>
              <a:gd name="connsiteX38" fmla="*/ 545306 w 657225"/>
              <a:gd name="connsiteY38" fmla="*/ 264318 h 298026"/>
              <a:gd name="connsiteX39" fmla="*/ 552450 w 657225"/>
              <a:gd name="connsiteY39" fmla="*/ 269081 h 298026"/>
              <a:gd name="connsiteX40" fmla="*/ 581025 w 657225"/>
              <a:gd name="connsiteY40" fmla="*/ 273843 h 298026"/>
              <a:gd name="connsiteX41" fmla="*/ 592931 w 657225"/>
              <a:gd name="connsiteY41" fmla="*/ 290512 h 298026"/>
              <a:gd name="connsiteX42" fmla="*/ 602456 w 657225"/>
              <a:gd name="connsiteY42" fmla="*/ 292893 h 298026"/>
              <a:gd name="connsiteX43" fmla="*/ 633413 w 657225"/>
              <a:gd name="connsiteY43" fmla="*/ 295275 h 298026"/>
              <a:gd name="connsiteX44" fmla="*/ 657225 w 657225"/>
              <a:gd name="connsiteY44" fmla="*/ 297656 h 298026"/>
              <a:gd name="connsiteX0" fmla="*/ 0 w 633413"/>
              <a:gd name="connsiteY0" fmla="*/ 0 h 295275"/>
              <a:gd name="connsiteX1" fmla="*/ 7144 w 633413"/>
              <a:gd name="connsiteY1" fmla="*/ 14287 h 295275"/>
              <a:gd name="connsiteX2" fmla="*/ 16669 w 633413"/>
              <a:gd name="connsiteY2" fmla="*/ 28575 h 295275"/>
              <a:gd name="connsiteX3" fmla="*/ 54769 w 633413"/>
              <a:gd name="connsiteY3" fmla="*/ 30956 h 295275"/>
              <a:gd name="connsiteX4" fmla="*/ 61913 w 633413"/>
              <a:gd name="connsiteY4" fmla="*/ 35718 h 295275"/>
              <a:gd name="connsiteX5" fmla="*/ 69056 w 633413"/>
              <a:gd name="connsiteY5" fmla="*/ 38100 h 295275"/>
              <a:gd name="connsiteX6" fmla="*/ 100013 w 633413"/>
              <a:gd name="connsiteY6" fmla="*/ 42862 h 295275"/>
              <a:gd name="connsiteX7" fmla="*/ 104775 w 633413"/>
              <a:gd name="connsiteY7" fmla="*/ 52387 h 295275"/>
              <a:gd name="connsiteX8" fmla="*/ 111919 w 633413"/>
              <a:gd name="connsiteY8" fmla="*/ 57150 h 295275"/>
              <a:gd name="connsiteX9" fmla="*/ 166688 w 633413"/>
              <a:gd name="connsiteY9" fmla="*/ 61912 h 295275"/>
              <a:gd name="connsiteX10" fmla="*/ 180975 w 633413"/>
              <a:gd name="connsiteY10" fmla="*/ 64293 h 295275"/>
              <a:gd name="connsiteX11" fmla="*/ 180975 w 633413"/>
              <a:gd name="connsiteY11" fmla="*/ 83343 h 295275"/>
              <a:gd name="connsiteX12" fmla="*/ 183356 w 633413"/>
              <a:gd name="connsiteY12" fmla="*/ 90487 h 295275"/>
              <a:gd name="connsiteX13" fmla="*/ 197644 w 633413"/>
              <a:gd name="connsiteY13" fmla="*/ 100012 h 295275"/>
              <a:gd name="connsiteX14" fmla="*/ 204788 w 633413"/>
              <a:gd name="connsiteY14" fmla="*/ 104775 h 295275"/>
              <a:gd name="connsiteX15" fmla="*/ 211931 w 633413"/>
              <a:gd name="connsiteY15" fmla="*/ 114300 h 295275"/>
              <a:gd name="connsiteX16" fmla="*/ 219075 w 633413"/>
              <a:gd name="connsiteY16" fmla="*/ 116681 h 295275"/>
              <a:gd name="connsiteX17" fmla="*/ 221456 w 633413"/>
              <a:gd name="connsiteY17" fmla="*/ 128587 h 295275"/>
              <a:gd name="connsiteX18" fmla="*/ 233363 w 633413"/>
              <a:gd name="connsiteY18" fmla="*/ 130968 h 295275"/>
              <a:gd name="connsiteX19" fmla="*/ 247650 w 633413"/>
              <a:gd name="connsiteY19" fmla="*/ 133350 h 295275"/>
              <a:gd name="connsiteX20" fmla="*/ 261938 w 633413"/>
              <a:gd name="connsiteY20" fmla="*/ 145256 h 295275"/>
              <a:gd name="connsiteX21" fmla="*/ 273844 w 633413"/>
              <a:gd name="connsiteY21" fmla="*/ 147637 h 295275"/>
              <a:gd name="connsiteX22" fmla="*/ 288131 w 633413"/>
              <a:gd name="connsiteY22" fmla="*/ 152400 h 295275"/>
              <a:gd name="connsiteX23" fmla="*/ 302419 w 633413"/>
              <a:gd name="connsiteY23" fmla="*/ 157162 h 295275"/>
              <a:gd name="connsiteX24" fmla="*/ 314325 w 633413"/>
              <a:gd name="connsiteY24" fmla="*/ 161925 h 295275"/>
              <a:gd name="connsiteX25" fmla="*/ 328613 w 633413"/>
              <a:gd name="connsiteY25" fmla="*/ 169068 h 295275"/>
              <a:gd name="connsiteX26" fmla="*/ 369094 w 633413"/>
              <a:gd name="connsiteY26" fmla="*/ 171450 h 295275"/>
              <a:gd name="connsiteX27" fmla="*/ 364331 w 633413"/>
              <a:gd name="connsiteY27" fmla="*/ 178593 h 295275"/>
              <a:gd name="connsiteX28" fmla="*/ 359569 w 633413"/>
              <a:gd name="connsiteY28" fmla="*/ 207168 h 295275"/>
              <a:gd name="connsiteX29" fmla="*/ 361950 w 633413"/>
              <a:gd name="connsiteY29" fmla="*/ 219075 h 295275"/>
              <a:gd name="connsiteX30" fmla="*/ 381000 w 633413"/>
              <a:gd name="connsiteY30" fmla="*/ 223837 h 295275"/>
              <a:gd name="connsiteX31" fmla="*/ 459581 w 633413"/>
              <a:gd name="connsiteY31" fmla="*/ 228600 h 295275"/>
              <a:gd name="connsiteX32" fmla="*/ 473869 w 633413"/>
              <a:gd name="connsiteY32" fmla="*/ 238125 h 295275"/>
              <a:gd name="connsiteX33" fmla="*/ 481013 w 633413"/>
              <a:gd name="connsiteY33" fmla="*/ 242887 h 295275"/>
              <a:gd name="connsiteX34" fmla="*/ 507206 w 633413"/>
              <a:gd name="connsiteY34" fmla="*/ 250031 h 295275"/>
              <a:gd name="connsiteX35" fmla="*/ 521494 w 633413"/>
              <a:gd name="connsiteY35" fmla="*/ 254793 h 295275"/>
              <a:gd name="connsiteX36" fmla="*/ 528638 w 633413"/>
              <a:gd name="connsiteY36" fmla="*/ 257175 h 295275"/>
              <a:gd name="connsiteX37" fmla="*/ 535781 w 633413"/>
              <a:gd name="connsiteY37" fmla="*/ 261937 h 295275"/>
              <a:gd name="connsiteX38" fmla="*/ 545306 w 633413"/>
              <a:gd name="connsiteY38" fmla="*/ 264318 h 295275"/>
              <a:gd name="connsiteX39" fmla="*/ 552450 w 633413"/>
              <a:gd name="connsiteY39" fmla="*/ 269081 h 295275"/>
              <a:gd name="connsiteX40" fmla="*/ 581025 w 633413"/>
              <a:gd name="connsiteY40" fmla="*/ 273843 h 295275"/>
              <a:gd name="connsiteX41" fmla="*/ 592931 w 633413"/>
              <a:gd name="connsiteY41" fmla="*/ 290512 h 295275"/>
              <a:gd name="connsiteX42" fmla="*/ 602456 w 633413"/>
              <a:gd name="connsiteY42" fmla="*/ 292893 h 295275"/>
              <a:gd name="connsiteX43" fmla="*/ 633413 w 633413"/>
              <a:gd name="connsiteY43" fmla="*/ 295275 h 295275"/>
              <a:gd name="connsiteX0" fmla="*/ 0 w 633413"/>
              <a:gd name="connsiteY0" fmla="*/ 0 h 295275"/>
              <a:gd name="connsiteX1" fmla="*/ 7144 w 633413"/>
              <a:gd name="connsiteY1" fmla="*/ 14287 h 295275"/>
              <a:gd name="connsiteX2" fmla="*/ 16669 w 633413"/>
              <a:gd name="connsiteY2" fmla="*/ 28575 h 295275"/>
              <a:gd name="connsiteX3" fmla="*/ 54769 w 633413"/>
              <a:gd name="connsiteY3" fmla="*/ 30956 h 295275"/>
              <a:gd name="connsiteX4" fmla="*/ 61913 w 633413"/>
              <a:gd name="connsiteY4" fmla="*/ 35718 h 295275"/>
              <a:gd name="connsiteX5" fmla="*/ 69056 w 633413"/>
              <a:gd name="connsiteY5" fmla="*/ 38100 h 295275"/>
              <a:gd name="connsiteX6" fmla="*/ 100013 w 633413"/>
              <a:gd name="connsiteY6" fmla="*/ 42862 h 295275"/>
              <a:gd name="connsiteX7" fmla="*/ 104775 w 633413"/>
              <a:gd name="connsiteY7" fmla="*/ 52387 h 295275"/>
              <a:gd name="connsiteX8" fmla="*/ 111919 w 633413"/>
              <a:gd name="connsiteY8" fmla="*/ 57150 h 295275"/>
              <a:gd name="connsiteX9" fmla="*/ 166688 w 633413"/>
              <a:gd name="connsiteY9" fmla="*/ 61912 h 295275"/>
              <a:gd name="connsiteX10" fmla="*/ 180975 w 633413"/>
              <a:gd name="connsiteY10" fmla="*/ 64293 h 295275"/>
              <a:gd name="connsiteX11" fmla="*/ 180975 w 633413"/>
              <a:gd name="connsiteY11" fmla="*/ 83343 h 295275"/>
              <a:gd name="connsiteX12" fmla="*/ 183356 w 633413"/>
              <a:gd name="connsiteY12" fmla="*/ 90487 h 295275"/>
              <a:gd name="connsiteX13" fmla="*/ 197644 w 633413"/>
              <a:gd name="connsiteY13" fmla="*/ 100012 h 295275"/>
              <a:gd name="connsiteX14" fmla="*/ 204788 w 633413"/>
              <a:gd name="connsiteY14" fmla="*/ 104775 h 295275"/>
              <a:gd name="connsiteX15" fmla="*/ 211931 w 633413"/>
              <a:gd name="connsiteY15" fmla="*/ 114300 h 295275"/>
              <a:gd name="connsiteX16" fmla="*/ 219075 w 633413"/>
              <a:gd name="connsiteY16" fmla="*/ 116681 h 295275"/>
              <a:gd name="connsiteX17" fmla="*/ 221456 w 633413"/>
              <a:gd name="connsiteY17" fmla="*/ 128587 h 295275"/>
              <a:gd name="connsiteX18" fmla="*/ 233363 w 633413"/>
              <a:gd name="connsiteY18" fmla="*/ 130968 h 295275"/>
              <a:gd name="connsiteX19" fmla="*/ 247650 w 633413"/>
              <a:gd name="connsiteY19" fmla="*/ 133350 h 295275"/>
              <a:gd name="connsiteX20" fmla="*/ 261938 w 633413"/>
              <a:gd name="connsiteY20" fmla="*/ 145256 h 295275"/>
              <a:gd name="connsiteX21" fmla="*/ 273844 w 633413"/>
              <a:gd name="connsiteY21" fmla="*/ 147637 h 295275"/>
              <a:gd name="connsiteX22" fmla="*/ 288131 w 633413"/>
              <a:gd name="connsiteY22" fmla="*/ 152400 h 295275"/>
              <a:gd name="connsiteX23" fmla="*/ 302419 w 633413"/>
              <a:gd name="connsiteY23" fmla="*/ 157162 h 295275"/>
              <a:gd name="connsiteX24" fmla="*/ 314325 w 633413"/>
              <a:gd name="connsiteY24" fmla="*/ 161925 h 295275"/>
              <a:gd name="connsiteX25" fmla="*/ 328613 w 633413"/>
              <a:gd name="connsiteY25" fmla="*/ 169068 h 295275"/>
              <a:gd name="connsiteX26" fmla="*/ 369094 w 633413"/>
              <a:gd name="connsiteY26" fmla="*/ 171450 h 295275"/>
              <a:gd name="connsiteX27" fmla="*/ 364331 w 633413"/>
              <a:gd name="connsiteY27" fmla="*/ 178593 h 295275"/>
              <a:gd name="connsiteX28" fmla="*/ 359569 w 633413"/>
              <a:gd name="connsiteY28" fmla="*/ 207168 h 295275"/>
              <a:gd name="connsiteX29" fmla="*/ 361950 w 633413"/>
              <a:gd name="connsiteY29" fmla="*/ 219075 h 295275"/>
              <a:gd name="connsiteX30" fmla="*/ 381000 w 633413"/>
              <a:gd name="connsiteY30" fmla="*/ 223837 h 295275"/>
              <a:gd name="connsiteX31" fmla="*/ 459581 w 633413"/>
              <a:gd name="connsiteY31" fmla="*/ 228600 h 295275"/>
              <a:gd name="connsiteX32" fmla="*/ 473869 w 633413"/>
              <a:gd name="connsiteY32" fmla="*/ 238125 h 295275"/>
              <a:gd name="connsiteX33" fmla="*/ 481013 w 633413"/>
              <a:gd name="connsiteY33" fmla="*/ 242887 h 295275"/>
              <a:gd name="connsiteX34" fmla="*/ 507206 w 633413"/>
              <a:gd name="connsiteY34" fmla="*/ 250031 h 295275"/>
              <a:gd name="connsiteX35" fmla="*/ 521494 w 633413"/>
              <a:gd name="connsiteY35" fmla="*/ 254793 h 295275"/>
              <a:gd name="connsiteX36" fmla="*/ 528638 w 633413"/>
              <a:gd name="connsiteY36" fmla="*/ 257175 h 295275"/>
              <a:gd name="connsiteX37" fmla="*/ 535781 w 633413"/>
              <a:gd name="connsiteY37" fmla="*/ 261937 h 295275"/>
              <a:gd name="connsiteX38" fmla="*/ 545306 w 633413"/>
              <a:gd name="connsiteY38" fmla="*/ 264318 h 295275"/>
              <a:gd name="connsiteX39" fmla="*/ 552450 w 633413"/>
              <a:gd name="connsiteY39" fmla="*/ 269081 h 295275"/>
              <a:gd name="connsiteX40" fmla="*/ 581025 w 633413"/>
              <a:gd name="connsiteY40" fmla="*/ 273843 h 295275"/>
              <a:gd name="connsiteX41" fmla="*/ 592931 w 633413"/>
              <a:gd name="connsiteY41" fmla="*/ 290512 h 295275"/>
              <a:gd name="connsiteX42" fmla="*/ 633413 w 633413"/>
              <a:gd name="connsiteY42" fmla="*/ 295275 h 295275"/>
              <a:gd name="connsiteX0" fmla="*/ 0 w 640556"/>
              <a:gd name="connsiteY0" fmla="*/ 0 h 290597"/>
              <a:gd name="connsiteX1" fmla="*/ 7144 w 640556"/>
              <a:gd name="connsiteY1" fmla="*/ 14287 h 290597"/>
              <a:gd name="connsiteX2" fmla="*/ 16669 w 640556"/>
              <a:gd name="connsiteY2" fmla="*/ 28575 h 290597"/>
              <a:gd name="connsiteX3" fmla="*/ 54769 w 640556"/>
              <a:gd name="connsiteY3" fmla="*/ 30956 h 290597"/>
              <a:gd name="connsiteX4" fmla="*/ 61913 w 640556"/>
              <a:gd name="connsiteY4" fmla="*/ 35718 h 290597"/>
              <a:gd name="connsiteX5" fmla="*/ 69056 w 640556"/>
              <a:gd name="connsiteY5" fmla="*/ 38100 h 290597"/>
              <a:gd name="connsiteX6" fmla="*/ 100013 w 640556"/>
              <a:gd name="connsiteY6" fmla="*/ 42862 h 290597"/>
              <a:gd name="connsiteX7" fmla="*/ 104775 w 640556"/>
              <a:gd name="connsiteY7" fmla="*/ 52387 h 290597"/>
              <a:gd name="connsiteX8" fmla="*/ 111919 w 640556"/>
              <a:gd name="connsiteY8" fmla="*/ 57150 h 290597"/>
              <a:gd name="connsiteX9" fmla="*/ 166688 w 640556"/>
              <a:gd name="connsiteY9" fmla="*/ 61912 h 290597"/>
              <a:gd name="connsiteX10" fmla="*/ 180975 w 640556"/>
              <a:gd name="connsiteY10" fmla="*/ 64293 h 290597"/>
              <a:gd name="connsiteX11" fmla="*/ 180975 w 640556"/>
              <a:gd name="connsiteY11" fmla="*/ 83343 h 290597"/>
              <a:gd name="connsiteX12" fmla="*/ 183356 w 640556"/>
              <a:gd name="connsiteY12" fmla="*/ 90487 h 290597"/>
              <a:gd name="connsiteX13" fmla="*/ 197644 w 640556"/>
              <a:gd name="connsiteY13" fmla="*/ 100012 h 290597"/>
              <a:gd name="connsiteX14" fmla="*/ 204788 w 640556"/>
              <a:gd name="connsiteY14" fmla="*/ 104775 h 290597"/>
              <a:gd name="connsiteX15" fmla="*/ 211931 w 640556"/>
              <a:gd name="connsiteY15" fmla="*/ 114300 h 290597"/>
              <a:gd name="connsiteX16" fmla="*/ 219075 w 640556"/>
              <a:gd name="connsiteY16" fmla="*/ 116681 h 290597"/>
              <a:gd name="connsiteX17" fmla="*/ 221456 w 640556"/>
              <a:gd name="connsiteY17" fmla="*/ 128587 h 290597"/>
              <a:gd name="connsiteX18" fmla="*/ 233363 w 640556"/>
              <a:gd name="connsiteY18" fmla="*/ 130968 h 290597"/>
              <a:gd name="connsiteX19" fmla="*/ 247650 w 640556"/>
              <a:gd name="connsiteY19" fmla="*/ 133350 h 290597"/>
              <a:gd name="connsiteX20" fmla="*/ 261938 w 640556"/>
              <a:gd name="connsiteY20" fmla="*/ 145256 h 290597"/>
              <a:gd name="connsiteX21" fmla="*/ 273844 w 640556"/>
              <a:gd name="connsiteY21" fmla="*/ 147637 h 290597"/>
              <a:gd name="connsiteX22" fmla="*/ 288131 w 640556"/>
              <a:gd name="connsiteY22" fmla="*/ 152400 h 290597"/>
              <a:gd name="connsiteX23" fmla="*/ 302419 w 640556"/>
              <a:gd name="connsiteY23" fmla="*/ 157162 h 290597"/>
              <a:gd name="connsiteX24" fmla="*/ 314325 w 640556"/>
              <a:gd name="connsiteY24" fmla="*/ 161925 h 290597"/>
              <a:gd name="connsiteX25" fmla="*/ 328613 w 640556"/>
              <a:gd name="connsiteY25" fmla="*/ 169068 h 290597"/>
              <a:gd name="connsiteX26" fmla="*/ 369094 w 640556"/>
              <a:gd name="connsiteY26" fmla="*/ 171450 h 290597"/>
              <a:gd name="connsiteX27" fmla="*/ 364331 w 640556"/>
              <a:gd name="connsiteY27" fmla="*/ 178593 h 290597"/>
              <a:gd name="connsiteX28" fmla="*/ 359569 w 640556"/>
              <a:gd name="connsiteY28" fmla="*/ 207168 h 290597"/>
              <a:gd name="connsiteX29" fmla="*/ 361950 w 640556"/>
              <a:gd name="connsiteY29" fmla="*/ 219075 h 290597"/>
              <a:gd name="connsiteX30" fmla="*/ 381000 w 640556"/>
              <a:gd name="connsiteY30" fmla="*/ 223837 h 290597"/>
              <a:gd name="connsiteX31" fmla="*/ 459581 w 640556"/>
              <a:gd name="connsiteY31" fmla="*/ 228600 h 290597"/>
              <a:gd name="connsiteX32" fmla="*/ 473869 w 640556"/>
              <a:gd name="connsiteY32" fmla="*/ 238125 h 290597"/>
              <a:gd name="connsiteX33" fmla="*/ 481013 w 640556"/>
              <a:gd name="connsiteY33" fmla="*/ 242887 h 290597"/>
              <a:gd name="connsiteX34" fmla="*/ 507206 w 640556"/>
              <a:gd name="connsiteY34" fmla="*/ 250031 h 290597"/>
              <a:gd name="connsiteX35" fmla="*/ 521494 w 640556"/>
              <a:gd name="connsiteY35" fmla="*/ 254793 h 290597"/>
              <a:gd name="connsiteX36" fmla="*/ 528638 w 640556"/>
              <a:gd name="connsiteY36" fmla="*/ 257175 h 290597"/>
              <a:gd name="connsiteX37" fmla="*/ 535781 w 640556"/>
              <a:gd name="connsiteY37" fmla="*/ 261937 h 290597"/>
              <a:gd name="connsiteX38" fmla="*/ 545306 w 640556"/>
              <a:gd name="connsiteY38" fmla="*/ 264318 h 290597"/>
              <a:gd name="connsiteX39" fmla="*/ 552450 w 640556"/>
              <a:gd name="connsiteY39" fmla="*/ 269081 h 290597"/>
              <a:gd name="connsiteX40" fmla="*/ 581025 w 640556"/>
              <a:gd name="connsiteY40" fmla="*/ 273843 h 290597"/>
              <a:gd name="connsiteX41" fmla="*/ 592931 w 640556"/>
              <a:gd name="connsiteY41" fmla="*/ 290512 h 290597"/>
              <a:gd name="connsiteX42" fmla="*/ 640556 w 640556"/>
              <a:gd name="connsiteY42" fmla="*/ 280987 h 290597"/>
              <a:gd name="connsiteX0" fmla="*/ 0 w 640556"/>
              <a:gd name="connsiteY0" fmla="*/ 0 h 281353"/>
              <a:gd name="connsiteX1" fmla="*/ 7144 w 640556"/>
              <a:gd name="connsiteY1" fmla="*/ 14287 h 281353"/>
              <a:gd name="connsiteX2" fmla="*/ 16669 w 640556"/>
              <a:gd name="connsiteY2" fmla="*/ 28575 h 281353"/>
              <a:gd name="connsiteX3" fmla="*/ 54769 w 640556"/>
              <a:gd name="connsiteY3" fmla="*/ 30956 h 281353"/>
              <a:gd name="connsiteX4" fmla="*/ 61913 w 640556"/>
              <a:gd name="connsiteY4" fmla="*/ 35718 h 281353"/>
              <a:gd name="connsiteX5" fmla="*/ 69056 w 640556"/>
              <a:gd name="connsiteY5" fmla="*/ 38100 h 281353"/>
              <a:gd name="connsiteX6" fmla="*/ 100013 w 640556"/>
              <a:gd name="connsiteY6" fmla="*/ 42862 h 281353"/>
              <a:gd name="connsiteX7" fmla="*/ 104775 w 640556"/>
              <a:gd name="connsiteY7" fmla="*/ 52387 h 281353"/>
              <a:gd name="connsiteX8" fmla="*/ 111919 w 640556"/>
              <a:gd name="connsiteY8" fmla="*/ 57150 h 281353"/>
              <a:gd name="connsiteX9" fmla="*/ 166688 w 640556"/>
              <a:gd name="connsiteY9" fmla="*/ 61912 h 281353"/>
              <a:gd name="connsiteX10" fmla="*/ 180975 w 640556"/>
              <a:gd name="connsiteY10" fmla="*/ 64293 h 281353"/>
              <a:gd name="connsiteX11" fmla="*/ 180975 w 640556"/>
              <a:gd name="connsiteY11" fmla="*/ 83343 h 281353"/>
              <a:gd name="connsiteX12" fmla="*/ 183356 w 640556"/>
              <a:gd name="connsiteY12" fmla="*/ 90487 h 281353"/>
              <a:gd name="connsiteX13" fmla="*/ 197644 w 640556"/>
              <a:gd name="connsiteY13" fmla="*/ 100012 h 281353"/>
              <a:gd name="connsiteX14" fmla="*/ 204788 w 640556"/>
              <a:gd name="connsiteY14" fmla="*/ 104775 h 281353"/>
              <a:gd name="connsiteX15" fmla="*/ 211931 w 640556"/>
              <a:gd name="connsiteY15" fmla="*/ 114300 h 281353"/>
              <a:gd name="connsiteX16" fmla="*/ 219075 w 640556"/>
              <a:gd name="connsiteY16" fmla="*/ 116681 h 281353"/>
              <a:gd name="connsiteX17" fmla="*/ 221456 w 640556"/>
              <a:gd name="connsiteY17" fmla="*/ 128587 h 281353"/>
              <a:gd name="connsiteX18" fmla="*/ 233363 w 640556"/>
              <a:gd name="connsiteY18" fmla="*/ 130968 h 281353"/>
              <a:gd name="connsiteX19" fmla="*/ 247650 w 640556"/>
              <a:gd name="connsiteY19" fmla="*/ 133350 h 281353"/>
              <a:gd name="connsiteX20" fmla="*/ 261938 w 640556"/>
              <a:gd name="connsiteY20" fmla="*/ 145256 h 281353"/>
              <a:gd name="connsiteX21" fmla="*/ 273844 w 640556"/>
              <a:gd name="connsiteY21" fmla="*/ 147637 h 281353"/>
              <a:gd name="connsiteX22" fmla="*/ 288131 w 640556"/>
              <a:gd name="connsiteY22" fmla="*/ 152400 h 281353"/>
              <a:gd name="connsiteX23" fmla="*/ 302419 w 640556"/>
              <a:gd name="connsiteY23" fmla="*/ 157162 h 281353"/>
              <a:gd name="connsiteX24" fmla="*/ 314325 w 640556"/>
              <a:gd name="connsiteY24" fmla="*/ 161925 h 281353"/>
              <a:gd name="connsiteX25" fmla="*/ 328613 w 640556"/>
              <a:gd name="connsiteY25" fmla="*/ 169068 h 281353"/>
              <a:gd name="connsiteX26" fmla="*/ 369094 w 640556"/>
              <a:gd name="connsiteY26" fmla="*/ 171450 h 281353"/>
              <a:gd name="connsiteX27" fmla="*/ 364331 w 640556"/>
              <a:gd name="connsiteY27" fmla="*/ 178593 h 281353"/>
              <a:gd name="connsiteX28" fmla="*/ 359569 w 640556"/>
              <a:gd name="connsiteY28" fmla="*/ 207168 h 281353"/>
              <a:gd name="connsiteX29" fmla="*/ 361950 w 640556"/>
              <a:gd name="connsiteY29" fmla="*/ 219075 h 281353"/>
              <a:gd name="connsiteX30" fmla="*/ 381000 w 640556"/>
              <a:gd name="connsiteY30" fmla="*/ 223837 h 281353"/>
              <a:gd name="connsiteX31" fmla="*/ 459581 w 640556"/>
              <a:gd name="connsiteY31" fmla="*/ 228600 h 281353"/>
              <a:gd name="connsiteX32" fmla="*/ 473869 w 640556"/>
              <a:gd name="connsiteY32" fmla="*/ 238125 h 281353"/>
              <a:gd name="connsiteX33" fmla="*/ 481013 w 640556"/>
              <a:gd name="connsiteY33" fmla="*/ 242887 h 281353"/>
              <a:gd name="connsiteX34" fmla="*/ 507206 w 640556"/>
              <a:gd name="connsiteY34" fmla="*/ 250031 h 281353"/>
              <a:gd name="connsiteX35" fmla="*/ 521494 w 640556"/>
              <a:gd name="connsiteY35" fmla="*/ 254793 h 281353"/>
              <a:gd name="connsiteX36" fmla="*/ 528638 w 640556"/>
              <a:gd name="connsiteY36" fmla="*/ 257175 h 281353"/>
              <a:gd name="connsiteX37" fmla="*/ 535781 w 640556"/>
              <a:gd name="connsiteY37" fmla="*/ 261937 h 281353"/>
              <a:gd name="connsiteX38" fmla="*/ 545306 w 640556"/>
              <a:gd name="connsiteY38" fmla="*/ 264318 h 281353"/>
              <a:gd name="connsiteX39" fmla="*/ 552450 w 640556"/>
              <a:gd name="connsiteY39" fmla="*/ 269081 h 281353"/>
              <a:gd name="connsiteX40" fmla="*/ 581025 w 640556"/>
              <a:gd name="connsiteY40" fmla="*/ 273843 h 281353"/>
              <a:gd name="connsiteX41" fmla="*/ 595312 w 640556"/>
              <a:gd name="connsiteY41" fmla="*/ 280987 h 281353"/>
              <a:gd name="connsiteX42" fmla="*/ 640556 w 640556"/>
              <a:gd name="connsiteY42" fmla="*/ 280987 h 281353"/>
              <a:gd name="connsiteX0" fmla="*/ 0 w 640556"/>
              <a:gd name="connsiteY0" fmla="*/ 0 h 280987"/>
              <a:gd name="connsiteX1" fmla="*/ 7144 w 640556"/>
              <a:gd name="connsiteY1" fmla="*/ 14287 h 280987"/>
              <a:gd name="connsiteX2" fmla="*/ 16669 w 640556"/>
              <a:gd name="connsiteY2" fmla="*/ 28575 h 280987"/>
              <a:gd name="connsiteX3" fmla="*/ 54769 w 640556"/>
              <a:gd name="connsiteY3" fmla="*/ 30956 h 280987"/>
              <a:gd name="connsiteX4" fmla="*/ 61913 w 640556"/>
              <a:gd name="connsiteY4" fmla="*/ 35718 h 280987"/>
              <a:gd name="connsiteX5" fmla="*/ 69056 w 640556"/>
              <a:gd name="connsiteY5" fmla="*/ 38100 h 280987"/>
              <a:gd name="connsiteX6" fmla="*/ 100013 w 640556"/>
              <a:gd name="connsiteY6" fmla="*/ 42862 h 280987"/>
              <a:gd name="connsiteX7" fmla="*/ 104775 w 640556"/>
              <a:gd name="connsiteY7" fmla="*/ 52387 h 280987"/>
              <a:gd name="connsiteX8" fmla="*/ 111919 w 640556"/>
              <a:gd name="connsiteY8" fmla="*/ 57150 h 280987"/>
              <a:gd name="connsiteX9" fmla="*/ 166688 w 640556"/>
              <a:gd name="connsiteY9" fmla="*/ 61912 h 280987"/>
              <a:gd name="connsiteX10" fmla="*/ 180975 w 640556"/>
              <a:gd name="connsiteY10" fmla="*/ 64293 h 280987"/>
              <a:gd name="connsiteX11" fmla="*/ 180975 w 640556"/>
              <a:gd name="connsiteY11" fmla="*/ 83343 h 280987"/>
              <a:gd name="connsiteX12" fmla="*/ 183356 w 640556"/>
              <a:gd name="connsiteY12" fmla="*/ 90487 h 280987"/>
              <a:gd name="connsiteX13" fmla="*/ 197644 w 640556"/>
              <a:gd name="connsiteY13" fmla="*/ 100012 h 280987"/>
              <a:gd name="connsiteX14" fmla="*/ 204788 w 640556"/>
              <a:gd name="connsiteY14" fmla="*/ 104775 h 280987"/>
              <a:gd name="connsiteX15" fmla="*/ 211931 w 640556"/>
              <a:gd name="connsiteY15" fmla="*/ 114300 h 280987"/>
              <a:gd name="connsiteX16" fmla="*/ 219075 w 640556"/>
              <a:gd name="connsiteY16" fmla="*/ 116681 h 280987"/>
              <a:gd name="connsiteX17" fmla="*/ 221456 w 640556"/>
              <a:gd name="connsiteY17" fmla="*/ 128587 h 280987"/>
              <a:gd name="connsiteX18" fmla="*/ 233363 w 640556"/>
              <a:gd name="connsiteY18" fmla="*/ 130968 h 280987"/>
              <a:gd name="connsiteX19" fmla="*/ 247650 w 640556"/>
              <a:gd name="connsiteY19" fmla="*/ 133350 h 280987"/>
              <a:gd name="connsiteX20" fmla="*/ 261938 w 640556"/>
              <a:gd name="connsiteY20" fmla="*/ 145256 h 280987"/>
              <a:gd name="connsiteX21" fmla="*/ 273844 w 640556"/>
              <a:gd name="connsiteY21" fmla="*/ 147637 h 280987"/>
              <a:gd name="connsiteX22" fmla="*/ 288131 w 640556"/>
              <a:gd name="connsiteY22" fmla="*/ 152400 h 280987"/>
              <a:gd name="connsiteX23" fmla="*/ 302419 w 640556"/>
              <a:gd name="connsiteY23" fmla="*/ 157162 h 280987"/>
              <a:gd name="connsiteX24" fmla="*/ 314325 w 640556"/>
              <a:gd name="connsiteY24" fmla="*/ 161925 h 280987"/>
              <a:gd name="connsiteX25" fmla="*/ 328613 w 640556"/>
              <a:gd name="connsiteY25" fmla="*/ 169068 h 280987"/>
              <a:gd name="connsiteX26" fmla="*/ 369094 w 640556"/>
              <a:gd name="connsiteY26" fmla="*/ 171450 h 280987"/>
              <a:gd name="connsiteX27" fmla="*/ 364331 w 640556"/>
              <a:gd name="connsiteY27" fmla="*/ 178593 h 280987"/>
              <a:gd name="connsiteX28" fmla="*/ 359569 w 640556"/>
              <a:gd name="connsiteY28" fmla="*/ 207168 h 280987"/>
              <a:gd name="connsiteX29" fmla="*/ 361950 w 640556"/>
              <a:gd name="connsiteY29" fmla="*/ 219075 h 280987"/>
              <a:gd name="connsiteX30" fmla="*/ 381000 w 640556"/>
              <a:gd name="connsiteY30" fmla="*/ 223837 h 280987"/>
              <a:gd name="connsiteX31" fmla="*/ 459581 w 640556"/>
              <a:gd name="connsiteY31" fmla="*/ 228600 h 280987"/>
              <a:gd name="connsiteX32" fmla="*/ 473869 w 640556"/>
              <a:gd name="connsiteY32" fmla="*/ 238125 h 280987"/>
              <a:gd name="connsiteX33" fmla="*/ 481013 w 640556"/>
              <a:gd name="connsiteY33" fmla="*/ 242887 h 280987"/>
              <a:gd name="connsiteX34" fmla="*/ 507206 w 640556"/>
              <a:gd name="connsiteY34" fmla="*/ 250031 h 280987"/>
              <a:gd name="connsiteX35" fmla="*/ 521494 w 640556"/>
              <a:gd name="connsiteY35" fmla="*/ 254793 h 280987"/>
              <a:gd name="connsiteX36" fmla="*/ 528638 w 640556"/>
              <a:gd name="connsiteY36" fmla="*/ 257175 h 280987"/>
              <a:gd name="connsiteX37" fmla="*/ 535781 w 640556"/>
              <a:gd name="connsiteY37" fmla="*/ 261937 h 280987"/>
              <a:gd name="connsiteX38" fmla="*/ 545306 w 640556"/>
              <a:gd name="connsiteY38" fmla="*/ 264318 h 280987"/>
              <a:gd name="connsiteX39" fmla="*/ 552450 w 640556"/>
              <a:gd name="connsiteY39" fmla="*/ 269081 h 280987"/>
              <a:gd name="connsiteX40" fmla="*/ 581025 w 640556"/>
              <a:gd name="connsiteY40" fmla="*/ 273843 h 280987"/>
              <a:gd name="connsiteX41" fmla="*/ 595312 w 640556"/>
              <a:gd name="connsiteY41" fmla="*/ 280987 h 280987"/>
              <a:gd name="connsiteX42" fmla="*/ 640556 w 640556"/>
              <a:gd name="connsiteY42" fmla="*/ 280987 h 280987"/>
              <a:gd name="connsiteX0" fmla="*/ 0 w 640556"/>
              <a:gd name="connsiteY0" fmla="*/ 0 h 280987"/>
              <a:gd name="connsiteX1" fmla="*/ 7144 w 640556"/>
              <a:gd name="connsiteY1" fmla="*/ 14287 h 280987"/>
              <a:gd name="connsiteX2" fmla="*/ 16669 w 640556"/>
              <a:gd name="connsiteY2" fmla="*/ 28575 h 280987"/>
              <a:gd name="connsiteX3" fmla="*/ 54769 w 640556"/>
              <a:gd name="connsiteY3" fmla="*/ 30956 h 280987"/>
              <a:gd name="connsiteX4" fmla="*/ 61913 w 640556"/>
              <a:gd name="connsiteY4" fmla="*/ 35718 h 280987"/>
              <a:gd name="connsiteX5" fmla="*/ 69056 w 640556"/>
              <a:gd name="connsiteY5" fmla="*/ 38100 h 280987"/>
              <a:gd name="connsiteX6" fmla="*/ 100013 w 640556"/>
              <a:gd name="connsiteY6" fmla="*/ 42862 h 280987"/>
              <a:gd name="connsiteX7" fmla="*/ 104775 w 640556"/>
              <a:gd name="connsiteY7" fmla="*/ 52387 h 280987"/>
              <a:gd name="connsiteX8" fmla="*/ 111919 w 640556"/>
              <a:gd name="connsiteY8" fmla="*/ 57150 h 280987"/>
              <a:gd name="connsiteX9" fmla="*/ 166688 w 640556"/>
              <a:gd name="connsiteY9" fmla="*/ 61912 h 280987"/>
              <a:gd name="connsiteX10" fmla="*/ 180975 w 640556"/>
              <a:gd name="connsiteY10" fmla="*/ 64293 h 280987"/>
              <a:gd name="connsiteX11" fmla="*/ 180975 w 640556"/>
              <a:gd name="connsiteY11" fmla="*/ 83343 h 280987"/>
              <a:gd name="connsiteX12" fmla="*/ 183356 w 640556"/>
              <a:gd name="connsiteY12" fmla="*/ 90487 h 280987"/>
              <a:gd name="connsiteX13" fmla="*/ 197644 w 640556"/>
              <a:gd name="connsiteY13" fmla="*/ 100012 h 280987"/>
              <a:gd name="connsiteX14" fmla="*/ 204788 w 640556"/>
              <a:gd name="connsiteY14" fmla="*/ 104775 h 280987"/>
              <a:gd name="connsiteX15" fmla="*/ 211931 w 640556"/>
              <a:gd name="connsiteY15" fmla="*/ 114300 h 280987"/>
              <a:gd name="connsiteX16" fmla="*/ 219075 w 640556"/>
              <a:gd name="connsiteY16" fmla="*/ 116681 h 280987"/>
              <a:gd name="connsiteX17" fmla="*/ 221456 w 640556"/>
              <a:gd name="connsiteY17" fmla="*/ 128587 h 280987"/>
              <a:gd name="connsiteX18" fmla="*/ 233363 w 640556"/>
              <a:gd name="connsiteY18" fmla="*/ 130968 h 280987"/>
              <a:gd name="connsiteX19" fmla="*/ 247650 w 640556"/>
              <a:gd name="connsiteY19" fmla="*/ 133350 h 280987"/>
              <a:gd name="connsiteX20" fmla="*/ 261938 w 640556"/>
              <a:gd name="connsiteY20" fmla="*/ 145256 h 280987"/>
              <a:gd name="connsiteX21" fmla="*/ 273844 w 640556"/>
              <a:gd name="connsiteY21" fmla="*/ 147637 h 280987"/>
              <a:gd name="connsiteX22" fmla="*/ 288131 w 640556"/>
              <a:gd name="connsiteY22" fmla="*/ 152400 h 280987"/>
              <a:gd name="connsiteX23" fmla="*/ 302419 w 640556"/>
              <a:gd name="connsiteY23" fmla="*/ 157162 h 280987"/>
              <a:gd name="connsiteX24" fmla="*/ 314325 w 640556"/>
              <a:gd name="connsiteY24" fmla="*/ 161925 h 280987"/>
              <a:gd name="connsiteX25" fmla="*/ 328613 w 640556"/>
              <a:gd name="connsiteY25" fmla="*/ 169068 h 280987"/>
              <a:gd name="connsiteX26" fmla="*/ 369094 w 640556"/>
              <a:gd name="connsiteY26" fmla="*/ 171450 h 280987"/>
              <a:gd name="connsiteX27" fmla="*/ 364331 w 640556"/>
              <a:gd name="connsiteY27" fmla="*/ 178593 h 280987"/>
              <a:gd name="connsiteX28" fmla="*/ 361950 w 640556"/>
              <a:gd name="connsiteY28" fmla="*/ 219075 h 280987"/>
              <a:gd name="connsiteX29" fmla="*/ 381000 w 640556"/>
              <a:gd name="connsiteY29" fmla="*/ 223837 h 280987"/>
              <a:gd name="connsiteX30" fmla="*/ 459581 w 640556"/>
              <a:gd name="connsiteY30" fmla="*/ 228600 h 280987"/>
              <a:gd name="connsiteX31" fmla="*/ 473869 w 640556"/>
              <a:gd name="connsiteY31" fmla="*/ 238125 h 280987"/>
              <a:gd name="connsiteX32" fmla="*/ 481013 w 640556"/>
              <a:gd name="connsiteY32" fmla="*/ 242887 h 280987"/>
              <a:gd name="connsiteX33" fmla="*/ 507206 w 640556"/>
              <a:gd name="connsiteY33" fmla="*/ 250031 h 280987"/>
              <a:gd name="connsiteX34" fmla="*/ 521494 w 640556"/>
              <a:gd name="connsiteY34" fmla="*/ 254793 h 280987"/>
              <a:gd name="connsiteX35" fmla="*/ 528638 w 640556"/>
              <a:gd name="connsiteY35" fmla="*/ 257175 h 280987"/>
              <a:gd name="connsiteX36" fmla="*/ 535781 w 640556"/>
              <a:gd name="connsiteY36" fmla="*/ 261937 h 280987"/>
              <a:gd name="connsiteX37" fmla="*/ 545306 w 640556"/>
              <a:gd name="connsiteY37" fmla="*/ 264318 h 280987"/>
              <a:gd name="connsiteX38" fmla="*/ 552450 w 640556"/>
              <a:gd name="connsiteY38" fmla="*/ 269081 h 280987"/>
              <a:gd name="connsiteX39" fmla="*/ 581025 w 640556"/>
              <a:gd name="connsiteY39" fmla="*/ 273843 h 280987"/>
              <a:gd name="connsiteX40" fmla="*/ 595312 w 640556"/>
              <a:gd name="connsiteY40" fmla="*/ 280987 h 280987"/>
              <a:gd name="connsiteX41" fmla="*/ 640556 w 640556"/>
              <a:gd name="connsiteY41" fmla="*/ 280987 h 280987"/>
              <a:gd name="connsiteX0" fmla="*/ 0 w 640556"/>
              <a:gd name="connsiteY0" fmla="*/ 0 h 280987"/>
              <a:gd name="connsiteX1" fmla="*/ 7144 w 640556"/>
              <a:gd name="connsiteY1" fmla="*/ 14287 h 280987"/>
              <a:gd name="connsiteX2" fmla="*/ 16669 w 640556"/>
              <a:gd name="connsiteY2" fmla="*/ 28575 h 280987"/>
              <a:gd name="connsiteX3" fmla="*/ 54769 w 640556"/>
              <a:gd name="connsiteY3" fmla="*/ 30956 h 280987"/>
              <a:gd name="connsiteX4" fmla="*/ 61913 w 640556"/>
              <a:gd name="connsiteY4" fmla="*/ 35718 h 280987"/>
              <a:gd name="connsiteX5" fmla="*/ 69056 w 640556"/>
              <a:gd name="connsiteY5" fmla="*/ 38100 h 280987"/>
              <a:gd name="connsiteX6" fmla="*/ 100013 w 640556"/>
              <a:gd name="connsiteY6" fmla="*/ 42862 h 280987"/>
              <a:gd name="connsiteX7" fmla="*/ 104775 w 640556"/>
              <a:gd name="connsiteY7" fmla="*/ 52387 h 280987"/>
              <a:gd name="connsiteX8" fmla="*/ 111919 w 640556"/>
              <a:gd name="connsiteY8" fmla="*/ 57150 h 280987"/>
              <a:gd name="connsiteX9" fmla="*/ 166688 w 640556"/>
              <a:gd name="connsiteY9" fmla="*/ 61912 h 280987"/>
              <a:gd name="connsiteX10" fmla="*/ 180975 w 640556"/>
              <a:gd name="connsiteY10" fmla="*/ 64293 h 280987"/>
              <a:gd name="connsiteX11" fmla="*/ 180975 w 640556"/>
              <a:gd name="connsiteY11" fmla="*/ 83343 h 280987"/>
              <a:gd name="connsiteX12" fmla="*/ 183356 w 640556"/>
              <a:gd name="connsiteY12" fmla="*/ 90487 h 280987"/>
              <a:gd name="connsiteX13" fmla="*/ 197644 w 640556"/>
              <a:gd name="connsiteY13" fmla="*/ 100012 h 280987"/>
              <a:gd name="connsiteX14" fmla="*/ 204788 w 640556"/>
              <a:gd name="connsiteY14" fmla="*/ 104775 h 280987"/>
              <a:gd name="connsiteX15" fmla="*/ 211931 w 640556"/>
              <a:gd name="connsiteY15" fmla="*/ 114300 h 280987"/>
              <a:gd name="connsiteX16" fmla="*/ 219075 w 640556"/>
              <a:gd name="connsiteY16" fmla="*/ 116681 h 280987"/>
              <a:gd name="connsiteX17" fmla="*/ 221456 w 640556"/>
              <a:gd name="connsiteY17" fmla="*/ 128587 h 280987"/>
              <a:gd name="connsiteX18" fmla="*/ 233363 w 640556"/>
              <a:gd name="connsiteY18" fmla="*/ 130968 h 280987"/>
              <a:gd name="connsiteX19" fmla="*/ 247650 w 640556"/>
              <a:gd name="connsiteY19" fmla="*/ 133350 h 280987"/>
              <a:gd name="connsiteX20" fmla="*/ 261938 w 640556"/>
              <a:gd name="connsiteY20" fmla="*/ 145256 h 280987"/>
              <a:gd name="connsiteX21" fmla="*/ 273844 w 640556"/>
              <a:gd name="connsiteY21" fmla="*/ 147637 h 280987"/>
              <a:gd name="connsiteX22" fmla="*/ 288131 w 640556"/>
              <a:gd name="connsiteY22" fmla="*/ 152400 h 280987"/>
              <a:gd name="connsiteX23" fmla="*/ 302419 w 640556"/>
              <a:gd name="connsiteY23" fmla="*/ 157162 h 280987"/>
              <a:gd name="connsiteX24" fmla="*/ 314325 w 640556"/>
              <a:gd name="connsiteY24" fmla="*/ 161925 h 280987"/>
              <a:gd name="connsiteX25" fmla="*/ 328613 w 640556"/>
              <a:gd name="connsiteY25" fmla="*/ 169068 h 280987"/>
              <a:gd name="connsiteX26" fmla="*/ 369094 w 640556"/>
              <a:gd name="connsiteY26" fmla="*/ 171450 h 280987"/>
              <a:gd name="connsiteX27" fmla="*/ 361950 w 640556"/>
              <a:gd name="connsiteY27" fmla="*/ 219075 h 280987"/>
              <a:gd name="connsiteX28" fmla="*/ 381000 w 640556"/>
              <a:gd name="connsiteY28" fmla="*/ 223837 h 280987"/>
              <a:gd name="connsiteX29" fmla="*/ 459581 w 640556"/>
              <a:gd name="connsiteY29" fmla="*/ 228600 h 280987"/>
              <a:gd name="connsiteX30" fmla="*/ 473869 w 640556"/>
              <a:gd name="connsiteY30" fmla="*/ 238125 h 280987"/>
              <a:gd name="connsiteX31" fmla="*/ 481013 w 640556"/>
              <a:gd name="connsiteY31" fmla="*/ 242887 h 280987"/>
              <a:gd name="connsiteX32" fmla="*/ 507206 w 640556"/>
              <a:gd name="connsiteY32" fmla="*/ 250031 h 280987"/>
              <a:gd name="connsiteX33" fmla="*/ 521494 w 640556"/>
              <a:gd name="connsiteY33" fmla="*/ 254793 h 280987"/>
              <a:gd name="connsiteX34" fmla="*/ 528638 w 640556"/>
              <a:gd name="connsiteY34" fmla="*/ 257175 h 280987"/>
              <a:gd name="connsiteX35" fmla="*/ 535781 w 640556"/>
              <a:gd name="connsiteY35" fmla="*/ 261937 h 280987"/>
              <a:gd name="connsiteX36" fmla="*/ 545306 w 640556"/>
              <a:gd name="connsiteY36" fmla="*/ 264318 h 280987"/>
              <a:gd name="connsiteX37" fmla="*/ 552450 w 640556"/>
              <a:gd name="connsiteY37" fmla="*/ 269081 h 280987"/>
              <a:gd name="connsiteX38" fmla="*/ 581025 w 640556"/>
              <a:gd name="connsiteY38" fmla="*/ 273843 h 280987"/>
              <a:gd name="connsiteX39" fmla="*/ 595312 w 640556"/>
              <a:gd name="connsiteY39" fmla="*/ 280987 h 280987"/>
              <a:gd name="connsiteX40" fmla="*/ 640556 w 640556"/>
              <a:gd name="connsiteY40" fmla="*/ 280987 h 280987"/>
              <a:gd name="connsiteX0" fmla="*/ 0 w 640556"/>
              <a:gd name="connsiteY0" fmla="*/ 0 h 280987"/>
              <a:gd name="connsiteX1" fmla="*/ 7144 w 640556"/>
              <a:gd name="connsiteY1" fmla="*/ 14287 h 280987"/>
              <a:gd name="connsiteX2" fmla="*/ 16669 w 640556"/>
              <a:gd name="connsiteY2" fmla="*/ 28575 h 280987"/>
              <a:gd name="connsiteX3" fmla="*/ 54769 w 640556"/>
              <a:gd name="connsiteY3" fmla="*/ 30956 h 280987"/>
              <a:gd name="connsiteX4" fmla="*/ 61913 w 640556"/>
              <a:gd name="connsiteY4" fmla="*/ 35718 h 280987"/>
              <a:gd name="connsiteX5" fmla="*/ 69056 w 640556"/>
              <a:gd name="connsiteY5" fmla="*/ 38100 h 280987"/>
              <a:gd name="connsiteX6" fmla="*/ 100013 w 640556"/>
              <a:gd name="connsiteY6" fmla="*/ 42862 h 280987"/>
              <a:gd name="connsiteX7" fmla="*/ 104775 w 640556"/>
              <a:gd name="connsiteY7" fmla="*/ 52387 h 280987"/>
              <a:gd name="connsiteX8" fmla="*/ 111919 w 640556"/>
              <a:gd name="connsiteY8" fmla="*/ 57150 h 280987"/>
              <a:gd name="connsiteX9" fmla="*/ 166688 w 640556"/>
              <a:gd name="connsiteY9" fmla="*/ 61912 h 280987"/>
              <a:gd name="connsiteX10" fmla="*/ 180975 w 640556"/>
              <a:gd name="connsiteY10" fmla="*/ 64293 h 280987"/>
              <a:gd name="connsiteX11" fmla="*/ 180975 w 640556"/>
              <a:gd name="connsiteY11" fmla="*/ 83343 h 280987"/>
              <a:gd name="connsiteX12" fmla="*/ 183356 w 640556"/>
              <a:gd name="connsiteY12" fmla="*/ 90487 h 280987"/>
              <a:gd name="connsiteX13" fmla="*/ 197644 w 640556"/>
              <a:gd name="connsiteY13" fmla="*/ 100012 h 280987"/>
              <a:gd name="connsiteX14" fmla="*/ 204788 w 640556"/>
              <a:gd name="connsiteY14" fmla="*/ 104775 h 280987"/>
              <a:gd name="connsiteX15" fmla="*/ 211931 w 640556"/>
              <a:gd name="connsiteY15" fmla="*/ 114300 h 280987"/>
              <a:gd name="connsiteX16" fmla="*/ 219075 w 640556"/>
              <a:gd name="connsiteY16" fmla="*/ 116681 h 280987"/>
              <a:gd name="connsiteX17" fmla="*/ 221456 w 640556"/>
              <a:gd name="connsiteY17" fmla="*/ 128587 h 280987"/>
              <a:gd name="connsiteX18" fmla="*/ 233363 w 640556"/>
              <a:gd name="connsiteY18" fmla="*/ 130968 h 280987"/>
              <a:gd name="connsiteX19" fmla="*/ 247650 w 640556"/>
              <a:gd name="connsiteY19" fmla="*/ 133350 h 280987"/>
              <a:gd name="connsiteX20" fmla="*/ 261938 w 640556"/>
              <a:gd name="connsiteY20" fmla="*/ 145256 h 280987"/>
              <a:gd name="connsiteX21" fmla="*/ 273844 w 640556"/>
              <a:gd name="connsiteY21" fmla="*/ 147637 h 280987"/>
              <a:gd name="connsiteX22" fmla="*/ 288131 w 640556"/>
              <a:gd name="connsiteY22" fmla="*/ 152400 h 280987"/>
              <a:gd name="connsiteX23" fmla="*/ 302419 w 640556"/>
              <a:gd name="connsiteY23" fmla="*/ 157162 h 280987"/>
              <a:gd name="connsiteX24" fmla="*/ 314325 w 640556"/>
              <a:gd name="connsiteY24" fmla="*/ 161925 h 280987"/>
              <a:gd name="connsiteX25" fmla="*/ 328613 w 640556"/>
              <a:gd name="connsiteY25" fmla="*/ 169068 h 280987"/>
              <a:gd name="connsiteX26" fmla="*/ 359569 w 640556"/>
              <a:gd name="connsiteY26" fmla="*/ 166688 h 280987"/>
              <a:gd name="connsiteX27" fmla="*/ 361950 w 640556"/>
              <a:gd name="connsiteY27" fmla="*/ 219075 h 280987"/>
              <a:gd name="connsiteX28" fmla="*/ 381000 w 640556"/>
              <a:gd name="connsiteY28" fmla="*/ 223837 h 280987"/>
              <a:gd name="connsiteX29" fmla="*/ 459581 w 640556"/>
              <a:gd name="connsiteY29" fmla="*/ 228600 h 280987"/>
              <a:gd name="connsiteX30" fmla="*/ 473869 w 640556"/>
              <a:gd name="connsiteY30" fmla="*/ 238125 h 280987"/>
              <a:gd name="connsiteX31" fmla="*/ 481013 w 640556"/>
              <a:gd name="connsiteY31" fmla="*/ 242887 h 280987"/>
              <a:gd name="connsiteX32" fmla="*/ 507206 w 640556"/>
              <a:gd name="connsiteY32" fmla="*/ 250031 h 280987"/>
              <a:gd name="connsiteX33" fmla="*/ 521494 w 640556"/>
              <a:gd name="connsiteY33" fmla="*/ 254793 h 280987"/>
              <a:gd name="connsiteX34" fmla="*/ 528638 w 640556"/>
              <a:gd name="connsiteY34" fmla="*/ 257175 h 280987"/>
              <a:gd name="connsiteX35" fmla="*/ 535781 w 640556"/>
              <a:gd name="connsiteY35" fmla="*/ 261937 h 280987"/>
              <a:gd name="connsiteX36" fmla="*/ 545306 w 640556"/>
              <a:gd name="connsiteY36" fmla="*/ 264318 h 280987"/>
              <a:gd name="connsiteX37" fmla="*/ 552450 w 640556"/>
              <a:gd name="connsiteY37" fmla="*/ 269081 h 280987"/>
              <a:gd name="connsiteX38" fmla="*/ 581025 w 640556"/>
              <a:gd name="connsiteY38" fmla="*/ 273843 h 280987"/>
              <a:gd name="connsiteX39" fmla="*/ 595312 w 640556"/>
              <a:gd name="connsiteY39" fmla="*/ 280987 h 280987"/>
              <a:gd name="connsiteX40" fmla="*/ 640556 w 640556"/>
              <a:gd name="connsiteY40" fmla="*/ 280987 h 280987"/>
              <a:gd name="connsiteX0" fmla="*/ 0 w 640556"/>
              <a:gd name="connsiteY0" fmla="*/ 0 h 280987"/>
              <a:gd name="connsiteX1" fmla="*/ 7144 w 640556"/>
              <a:gd name="connsiteY1" fmla="*/ 14287 h 280987"/>
              <a:gd name="connsiteX2" fmla="*/ 16669 w 640556"/>
              <a:gd name="connsiteY2" fmla="*/ 28575 h 280987"/>
              <a:gd name="connsiteX3" fmla="*/ 54769 w 640556"/>
              <a:gd name="connsiteY3" fmla="*/ 30956 h 280987"/>
              <a:gd name="connsiteX4" fmla="*/ 61913 w 640556"/>
              <a:gd name="connsiteY4" fmla="*/ 35718 h 280987"/>
              <a:gd name="connsiteX5" fmla="*/ 69056 w 640556"/>
              <a:gd name="connsiteY5" fmla="*/ 38100 h 280987"/>
              <a:gd name="connsiteX6" fmla="*/ 100013 w 640556"/>
              <a:gd name="connsiteY6" fmla="*/ 42862 h 280987"/>
              <a:gd name="connsiteX7" fmla="*/ 104775 w 640556"/>
              <a:gd name="connsiteY7" fmla="*/ 52387 h 280987"/>
              <a:gd name="connsiteX8" fmla="*/ 111919 w 640556"/>
              <a:gd name="connsiteY8" fmla="*/ 57150 h 280987"/>
              <a:gd name="connsiteX9" fmla="*/ 166688 w 640556"/>
              <a:gd name="connsiteY9" fmla="*/ 61912 h 280987"/>
              <a:gd name="connsiteX10" fmla="*/ 180975 w 640556"/>
              <a:gd name="connsiteY10" fmla="*/ 64293 h 280987"/>
              <a:gd name="connsiteX11" fmla="*/ 180975 w 640556"/>
              <a:gd name="connsiteY11" fmla="*/ 83343 h 280987"/>
              <a:gd name="connsiteX12" fmla="*/ 183356 w 640556"/>
              <a:gd name="connsiteY12" fmla="*/ 90487 h 280987"/>
              <a:gd name="connsiteX13" fmla="*/ 197644 w 640556"/>
              <a:gd name="connsiteY13" fmla="*/ 100012 h 280987"/>
              <a:gd name="connsiteX14" fmla="*/ 204788 w 640556"/>
              <a:gd name="connsiteY14" fmla="*/ 104775 h 280987"/>
              <a:gd name="connsiteX15" fmla="*/ 211931 w 640556"/>
              <a:gd name="connsiteY15" fmla="*/ 114300 h 280987"/>
              <a:gd name="connsiteX16" fmla="*/ 219075 w 640556"/>
              <a:gd name="connsiteY16" fmla="*/ 116681 h 280987"/>
              <a:gd name="connsiteX17" fmla="*/ 221456 w 640556"/>
              <a:gd name="connsiteY17" fmla="*/ 128587 h 280987"/>
              <a:gd name="connsiteX18" fmla="*/ 233363 w 640556"/>
              <a:gd name="connsiteY18" fmla="*/ 130968 h 280987"/>
              <a:gd name="connsiteX19" fmla="*/ 247650 w 640556"/>
              <a:gd name="connsiteY19" fmla="*/ 133350 h 280987"/>
              <a:gd name="connsiteX20" fmla="*/ 261938 w 640556"/>
              <a:gd name="connsiteY20" fmla="*/ 145256 h 280987"/>
              <a:gd name="connsiteX21" fmla="*/ 273844 w 640556"/>
              <a:gd name="connsiteY21" fmla="*/ 147637 h 280987"/>
              <a:gd name="connsiteX22" fmla="*/ 288131 w 640556"/>
              <a:gd name="connsiteY22" fmla="*/ 152400 h 280987"/>
              <a:gd name="connsiteX23" fmla="*/ 302419 w 640556"/>
              <a:gd name="connsiteY23" fmla="*/ 157162 h 280987"/>
              <a:gd name="connsiteX24" fmla="*/ 314325 w 640556"/>
              <a:gd name="connsiteY24" fmla="*/ 161925 h 280987"/>
              <a:gd name="connsiteX25" fmla="*/ 328613 w 640556"/>
              <a:gd name="connsiteY25" fmla="*/ 169068 h 280987"/>
              <a:gd name="connsiteX26" fmla="*/ 357187 w 640556"/>
              <a:gd name="connsiteY26" fmla="*/ 171450 h 280987"/>
              <a:gd name="connsiteX27" fmla="*/ 361950 w 640556"/>
              <a:gd name="connsiteY27" fmla="*/ 219075 h 280987"/>
              <a:gd name="connsiteX28" fmla="*/ 381000 w 640556"/>
              <a:gd name="connsiteY28" fmla="*/ 223837 h 280987"/>
              <a:gd name="connsiteX29" fmla="*/ 459581 w 640556"/>
              <a:gd name="connsiteY29" fmla="*/ 228600 h 280987"/>
              <a:gd name="connsiteX30" fmla="*/ 473869 w 640556"/>
              <a:gd name="connsiteY30" fmla="*/ 238125 h 280987"/>
              <a:gd name="connsiteX31" fmla="*/ 481013 w 640556"/>
              <a:gd name="connsiteY31" fmla="*/ 242887 h 280987"/>
              <a:gd name="connsiteX32" fmla="*/ 507206 w 640556"/>
              <a:gd name="connsiteY32" fmla="*/ 250031 h 280987"/>
              <a:gd name="connsiteX33" fmla="*/ 521494 w 640556"/>
              <a:gd name="connsiteY33" fmla="*/ 254793 h 280987"/>
              <a:gd name="connsiteX34" fmla="*/ 528638 w 640556"/>
              <a:gd name="connsiteY34" fmla="*/ 257175 h 280987"/>
              <a:gd name="connsiteX35" fmla="*/ 535781 w 640556"/>
              <a:gd name="connsiteY35" fmla="*/ 261937 h 280987"/>
              <a:gd name="connsiteX36" fmla="*/ 545306 w 640556"/>
              <a:gd name="connsiteY36" fmla="*/ 264318 h 280987"/>
              <a:gd name="connsiteX37" fmla="*/ 552450 w 640556"/>
              <a:gd name="connsiteY37" fmla="*/ 269081 h 280987"/>
              <a:gd name="connsiteX38" fmla="*/ 581025 w 640556"/>
              <a:gd name="connsiteY38" fmla="*/ 273843 h 280987"/>
              <a:gd name="connsiteX39" fmla="*/ 595312 w 640556"/>
              <a:gd name="connsiteY39" fmla="*/ 280987 h 280987"/>
              <a:gd name="connsiteX40" fmla="*/ 640556 w 640556"/>
              <a:gd name="connsiteY40" fmla="*/ 280987 h 280987"/>
              <a:gd name="connsiteX0" fmla="*/ 0 w 640556"/>
              <a:gd name="connsiteY0" fmla="*/ 0 h 280987"/>
              <a:gd name="connsiteX1" fmla="*/ 7144 w 640556"/>
              <a:gd name="connsiteY1" fmla="*/ 14287 h 280987"/>
              <a:gd name="connsiteX2" fmla="*/ 16669 w 640556"/>
              <a:gd name="connsiteY2" fmla="*/ 28575 h 280987"/>
              <a:gd name="connsiteX3" fmla="*/ 54769 w 640556"/>
              <a:gd name="connsiteY3" fmla="*/ 30956 h 280987"/>
              <a:gd name="connsiteX4" fmla="*/ 61913 w 640556"/>
              <a:gd name="connsiteY4" fmla="*/ 35718 h 280987"/>
              <a:gd name="connsiteX5" fmla="*/ 69056 w 640556"/>
              <a:gd name="connsiteY5" fmla="*/ 38100 h 280987"/>
              <a:gd name="connsiteX6" fmla="*/ 100013 w 640556"/>
              <a:gd name="connsiteY6" fmla="*/ 42862 h 280987"/>
              <a:gd name="connsiteX7" fmla="*/ 104775 w 640556"/>
              <a:gd name="connsiteY7" fmla="*/ 52387 h 280987"/>
              <a:gd name="connsiteX8" fmla="*/ 111919 w 640556"/>
              <a:gd name="connsiteY8" fmla="*/ 57150 h 280987"/>
              <a:gd name="connsiteX9" fmla="*/ 166688 w 640556"/>
              <a:gd name="connsiteY9" fmla="*/ 61912 h 280987"/>
              <a:gd name="connsiteX10" fmla="*/ 180975 w 640556"/>
              <a:gd name="connsiteY10" fmla="*/ 64293 h 280987"/>
              <a:gd name="connsiteX11" fmla="*/ 180975 w 640556"/>
              <a:gd name="connsiteY11" fmla="*/ 83343 h 280987"/>
              <a:gd name="connsiteX12" fmla="*/ 183356 w 640556"/>
              <a:gd name="connsiteY12" fmla="*/ 90487 h 280987"/>
              <a:gd name="connsiteX13" fmla="*/ 197644 w 640556"/>
              <a:gd name="connsiteY13" fmla="*/ 100012 h 280987"/>
              <a:gd name="connsiteX14" fmla="*/ 204788 w 640556"/>
              <a:gd name="connsiteY14" fmla="*/ 104775 h 280987"/>
              <a:gd name="connsiteX15" fmla="*/ 211931 w 640556"/>
              <a:gd name="connsiteY15" fmla="*/ 114300 h 280987"/>
              <a:gd name="connsiteX16" fmla="*/ 219075 w 640556"/>
              <a:gd name="connsiteY16" fmla="*/ 116681 h 280987"/>
              <a:gd name="connsiteX17" fmla="*/ 221456 w 640556"/>
              <a:gd name="connsiteY17" fmla="*/ 128587 h 280987"/>
              <a:gd name="connsiteX18" fmla="*/ 233363 w 640556"/>
              <a:gd name="connsiteY18" fmla="*/ 130968 h 280987"/>
              <a:gd name="connsiteX19" fmla="*/ 247650 w 640556"/>
              <a:gd name="connsiteY19" fmla="*/ 133350 h 280987"/>
              <a:gd name="connsiteX20" fmla="*/ 261938 w 640556"/>
              <a:gd name="connsiteY20" fmla="*/ 145256 h 280987"/>
              <a:gd name="connsiteX21" fmla="*/ 273844 w 640556"/>
              <a:gd name="connsiteY21" fmla="*/ 147637 h 280987"/>
              <a:gd name="connsiteX22" fmla="*/ 288131 w 640556"/>
              <a:gd name="connsiteY22" fmla="*/ 152400 h 280987"/>
              <a:gd name="connsiteX23" fmla="*/ 302419 w 640556"/>
              <a:gd name="connsiteY23" fmla="*/ 157162 h 280987"/>
              <a:gd name="connsiteX24" fmla="*/ 314325 w 640556"/>
              <a:gd name="connsiteY24" fmla="*/ 161925 h 280987"/>
              <a:gd name="connsiteX25" fmla="*/ 328613 w 640556"/>
              <a:gd name="connsiteY25" fmla="*/ 169068 h 280987"/>
              <a:gd name="connsiteX26" fmla="*/ 357187 w 640556"/>
              <a:gd name="connsiteY26" fmla="*/ 171450 h 280987"/>
              <a:gd name="connsiteX27" fmla="*/ 361950 w 640556"/>
              <a:gd name="connsiteY27" fmla="*/ 219075 h 280987"/>
              <a:gd name="connsiteX28" fmla="*/ 459581 w 640556"/>
              <a:gd name="connsiteY28" fmla="*/ 228600 h 280987"/>
              <a:gd name="connsiteX29" fmla="*/ 473869 w 640556"/>
              <a:gd name="connsiteY29" fmla="*/ 238125 h 280987"/>
              <a:gd name="connsiteX30" fmla="*/ 481013 w 640556"/>
              <a:gd name="connsiteY30" fmla="*/ 242887 h 280987"/>
              <a:gd name="connsiteX31" fmla="*/ 507206 w 640556"/>
              <a:gd name="connsiteY31" fmla="*/ 250031 h 280987"/>
              <a:gd name="connsiteX32" fmla="*/ 521494 w 640556"/>
              <a:gd name="connsiteY32" fmla="*/ 254793 h 280987"/>
              <a:gd name="connsiteX33" fmla="*/ 528638 w 640556"/>
              <a:gd name="connsiteY33" fmla="*/ 257175 h 280987"/>
              <a:gd name="connsiteX34" fmla="*/ 535781 w 640556"/>
              <a:gd name="connsiteY34" fmla="*/ 261937 h 280987"/>
              <a:gd name="connsiteX35" fmla="*/ 545306 w 640556"/>
              <a:gd name="connsiteY35" fmla="*/ 264318 h 280987"/>
              <a:gd name="connsiteX36" fmla="*/ 552450 w 640556"/>
              <a:gd name="connsiteY36" fmla="*/ 269081 h 280987"/>
              <a:gd name="connsiteX37" fmla="*/ 581025 w 640556"/>
              <a:gd name="connsiteY37" fmla="*/ 273843 h 280987"/>
              <a:gd name="connsiteX38" fmla="*/ 595312 w 640556"/>
              <a:gd name="connsiteY38" fmla="*/ 280987 h 280987"/>
              <a:gd name="connsiteX39" fmla="*/ 640556 w 640556"/>
              <a:gd name="connsiteY39" fmla="*/ 280987 h 280987"/>
              <a:gd name="connsiteX0" fmla="*/ 0 w 640556"/>
              <a:gd name="connsiteY0" fmla="*/ 0 h 280987"/>
              <a:gd name="connsiteX1" fmla="*/ 7144 w 640556"/>
              <a:gd name="connsiteY1" fmla="*/ 14287 h 280987"/>
              <a:gd name="connsiteX2" fmla="*/ 16669 w 640556"/>
              <a:gd name="connsiteY2" fmla="*/ 28575 h 280987"/>
              <a:gd name="connsiteX3" fmla="*/ 54769 w 640556"/>
              <a:gd name="connsiteY3" fmla="*/ 30956 h 280987"/>
              <a:gd name="connsiteX4" fmla="*/ 61913 w 640556"/>
              <a:gd name="connsiteY4" fmla="*/ 35718 h 280987"/>
              <a:gd name="connsiteX5" fmla="*/ 69056 w 640556"/>
              <a:gd name="connsiteY5" fmla="*/ 38100 h 280987"/>
              <a:gd name="connsiteX6" fmla="*/ 100013 w 640556"/>
              <a:gd name="connsiteY6" fmla="*/ 42862 h 280987"/>
              <a:gd name="connsiteX7" fmla="*/ 104775 w 640556"/>
              <a:gd name="connsiteY7" fmla="*/ 52387 h 280987"/>
              <a:gd name="connsiteX8" fmla="*/ 111919 w 640556"/>
              <a:gd name="connsiteY8" fmla="*/ 57150 h 280987"/>
              <a:gd name="connsiteX9" fmla="*/ 166688 w 640556"/>
              <a:gd name="connsiteY9" fmla="*/ 61912 h 280987"/>
              <a:gd name="connsiteX10" fmla="*/ 180975 w 640556"/>
              <a:gd name="connsiteY10" fmla="*/ 64293 h 280987"/>
              <a:gd name="connsiteX11" fmla="*/ 180975 w 640556"/>
              <a:gd name="connsiteY11" fmla="*/ 83343 h 280987"/>
              <a:gd name="connsiteX12" fmla="*/ 183356 w 640556"/>
              <a:gd name="connsiteY12" fmla="*/ 90487 h 280987"/>
              <a:gd name="connsiteX13" fmla="*/ 197644 w 640556"/>
              <a:gd name="connsiteY13" fmla="*/ 100012 h 280987"/>
              <a:gd name="connsiteX14" fmla="*/ 204788 w 640556"/>
              <a:gd name="connsiteY14" fmla="*/ 104775 h 280987"/>
              <a:gd name="connsiteX15" fmla="*/ 211931 w 640556"/>
              <a:gd name="connsiteY15" fmla="*/ 114300 h 280987"/>
              <a:gd name="connsiteX16" fmla="*/ 219075 w 640556"/>
              <a:gd name="connsiteY16" fmla="*/ 116681 h 280987"/>
              <a:gd name="connsiteX17" fmla="*/ 221456 w 640556"/>
              <a:gd name="connsiteY17" fmla="*/ 128587 h 280987"/>
              <a:gd name="connsiteX18" fmla="*/ 233363 w 640556"/>
              <a:gd name="connsiteY18" fmla="*/ 130968 h 280987"/>
              <a:gd name="connsiteX19" fmla="*/ 247650 w 640556"/>
              <a:gd name="connsiteY19" fmla="*/ 133350 h 280987"/>
              <a:gd name="connsiteX20" fmla="*/ 261938 w 640556"/>
              <a:gd name="connsiteY20" fmla="*/ 145256 h 280987"/>
              <a:gd name="connsiteX21" fmla="*/ 273844 w 640556"/>
              <a:gd name="connsiteY21" fmla="*/ 147637 h 280987"/>
              <a:gd name="connsiteX22" fmla="*/ 288131 w 640556"/>
              <a:gd name="connsiteY22" fmla="*/ 152400 h 280987"/>
              <a:gd name="connsiteX23" fmla="*/ 302419 w 640556"/>
              <a:gd name="connsiteY23" fmla="*/ 157162 h 280987"/>
              <a:gd name="connsiteX24" fmla="*/ 314325 w 640556"/>
              <a:gd name="connsiteY24" fmla="*/ 161925 h 280987"/>
              <a:gd name="connsiteX25" fmla="*/ 328613 w 640556"/>
              <a:gd name="connsiteY25" fmla="*/ 169068 h 280987"/>
              <a:gd name="connsiteX26" fmla="*/ 357187 w 640556"/>
              <a:gd name="connsiteY26" fmla="*/ 171450 h 280987"/>
              <a:gd name="connsiteX27" fmla="*/ 361950 w 640556"/>
              <a:gd name="connsiteY27" fmla="*/ 219075 h 280987"/>
              <a:gd name="connsiteX28" fmla="*/ 459581 w 640556"/>
              <a:gd name="connsiteY28" fmla="*/ 228600 h 280987"/>
              <a:gd name="connsiteX29" fmla="*/ 473869 w 640556"/>
              <a:gd name="connsiteY29" fmla="*/ 238125 h 280987"/>
              <a:gd name="connsiteX30" fmla="*/ 481013 w 640556"/>
              <a:gd name="connsiteY30" fmla="*/ 242887 h 280987"/>
              <a:gd name="connsiteX31" fmla="*/ 507206 w 640556"/>
              <a:gd name="connsiteY31" fmla="*/ 250031 h 280987"/>
              <a:gd name="connsiteX32" fmla="*/ 521494 w 640556"/>
              <a:gd name="connsiteY32" fmla="*/ 254793 h 280987"/>
              <a:gd name="connsiteX33" fmla="*/ 528638 w 640556"/>
              <a:gd name="connsiteY33" fmla="*/ 257175 h 280987"/>
              <a:gd name="connsiteX34" fmla="*/ 535781 w 640556"/>
              <a:gd name="connsiteY34" fmla="*/ 261937 h 280987"/>
              <a:gd name="connsiteX35" fmla="*/ 545306 w 640556"/>
              <a:gd name="connsiteY35" fmla="*/ 264318 h 280987"/>
              <a:gd name="connsiteX36" fmla="*/ 552450 w 640556"/>
              <a:gd name="connsiteY36" fmla="*/ 269081 h 280987"/>
              <a:gd name="connsiteX37" fmla="*/ 581025 w 640556"/>
              <a:gd name="connsiteY37" fmla="*/ 273843 h 280987"/>
              <a:gd name="connsiteX38" fmla="*/ 595312 w 640556"/>
              <a:gd name="connsiteY38" fmla="*/ 280987 h 280987"/>
              <a:gd name="connsiteX39" fmla="*/ 640556 w 640556"/>
              <a:gd name="connsiteY39" fmla="*/ 280987 h 2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0556" h="280987">
                <a:moveTo>
                  <a:pt x="0" y="0"/>
                </a:moveTo>
                <a:cubicBezTo>
                  <a:pt x="2381" y="4762"/>
                  <a:pt x="5166" y="9343"/>
                  <a:pt x="7144" y="14287"/>
                </a:cubicBezTo>
                <a:cubicBezTo>
                  <a:pt x="9738" y="20772"/>
                  <a:pt x="7223" y="27083"/>
                  <a:pt x="16669" y="28575"/>
                </a:cubicBezTo>
                <a:cubicBezTo>
                  <a:pt x="29238" y="30560"/>
                  <a:pt x="42069" y="30162"/>
                  <a:pt x="54769" y="30956"/>
                </a:cubicBezTo>
                <a:cubicBezTo>
                  <a:pt x="57150" y="32543"/>
                  <a:pt x="59353" y="34438"/>
                  <a:pt x="61913" y="35718"/>
                </a:cubicBezTo>
                <a:cubicBezTo>
                  <a:pt x="64158" y="36841"/>
                  <a:pt x="66589" y="37637"/>
                  <a:pt x="69056" y="38100"/>
                </a:cubicBezTo>
                <a:cubicBezTo>
                  <a:pt x="79318" y="40024"/>
                  <a:pt x="89694" y="41275"/>
                  <a:pt x="100013" y="42862"/>
                </a:cubicBezTo>
                <a:cubicBezTo>
                  <a:pt x="101600" y="46037"/>
                  <a:pt x="102503" y="49660"/>
                  <a:pt x="104775" y="52387"/>
                </a:cubicBezTo>
                <a:cubicBezTo>
                  <a:pt x="106607" y="54586"/>
                  <a:pt x="109090" y="56715"/>
                  <a:pt x="111919" y="57150"/>
                </a:cubicBezTo>
                <a:cubicBezTo>
                  <a:pt x="130031" y="59936"/>
                  <a:pt x="148460" y="60027"/>
                  <a:pt x="166688" y="61912"/>
                </a:cubicBezTo>
                <a:cubicBezTo>
                  <a:pt x="171490" y="62409"/>
                  <a:pt x="176213" y="63499"/>
                  <a:pt x="180975" y="64293"/>
                </a:cubicBezTo>
                <a:cubicBezTo>
                  <a:pt x="177569" y="74513"/>
                  <a:pt x="177691" y="70207"/>
                  <a:pt x="180975" y="83343"/>
                </a:cubicBezTo>
                <a:cubicBezTo>
                  <a:pt x="181584" y="85778"/>
                  <a:pt x="181581" y="88712"/>
                  <a:pt x="183356" y="90487"/>
                </a:cubicBezTo>
                <a:cubicBezTo>
                  <a:pt x="187403" y="94534"/>
                  <a:pt x="192881" y="96837"/>
                  <a:pt x="197644" y="100012"/>
                </a:cubicBezTo>
                <a:lnTo>
                  <a:pt x="204788" y="104775"/>
                </a:lnTo>
                <a:cubicBezTo>
                  <a:pt x="207169" y="107950"/>
                  <a:pt x="208882" y="111759"/>
                  <a:pt x="211931" y="114300"/>
                </a:cubicBezTo>
                <a:cubicBezTo>
                  <a:pt x="213859" y="115907"/>
                  <a:pt x="217683" y="114592"/>
                  <a:pt x="219075" y="116681"/>
                </a:cubicBezTo>
                <a:cubicBezTo>
                  <a:pt x="221320" y="120048"/>
                  <a:pt x="218594" y="125725"/>
                  <a:pt x="221456" y="128587"/>
                </a:cubicBezTo>
                <a:cubicBezTo>
                  <a:pt x="224318" y="131449"/>
                  <a:pt x="229381" y="130244"/>
                  <a:pt x="233363" y="130968"/>
                </a:cubicBezTo>
                <a:cubicBezTo>
                  <a:pt x="238113" y="131832"/>
                  <a:pt x="242888" y="132556"/>
                  <a:pt x="247650" y="133350"/>
                </a:cubicBezTo>
                <a:cubicBezTo>
                  <a:pt x="251355" y="137054"/>
                  <a:pt x="256635" y="143267"/>
                  <a:pt x="261938" y="145256"/>
                </a:cubicBezTo>
                <a:cubicBezTo>
                  <a:pt x="265728" y="146677"/>
                  <a:pt x="269939" y="146572"/>
                  <a:pt x="273844" y="147637"/>
                </a:cubicBezTo>
                <a:cubicBezTo>
                  <a:pt x="278687" y="148958"/>
                  <a:pt x="283369" y="150812"/>
                  <a:pt x="288131" y="152400"/>
                </a:cubicBezTo>
                <a:cubicBezTo>
                  <a:pt x="288150" y="152406"/>
                  <a:pt x="302419" y="157162"/>
                  <a:pt x="302419" y="157162"/>
                </a:cubicBezTo>
                <a:cubicBezTo>
                  <a:pt x="306388" y="158750"/>
                  <a:pt x="310502" y="160013"/>
                  <a:pt x="314325" y="161925"/>
                </a:cubicBezTo>
                <a:cubicBezTo>
                  <a:pt x="320847" y="165186"/>
                  <a:pt x="321469" y="167481"/>
                  <a:pt x="328613" y="169068"/>
                </a:cubicBezTo>
                <a:cubicBezTo>
                  <a:pt x="335757" y="170656"/>
                  <a:pt x="343693" y="170656"/>
                  <a:pt x="357187" y="171450"/>
                </a:cubicBezTo>
                <a:lnTo>
                  <a:pt x="361950" y="219075"/>
                </a:lnTo>
                <a:cubicBezTo>
                  <a:pt x="379016" y="228600"/>
                  <a:pt x="440928" y="225425"/>
                  <a:pt x="459581" y="228600"/>
                </a:cubicBezTo>
                <a:lnTo>
                  <a:pt x="473869" y="238125"/>
                </a:lnTo>
                <a:cubicBezTo>
                  <a:pt x="476250" y="239712"/>
                  <a:pt x="478298" y="241982"/>
                  <a:pt x="481013" y="242887"/>
                </a:cubicBezTo>
                <a:cubicBezTo>
                  <a:pt x="494366" y="247338"/>
                  <a:pt x="485721" y="244659"/>
                  <a:pt x="507206" y="250031"/>
                </a:cubicBezTo>
                <a:cubicBezTo>
                  <a:pt x="512076" y="251249"/>
                  <a:pt x="516731" y="253205"/>
                  <a:pt x="521494" y="254793"/>
                </a:cubicBezTo>
                <a:cubicBezTo>
                  <a:pt x="523875" y="255587"/>
                  <a:pt x="526549" y="255783"/>
                  <a:pt x="528638" y="257175"/>
                </a:cubicBezTo>
                <a:cubicBezTo>
                  <a:pt x="531019" y="258762"/>
                  <a:pt x="533151" y="260810"/>
                  <a:pt x="535781" y="261937"/>
                </a:cubicBezTo>
                <a:cubicBezTo>
                  <a:pt x="538789" y="263226"/>
                  <a:pt x="542131" y="263524"/>
                  <a:pt x="545306" y="264318"/>
                </a:cubicBezTo>
                <a:cubicBezTo>
                  <a:pt x="547687" y="265906"/>
                  <a:pt x="549819" y="267954"/>
                  <a:pt x="552450" y="269081"/>
                </a:cubicBezTo>
                <a:cubicBezTo>
                  <a:pt x="558927" y="271857"/>
                  <a:pt x="576827" y="273318"/>
                  <a:pt x="581025" y="273843"/>
                </a:cubicBezTo>
                <a:cubicBezTo>
                  <a:pt x="582953" y="276735"/>
                  <a:pt x="585390" y="279796"/>
                  <a:pt x="595312" y="280987"/>
                </a:cubicBezTo>
                <a:lnTo>
                  <a:pt x="640556" y="280987"/>
                </a:lnTo>
              </a:path>
            </a:pathLst>
          </a:cu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81" name="Freeform 156680"/>
          <p:cNvSpPr/>
          <p:nvPr/>
        </p:nvSpPr>
        <p:spPr>
          <a:xfrm>
            <a:off x="5091113" y="3759994"/>
            <a:ext cx="1947862" cy="459582"/>
          </a:xfrm>
          <a:custGeom>
            <a:avLst/>
            <a:gdLst>
              <a:gd name="connsiteX0" fmla="*/ 0 w 1957387"/>
              <a:gd name="connsiteY0" fmla="*/ 0 h 461963"/>
              <a:gd name="connsiteX1" fmla="*/ 1957387 w 1957387"/>
              <a:gd name="connsiteY1" fmla="*/ 461963 h 461963"/>
              <a:gd name="connsiteX2" fmla="*/ 1957387 w 1957387"/>
              <a:gd name="connsiteY2" fmla="*/ 461963 h 461963"/>
              <a:gd name="connsiteX0" fmla="*/ 0 w 1957387"/>
              <a:gd name="connsiteY0" fmla="*/ 0 h 469106"/>
              <a:gd name="connsiteX1" fmla="*/ 1807369 w 1957387"/>
              <a:gd name="connsiteY1" fmla="*/ 469106 h 469106"/>
              <a:gd name="connsiteX2" fmla="*/ 1957387 w 1957387"/>
              <a:gd name="connsiteY2" fmla="*/ 461963 h 469106"/>
              <a:gd name="connsiteX3" fmla="*/ 1957387 w 1957387"/>
              <a:gd name="connsiteY3" fmla="*/ 461963 h 469106"/>
              <a:gd name="connsiteX0" fmla="*/ 0 w 1957387"/>
              <a:gd name="connsiteY0" fmla="*/ 0 h 469293"/>
              <a:gd name="connsiteX1" fmla="*/ 1795462 w 1957387"/>
              <a:gd name="connsiteY1" fmla="*/ 407193 h 469293"/>
              <a:gd name="connsiteX2" fmla="*/ 1807369 w 1957387"/>
              <a:gd name="connsiteY2" fmla="*/ 469106 h 469293"/>
              <a:gd name="connsiteX3" fmla="*/ 1957387 w 1957387"/>
              <a:gd name="connsiteY3" fmla="*/ 461963 h 469293"/>
              <a:gd name="connsiteX4" fmla="*/ 1957387 w 1957387"/>
              <a:gd name="connsiteY4" fmla="*/ 461963 h 469293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24025 w 1957387"/>
              <a:gd name="connsiteY2" fmla="*/ 433387 h 469106"/>
              <a:gd name="connsiteX3" fmla="*/ 1807369 w 1957387"/>
              <a:gd name="connsiteY3" fmla="*/ 469106 h 469106"/>
              <a:gd name="connsiteX4" fmla="*/ 1957387 w 1957387"/>
              <a:gd name="connsiteY4" fmla="*/ 461963 h 469106"/>
              <a:gd name="connsiteX5" fmla="*/ 1957387 w 1957387"/>
              <a:gd name="connsiteY5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24025 w 1957387"/>
              <a:gd name="connsiteY2" fmla="*/ 433387 h 469106"/>
              <a:gd name="connsiteX3" fmla="*/ 1807369 w 1957387"/>
              <a:gd name="connsiteY3" fmla="*/ 469106 h 469106"/>
              <a:gd name="connsiteX4" fmla="*/ 1957387 w 1957387"/>
              <a:gd name="connsiteY4" fmla="*/ 461963 h 469106"/>
              <a:gd name="connsiteX5" fmla="*/ 1957387 w 1957387"/>
              <a:gd name="connsiteY5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85938 w 1957387"/>
              <a:gd name="connsiteY2" fmla="*/ 431005 h 469106"/>
              <a:gd name="connsiteX3" fmla="*/ 1807369 w 1957387"/>
              <a:gd name="connsiteY3" fmla="*/ 469106 h 469106"/>
              <a:gd name="connsiteX4" fmla="*/ 1957387 w 1957387"/>
              <a:gd name="connsiteY4" fmla="*/ 461963 h 469106"/>
              <a:gd name="connsiteX5" fmla="*/ 1957387 w 1957387"/>
              <a:gd name="connsiteY5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93082 w 1957387"/>
              <a:gd name="connsiteY2" fmla="*/ 428624 h 469106"/>
              <a:gd name="connsiteX3" fmla="*/ 1807369 w 1957387"/>
              <a:gd name="connsiteY3" fmla="*/ 469106 h 469106"/>
              <a:gd name="connsiteX4" fmla="*/ 1957387 w 1957387"/>
              <a:gd name="connsiteY4" fmla="*/ 461963 h 469106"/>
              <a:gd name="connsiteX5" fmla="*/ 1957387 w 1957387"/>
              <a:gd name="connsiteY5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93082 w 1957387"/>
              <a:gd name="connsiteY2" fmla="*/ 428624 h 469106"/>
              <a:gd name="connsiteX3" fmla="*/ 1850231 w 1957387"/>
              <a:gd name="connsiteY3" fmla="*/ 395287 h 469106"/>
              <a:gd name="connsiteX4" fmla="*/ 1807369 w 1957387"/>
              <a:gd name="connsiteY4" fmla="*/ 469106 h 469106"/>
              <a:gd name="connsiteX5" fmla="*/ 1957387 w 1957387"/>
              <a:gd name="connsiteY5" fmla="*/ 461963 h 469106"/>
              <a:gd name="connsiteX6" fmla="*/ 1957387 w 1957387"/>
              <a:gd name="connsiteY6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93082 w 1957387"/>
              <a:gd name="connsiteY2" fmla="*/ 428624 h 469106"/>
              <a:gd name="connsiteX3" fmla="*/ 1850231 w 1957387"/>
              <a:gd name="connsiteY3" fmla="*/ 395287 h 469106"/>
              <a:gd name="connsiteX4" fmla="*/ 1807369 w 1957387"/>
              <a:gd name="connsiteY4" fmla="*/ 469106 h 469106"/>
              <a:gd name="connsiteX5" fmla="*/ 1957387 w 1957387"/>
              <a:gd name="connsiteY5" fmla="*/ 461963 h 469106"/>
              <a:gd name="connsiteX6" fmla="*/ 1957387 w 1957387"/>
              <a:gd name="connsiteY6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93082 w 1957387"/>
              <a:gd name="connsiteY2" fmla="*/ 428624 h 469106"/>
              <a:gd name="connsiteX3" fmla="*/ 1850231 w 1957387"/>
              <a:gd name="connsiteY3" fmla="*/ 395287 h 469106"/>
              <a:gd name="connsiteX4" fmla="*/ 1807369 w 1957387"/>
              <a:gd name="connsiteY4" fmla="*/ 469106 h 469106"/>
              <a:gd name="connsiteX5" fmla="*/ 1957387 w 1957387"/>
              <a:gd name="connsiteY5" fmla="*/ 461963 h 469106"/>
              <a:gd name="connsiteX6" fmla="*/ 1957387 w 1957387"/>
              <a:gd name="connsiteY6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93082 w 1957387"/>
              <a:gd name="connsiteY2" fmla="*/ 428624 h 469106"/>
              <a:gd name="connsiteX3" fmla="*/ 1807368 w 1957387"/>
              <a:gd name="connsiteY3" fmla="*/ 421481 h 469106"/>
              <a:gd name="connsiteX4" fmla="*/ 1807369 w 1957387"/>
              <a:gd name="connsiteY4" fmla="*/ 469106 h 469106"/>
              <a:gd name="connsiteX5" fmla="*/ 1957387 w 1957387"/>
              <a:gd name="connsiteY5" fmla="*/ 461963 h 469106"/>
              <a:gd name="connsiteX6" fmla="*/ 1957387 w 1957387"/>
              <a:gd name="connsiteY6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93082 w 1957387"/>
              <a:gd name="connsiteY2" fmla="*/ 428624 h 469106"/>
              <a:gd name="connsiteX3" fmla="*/ 1800224 w 1957387"/>
              <a:gd name="connsiteY3" fmla="*/ 426244 h 469106"/>
              <a:gd name="connsiteX4" fmla="*/ 1807369 w 1957387"/>
              <a:gd name="connsiteY4" fmla="*/ 469106 h 469106"/>
              <a:gd name="connsiteX5" fmla="*/ 1957387 w 1957387"/>
              <a:gd name="connsiteY5" fmla="*/ 461963 h 469106"/>
              <a:gd name="connsiteX6" fmla="*/ 1957387 w 1957387"/>
              <a:gd name="connsiteY6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93082 w 1957387"/>
              <a:gd name="connsiteY2" fmla="*/ 428624 h 469106"/>
              <a:gd name="connsiteX3" fmla="*/ 1807367 w 1957387"/>
              <a:gd name="connsiteY3" fmla="*/ 423862 h 469106"/>
              <a:gd name="connsiteX4" fmla="*/ 1807369 w 1957387"/>
              <a:gd name="connsiteY4" fmla="*/ 469106 h 469106"/>
              <a:gd name="connsiteX5" fmla="*/ 1957387 w 1957387"/>
              <a:gd name="connsiteY5" fmla="*/ 461963 h 469106"/>
              <a:gd name="connsiteX6" fmla="*/ 1957387 w 1957387"/>
              <a:gd name="connsiteY6" fmla="*/ 461963 h 469106"/>
              <a:gd name="connsiteX0" fmla="*/ 0 w 1957387"/>
              <a:gd name="connsiteY0" fmla="*/ 0 h 469106"/>
              <a:gd name="connsiteX1" fmla="*/ 1795462 w 1957387"/>
              <a:gd name="connsiteY1" fmla="*/ 407193 h 469106"/>
              <a:gd name="connsiteX2" fmla="*/ 1793082 w 1957387"/>
              <a:gd name="connsiteY2" fmla="*/ 428624 h 469106"/>
              <a:gd name="connsiteX3" fmla="*/ 1809749 w 1957387"/>
              <a:gd name="connsiteY3" fmla="*/ 428625 h 469106"/>
              <a:gd name="connsiteX4" fmla="*/ 1807369 w 1957387"/>
              <a:gd name="connsiteY4" fmla="*/ 469106 h 469106"/>
              <a:gd name="connsiteX5" fmla="*/ 1957387 w 1957387"/>
              <a:gd name="connsiteY5" fmla="*/ 461963 h 469106"/>
              <a:gd name="connsiteX6" fmla="*/ 1957387 w 1957387"/>
              <a:gd name="connsiteY6" fmla="*/ 461963 h 469106"/>
              <a:gd name="connsiteX0" fmla="*/ 0 w 1957387"/>
              <a:gd name="connsiteY0" fmla="*/ 0 h 469106"/>
              <a:gd name="connsiteX1" fmla="*/ 1740694 w 1957387"/>
              <a:gd name="connsiteY1" fmla="*/ 407193 h 469106"/>
              <a:gd name="connsiteX2" fmla="*/ 1795462 w 1957387"/>
              <a:gd name="connsiteY2" fmla="*/ 407193 h 469106"/>
              <a:gd name="connsiteX3" fmla="*/ 1793082 w 1957387"/>
              <a:gd name="connsiteY3" fmla="*/ 428624 h 469106"/>
              <a:gd name="connsiteX4" fmla="*/ 1809749 w 1957387"/>
              <a:gd name="connsiteY4" fmla="*/ 428625 h 469106"/>
              <a:gd name="connsiteX5" fmla="*/ 1807369 w 1957387"/>
              <a:gd name="connsiteY5" fmla="*/ 469106 h 469106"/>
              <a:gd name="connsiteX6" fmla="*/ 1957387 w 1957387"/>
              <a:gd name="connsiteY6" fmla="*/ 461963 h 469106"/>
              <a:gd name="connsiteX7" fmla="*/ 1957387 w 1957387"/>
              <a:gd name="connsiteY7" fmla="*/ 461963 h 469106"/>
              <a:gd name="connsiteX0" fmla="*/ 0 w 1957387"/>
              <a:gd name="connsiteY0" fmla="*/ 0 h 469106"/>
              <a:gd name="connsiteX1" fmla="*/ 1740694 w 1957387"/>
              <a:gd name="connsiteY1" fmla="*/ 407193 h 469106"/>
              <a:gd name="connsiteX2" fmla="*/ 1795462 w 1957387"/>
              <a:gd name="connsiteY2" fmla="*/ 407193 h 469106"/>
              <a:gd name="connsiteX3" fmla="*/ 1793082 w 1957387"/>
              <a:gd name="connsiteY3" fmla="*/ 428624 h 469106"/>
              <a:gd name="connsiteX4" fmla="*/ 1809749 w 1957387"/>
              <a:gd name="connsiteY4" fmla="*/ 428625 h 469106"/>
              <a:gd name="connsiteX5" fmla="*/ 1807369 w 1957387"/>
              <a:gd name="connsiteY5" fmla="*/ 469106 h 469106"/>
              <a:gd name="connsiteX6" fmla="*/ 1957387 w 1957387"/>
              <a:gd name="connsiteY6" fmla="*/ 461963 h 469106"/>
              <a:gd name="connsiteX7" fmla="*/ 1957387 w 1957387"/>
              <a:gd name="connsiteY7" fmla="*/ 461963 h 469106"/>
              <a:gd name="connsiteX0" fmla="*/ 0 w 1957387"/>
              <a:gd name="connsiteY0" fmla="*/ 0 h 469106"/>
              <a:gd name="connsiteX1" fmla="*/ 1745456 w 1957387"/>
              <a:gd name="connsiteY1" fmla="*/ 378618 h 469106"/>
              <a:gd name="connsiteX2" fmla="*/ 1740694 w 1957387"/>
              <a:gd name="connsiteY2" fmla="*/ 407193 h 469106"/>
              <a:gd name="connsiteX3" fmla="*/ 1795462 w 1957387"/>
              <a:gd name="connsiteY3" fmla="*/ 407193 h 469106"/>
              <a:gd name="connsiteX4" fmla="*/ 1793082 w 1957387"/>
              <a:gd name="connsiteY4" fmla="*/ 428624 h 469106"/>
              <a:gd name="connsiteX5" fmla="*/ 1809749 w 1957387"/>
              <a:gd name="connsiteY5" fmla="*/ 428625 h 469106"/>
              <a:gd name="connsiteX6" fmla="*/ 1807369 w 1957387"/>
              <a:gd name="connsiteY6" fmla="*/ 469106 h 469106"/>
              <a:gd name="connsiteX7" fmla="*/ 1957387 w 1957387"/>
              <a:gd name="connsiteY7" fmla="*/ 461963 h 469106"/>
              <a:gd name="connsiteX8" fmla="*/ 1957387 w 1957387"/>
              <a:gd name="connsiteY8" fmla="*/ 461963 h 469106"/>
              <a:gd name="connsiteX0" fmla="*/ 0 w 1957387"/>
              <a:gd name="connsiteY0" fmla="*/ 0 h 469106"/>
              <a:gd name="connsiteX1" fmla="*/ 1745456 w 1957387"/>
              <a:gd name="connsiteY1" fmla="*/ 378618 h 469106"/>
              <a:gd name="connsiteX2" fmla="*/ 1740694 w 1957387"/>
              <a:gd name="connsiteY2" fmla="*/ 407193 h 469106"/>
              <a:gd name="connsiteX3" fmla="*/ 1795462 w 1957387"/>
              <a:gd name="connsiteY3" fmla="*/ 407193 h 469106"/>
              <a:gd name="connsiteX4" fmla="*/ 1793082 w 1957387"/>
              <a:gd name="connsiteY4" fmla="*/ 428624 h 469106"/>
              <a:gd name="connsiteX5" fmla="*/ 1809749 w 1957387"/>
              <a:gd name="connsiteY5" fmla="*/ 428625 h 469106"/>
              <a:gd name="connsiteX6" fmla="*/ 1807369 w 1957387"/>
              <a:gd name="connsiteY6" fmla="*/ 469106 h 469106"/>
              <a:gd name="connsiteX7" fmla="*/ 1957387 w 1957387"/>
              <a:gd name="connsiteY7" fmla="*/ 461963 h 469106"/>
              <a:gd name="connsiteX8" fmla="*/ 1957387 w 1957387"/>
              <a:gd name="connsiteY8" fmla="*/ 461963 h 469106"/>
              <a:gd name="connsiteX0" fmla="*/ 0 w 1957387"/>
              <a:gd name="connsiteY0" fmla="*/ 0 h 469106"/>
              <a:gd name="connsiteX1" fmla="*/ 1731169 w 1957387"/>
              <a:gd name="connsiteY1" fmla="*/ 380999 h 469106"/>
              <a:gd name="connsiteX2" fmla="*/ 1740694 w 1957387"/>
              <a:gd name="connsiteY2" fmla="*/ 407193 h 469106"/>
              <a:gd name="connsiteX3" fmla="*/ 1795462 w 1957387"/>
              <a:gd name="connsiteY3" fmla="*/ 407193 h 469106"/>
              <a:gd name="connsiteX4" fmla="*/ 1793082 w 1957387"/>
              <a:gd name="connsiteY4" fmla="*/ 428624 h 469106"/>
              <a:gd name="connsiteX5" fmla="*/ 1809749 w 1957387"/>
              <a:gd name="connsiteY5" fmla="*/ 428625 h 469106"/>
              <a:gd name="connsiteX6" fmla="*/ 1807369 w 1957387"/>
              <a:gd name="connsiteY6" fmla="*/ 469106 h 469106"/>
              <a:gd name="connsiteX7" fmla="*/ 1957387 w 1957387"/>
              <a:gd name="connsiteY7" fmla="*/ 461963 h 469106"/>
              <a:gd name="connsiteX8" fmla="*/ 1957387 w 1957387"/>
              <a:gd name="connsiteY8" fmla="*/ 461963 h 469106"/>
              <a:gd name="connsiteX0" fmla="*/ 0 w 1957387"/>
              <a:gd name="connsiteY0" fmla="*/ 0 h 469106"/>
              <a:gd name="connsiteX1" fmla="*/ 1735932 w 1957387"/>
              <a:gd name="connsiteY1" fmla="*/ 380999 h 469106"/>
              <a:gd name="connsiteX2" fmla="*/ 1740694 w 1957387"/>
              <a:gd name="connsiteY2" fmla="*/ 407193 h 469106"/>
              <a:gd name="connsiteX3" fmla="*/ 1795462 w 1957387"/>
              <a:gd name="connsiteY3" fmla="*/ 407193 h 469106"/>
              <a:gd name="connsiteX4" fmla="*/ 1793082 w 1957387"/>
              <a:gd name="connsiteY4" fmla="*/ 428624 h 469106"/>
              <a:gd name="connsiteX5" fmla="*/ 1809749 w 1957387"/>
              <a:gd name="connsiteY5" fmla="*/ 428625 h 469106"/>
              <a:gd name="connsiteX6" fmla="*/ 1807369 w 1957387"/>
              <a:gd name="connsiteY6" fmla="*/ 469106 h 469106"/>
              <a:gd name="connsiteX7" fmla="*/ 1957387 w 1957387"/>
              <a:gd name="connsiteY7" fmla="*/ 461963 h 469106"/>
              <a:gd name="connsiteX8" fmla="*/ 1957387 w 1957387"/>
              <a:gd name="connsiteY8" fmla="*/ 461963 h 469106"/>
              <a:gd name="connsiteX0" fmla="*/ 0 w 1957387"/>
              <a:gd name="connsiteY0" fmla="*/ 0 h 469106"/>
              <a:gd name="connsiteX1" fmla="*/ 1607344 w 1957387"/>
              <a:gd name="connsiteY1" fmla="*/ 373855 h 469106"/>
              <a:gd name="connsiteX2" fmla="*/ 1735932 w 1957387"/>
              <a:gd name="connsiteY2" fmla="*/ 380999 h 469106"/>
              <a:gd name="connsiteX3" fmla="*/ 1740694 w 1957387"/>
              <a:gd name="connsiteY3" fmla="*/ 407193 h 469106"/>
              <a:gd name="connsiteX4" fmla="*/ 1795462 w 1957387"/>
              <a:gd name="connsiteY4" fmla="*/ 407193 h 469106"/>
              <a:gd name="connsiteX5" fmla="*/ 1793082 w 1957387"/>
              <a:gd name="connsiteY5" fmla="*/ 428624 h 469106"/>
              <a:gd name="connsiteX6" fmla="*/ 1809749 w 1957387"/>
              <a:gd name="connsiteY6" fmla="*/ 428625 h 469106"/>
              <a:gd name="connsiteX7" fmla="*/ 1807369 w 1957387"/>
              <a:gd name="connsiteY7" fmla="*/ 469106 h 469106"/>
              <a:gd name="connsiteX8" fmla="*/ 1957387 w 1957387"/>
              <a:gd name="connsiteY8" fmla="*/ 461963 h 469106"/>
              <a:gd name="connsiteX9" fmla="*/ 1957387 w 1957387"/>
              <a:gd name="connsiteY9" fmla="*/ 461963 h 469106"/>
              <a:gd name="connsiteX0" fmla="*/ 0 w 1957387"/>
              <a:gd name="connsiteY0" fmla="*/ 0 h 469106"/>
              <a:gd name="connsiteX1" fmla="*/ 1607344 w 1957387"/>
              <a:gd name="connsiteY1" fmla="*/ 373855 h 469106"/>
              <a:gd name="connsiteX2" fmla="*/ 1735932 w 1957387"/>
              <a:gd name="connsiteY2" fmla="*/ 380999 h 469106"/>
              <a:gd name="connsiteX3" fmla="*/ 1740694 w 1957387"/>
              <a:gd name="connsiteY3" fmla="*/ 407193 h 469106"/>
              <a:gd name="connsiteX4" fmla="*/ 1795462 w 1957387"/>
              <a:gd name="connsiteY4" fmla="*/ 407193 h 469106"/>
              <a:gd name="connsiteX5" fmla="*/ 1793082 w 1957387"/>
              <a:gd name="connsiteY5" fmla="*/ 428624 h 469106"/>
              <a:gd name="connsiteX6" fmla="*/ 1809749 w 1957387"/>
              <a:gd name="connsiteY6" fmla="*/ 428625 h 469106"/>
              <a:gd name="connsiteX7" fmla="*/ 1807369 w 1957387"/>
              <a:gd name="connsiteY7" fmla="*/ 469106 h 469106"/>
              <a:gd name="connsiteX8" fmla="*/ 1957387 w 1957387"/>
              <a:gd name="connsiteY8" fmla="*/ 461963 h 469106"/>
              <a:gd name="connsiteX9" fmla="*/ 1957387 w 1957387"/>
              <a:gd name="connsiteY9" fmla="*/ 461963 h 469106"/>
              <a:gd name="connsiteX0" fmla="*/ 0 w 1957387"/>
              <a:gd name="connsiteY0" fmla="*/ 0 h 469106"/>
              <a:gd name="connsiteX1" fmla="*/ 1612107 w 1957387"/>
              <a:gd name="connsiteY1" fmla="*/ 378618 h 469106"/>
              <a:gd name="connsiteX2" fmla="*/ 1735932 w 1957387"/>
              <a:gd name="connsiteY2" fmla="*/ 380999 h 469106"/>
              <a:gd name="connsiteX3" fmla="*/ 1740694 w 1957387"/>
              <a:gd name="connsiteY3" fmla="*/ 407193 h 469106"/>
              <a:gd name="connsiteX4" fmla="*/ 1795462 w 1957387"/>
              <a:gd name="connsiteY4" fmla="*/ 407193 h 469106"/>
              <a:gd name="connsiteX5" fmla="*/ 1793082 w 1957387"/>
              <a:gd name="connsiteY5" fmla="*/ 428624 h 469106"/>
              <a:gd name="connsiteX6" fmla="*/ 1809749 w 1957387"/>
              <a:gd name="connsiteY6" fmla="*/ 428625 h 469106"/>
              <a:gd name="connsiteX7" fmla="*/ 1807369 w 1957387"/>
              <a:gd name="connsiteY7" fmla="*/ 469106 h 469106"/>
              <a:gd name="connsiteX8" fmla="*/ 1957387 w 1957387"/>
              <a:gd name="connsiteY8" fmla="*/ 461963 h 469106"/>
              <a:gd name="connsiteX9" fmla="*/ 1957387 w 1957387"/>
              <a:gd name="connsiteY9" fmla="*/ 461963 h 469106"/>
              <a:gd name="connsiteX0" fmla="*/ 0 w 1957387"/>
              <a:gd name="connsiteY0" fmla="*/ 0 h 469106"/>
              <a:gd name="connsiteX1" fmla="*/ 1607344 w 1957387"/>
              <a:gd name="connsiteY1" fmla="*/ 350043 h 469106"/>
              <a:gd name="connsiteX2" fmla="*/ 1612107 w 1957387"/>
              <a:gd name="connsiteY2" fmla="*/ 378618 h 469106"/>
              <a:gd name="connsiteX3" fmla="*/ 1735932 w 1957387"/>
              <a:gd name="connsiteY3" fmla="*/ 380999 h 469106"/>
              <a:gd name="connsiteX4" fmla="*/ 1740694 w 1957387"/>
              <a:gd name="connsiteY4" fmla="*/ 407193 h 469106"/>
              <a:gd name="connsiteX5" fmla="*/ 1795462 w 1957387"/>
              <a:gd name="connsiteY5" fmla="*/ 407193 h 469106"/>
              <a:gd name="connsiteX6" fmla="*/ 1793082 w 1957387"/>
              <a:gd name="connsiteY6" fmla="*/ 428624 h 469106"/>
              <a:gd name="connsiteX7" fmla="*/ 1809749 w 1957387"/>
              <a:gd name="connsiteY7" fmla="*/ 428625 h 469106"/>
              <a:gd name="connsiteX8" fmla="*/ 1807369 w 1957387"/>
              <a:gd name="connsiteY8" fmla="*/ 469106 h 469106"/>
              <a:gd name="connsiteX9" fmla="*/ 1957387 w 1957387"/>
              <a:gd name="connsiteY9" fmla="*/ 461963 h 469106"/>
              <a:gd name="connsiteX10" fmla="*/ 1957387 w 1957387"/>
              <a:gd name="connsiteY10" fmla="*/ 461963 h 469106"/>
              <a:gd name="connsiteX0" fmla="*/ 0 w 1957387"/>
              <a:gd name="connsiteY0" fmla="*/ 0 h 469106"/>
              <a:gd name="connsiteX1" fmla="*/ 1607344 w 1957387"/>
              <a:gd name="connsiteY1" fmla="*/ 350043 h 469106"/>
              <a:gd name="connsiteX2" fmla="*/ 1612107 w 1957387"/>
              <a:gd name="connsiteY2" fmla="*/ 378618 h 469106"/>
              <a:gd name="connsiteX3" fmla="*/ 1735932 w 1957387"/>
              <a:gd name="connsiteY3" fmla="*/ 380999 h 469106"/>
              <a:gd name="connsiteX4" fmla="*/ 1740694 w 1957387"/>
              <a:gd name="connsiteY4" fmla="*/ 407193 h 469106"/>
              <a:gd name="connsiteX5" fmla="*/ 1795462 w 1957387"/>
              <a:gd name="connsiteY5" fmla="*/ 407193 h 469106"/>
              <a:gd name="connsiteX6" fmla="*/ 1793082 w 1957387"/>
              <a:gd name="connsiteY6" fmla="*/ 428624 h 469106"/>
              <a:gd name="connsiteX7" fmla="*/ 1809749 w 1957387"/>
              <a:gd name="connsiteY7" fmla="*/ 428625 h 469106"/>
              <a:gd name="connsiteX8" fmla="*/ 1807369 w 1957387"/>
              <a:gd name="connsiteY8" fmla="*/ 469106 h 469106"/>
              <a:gd name="connsiteX9" fmla="*/ 1957387 w 1957387"/>
              <a:gd name="connsiteY9" fmla="*/ 461963 h 469106"/>
              <a:gd name="connsiteX10" fmla="*/ 1957387 w 1957387"/>
              <a:gd name="connsiteY10" fmla="*/ 461963 h 469106"/>
              <a:gd name="connsiteX0" fmla="*/ 0 w 1957387"/>
              <a:gd name="connsiteY0" fmla="*/ 0 h 469106"/>
              <a:gd name="connsiteX1" fmla="*/ 1521619 w 1957387"/>
              <a:gd name="connsiteY1" fmla="*/ 352424 h 469106"/>
              <a:gd name="connsiteX2" fmla="*/ 1607344 w 1957387"/>
              <a:gd name="connsiteY2" fmla="*/ 350043 h 469106"/>
              <a:gd name="connsiteX3" fmla="*/ 1612107 w 1957387"/>
              <a:gd name="connsiteY3" fmla="*/ 378618 h 469106"/>
              <a:gd name="connsiteX4" fmla="*/ 1735932 w 1957387"/>
              <a:gd name="connsiteY4" fmla="*/ 380999 h 469106"/>
              <a:gd name="connsiteX5" fmla="*/ 1740694 w 1957387"/>
              <a:gd name="connsiteY5" fmla="*/ 407193 h 469106"/>
              <a:gd name="connsiteX6" fmla="*/ 1795462 w 1957387"/>
              <a:gd name="connsiteY6" fmla="*/ 407193 h 469106"/>
              <a:gd name="connsiteX7" fmla="*/ 1793082 w 1957387"/>
              <a:gd name="connsiteY7" fmla="*/ 428624 h 469106"/>
              <a:gd name="connsiteX8" fmla="*/ 1809749 w 1957387"/>
              <a:gd name="connsiteY8" fmla="*/ 428625 h 469106"/>
              <a:gd name="connsiteX9" fmla="*/ 1807369 w 1957387"/>
              <a:gd name="connsiteY9" fmla="*/ 469106 h 469106"/>
              <a:gd name="connsiteX10" fmla="*/ 1957387 w 1957387"/>
              <a:gd name="connsiteY10" fmla="*/ 461963 h 469106"/>
              <a:gd name="connsiteX11" fmla="*/ 1957387 w 1957387"/>
              <a:gd name="connsiteY11" fmla="*/ 461963 h 469106"/>
              <a:gd name="connsiteX0" fmla="*/ 0 w 1957387"/>
              <a:gd name="connsiteY0" fmla="*/ 0 h 469106"/>
              <a:gd name="connsiteX1" fmla="*/ 1521619 w 1957387"/>
              <a:gd name="connsiteY1" fmla="*/ 352424 h 469106"/>
              <a:gd name="connsiteX2" fmla="*/ 1607344 w 1957387"/>
              <a:gd name="connsiteY2" fmla="*/ 350043 h 469106"/>
              <a:gd name="connsiteX3" fmla="*/ 1612107 w 1957387"/>
              <a:gd name="connsiteY3" fmla="*/ 378618 h 469106"/>
              <a:gd name="connsiteX4" fmla="*/ 1735932 w 1957387"/>
              <a:gd name="connsiteY4" fmla="*/ 380999 h 469106"/>
              <a:gd name="connsiteX5" fmla="*/ 1740694 w 1957387"/>
              <a:gd name="connsiteY5" fmla="*/ 407193 h 469106"/>
              <a:gd name="connsiteX6" fmla="*/ 1795462 w 1957387"/>
              <a:gd name="connsiteY6" fmla="*/ 407193 h 469106"/>
              <a:gd name="connsiteX7" fmla="*/ 1793082 w 1957387"/>
              <a:gd name="connsiteY7" fmla="*/ 428624 h 469106"/>
              <a:gd name="connsiteX8" fmla="*/ 1809749 w 1957387"/>
              <a:gd name="connsiteY8" fmla="*/ 428625 h 469106"/>
              <a:gd name="connsiteX9" fmla="*/ 1807369 w 1957387"/>
              <a:gd name="connsiteY9" fmla="*/ 469106 h 469106"/>
              <a:gd name="connsiteX10" fmla="*/ 1957387 w 1957387"/>
              <a:gd name="connsiteY10" fmla="*/ 461963 h 469106"/>
              <a:gd name="connsiteX11" fmla="*/ 1957387 w 1957387"/>
              <a:gd name="connsiteY11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521619 w 1957387"/>
              <a:gd name="connsiteY2" fmla="*/ 352424 h 469106"/>
              <a:gd name="connsiteX3" fmla="*/ 1607344 w 1957387"/>
              <a:gd name="connsiteY3" fmla="*/ 350043 h 469106"/>
              <a:gd name="connsiteX4" fmla="*/ 1612107 w 1957387"/>
              <a:gd name="connsiteY4" fmla="*/ 378618 h 469106"/>
              <a:gd name="connsiteX5" fmla="*/ 1735932 w 1957387"/>
              <a:gd name="connsiteY5" fmla="*/ 380999 h 469106"/>
              <a:gd name="connsiteX6" fmla="*/ 1740694 w 1957387"/>
              <a:gd name="connsiteY6" fmla="*/ 407193 h 469106"/>
              <a:gd name="connsiteX7" fmla="*/ 1795462 w 1957387"/>
              <a:gd name="connsiteY7" fmla="*/ 407193 h 469106"/>
              <a:gd name="connsiteX8" fmla="*/ 1793082 w 1957387"/>
              <a:gd name="connsiteY8" fmla="*/ 428624 h 469106"/>
              <a:gd name="connsiteX9" fmla="*/ 1809749 w 1957387"/>
              <a:gd name="connsiteY9" fmla="*/ 428625 h 469106"/>
              <a:gd name="connsiteX10" fmla="*/ 1807369 w 1957387"/>
              <a:gd name="connsiteY10" fmla="*/ 469106 h 469106"/>
              <a:gd name="connsiteX11" fmla="*/ 1957387 w 1957387"/>
              <a:gd name="connsiteY11" fmla="*/ 461963 h 469106"/>
              <a:gd name="connsiteX12" fmla="*/ 1957387 w 1957387"/>
              <a:gd name="connsiteY12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8281 w 1957387"/>
              <a:gd name="connsiteY2" fmla="*/ 257174 h 469106"/>
              <a:gd name="connsiteX3" fmla="*/ 1521619 w 1957387"/>
              <a:gd name="connsiteY3" fmla="*/ 352424 h 469106"/>
              <a:gd name="connsiteX4" fmla="*/ 1607344 w 1957387"/>
              <a:gd name="connsiteY4" fmla="*/ 350043 h 469106"/>
              <a:gd name="connsiteX5" fmla="*/ 1612107 w 1957387"/>
              <a:gd name="connsiteY5" fmla="*/ 378618 h 469106"/>
              <a:gd name="connsiteX6" fmla="*/ 1735932 w 1957387"/>
              <a:gd name="connsiteY6" fmla="*/ 380999 h 469106"/>
              <a:gd name="connsiteX7" fmla="*/ 1740694 w 1957387"/>
              <a:gd name="connsiteY7" fmla="*/ 407193 h 469106"/>
              <a:gd name="connsiteX8" fmla="*/ 1795462 w 1957387"/>
              <a:gd name="connsiteY8" fmla="*/ 407193 h 469106"/>
              <a:gd name="connsiteX9" fmla="*/ 1793082 w 1957387"/>
              <a:gd name="connsiteY9" fmla="*/ 428624 h 469106"/>
              <a:gd name="connsiteX10" fmla="*/ 1809749 w 1957387"/>
              <a:gd name="connsiteY10" fmla="*/ 428625 h 469106"/>
              <a:gd name="connsiteX11" fmla="*/ 1807369 w 1957387"/>
              <a:gd name="connsiteY11" fmla="*/ 469106 h 469106"/>
              <a:gd name="connsiteX12" fmla="*/ 1957387 w 1957387"/>
              <a:gd name="connsiteY12" fmla="*/ 461963 h 469106"/>
              <a:gd name="connsiteX13" fmla="*/ 1957387 w 1957387"/>
              <a:gd name="connsiteY13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8281 w 1957387"/>
              <a:gd name="connsiteY2" fmla="*/ 257174 h 469106"/>
              <a:gd name="connsiteX3" fmla="*/ 1521619 w 1957387"/>
              <a:gd name="connsiteY3" fmla="*/ 352424 h 469106"/>
              <a:gd name="connsiteX4" fmla="*/ 1607344 w 1957387"/>
              <a:gd name="connsiteY4" fmla="*/ 350043 h 469106"/>
              <a:gd name="connsiteX5" fmla="*/ 1612107 w 1957387"/>
              <a:gd name="connsiteY5" fmla="*/ 378618 h 469106"/>
              <a:gd name="connsiteX6" fmla="*/ 1735932 w 1957387"/>
              <a:gd name="connsiteY6" fmla="*/ 380999 h 469106"/>
              <a:gd name="connsiteX7" fmla="*/ 1740694 w 1957387"/>
              <a:gd name="connsiteY7" fmla="*/ 407193 h 469106"/>
              <a:gd name="connsiteX8" fmla="*/ 1795462 w 1957387"/>
              <a:gd name="connsiteY8" fmla="*/ 407193 h 469106"/>
              <a:gd name="connsiteX9" fmla="*/ 1793082 w 1957387"/>
              <a:gd name="connsiteY9" fmla="*/ 428624 h 469106"/>
              <a:gd name="connsiteX10" fmla="*/ 1809749 w 1957387"/>
              <a:gd name="connsiteY10" fmla="*/ 428625 h 469106"/>
              <a:gd name="connsiteX11" fmla="*/ 1807369 w 1957387"/>
              <a:gd name="connsiteY11" fmla="*/ 469106 h 469106"/>
              <a:gd name="connsiteX12" fmla="*/ 1957387 w 1957387"/>
              <a:gd name="connsiteY12" fmla="*/ 461963 h 469106"/>
              <a:gd name="connsiteX13" fmla="*/ 1957387 w 1957387"/>
              <a:gd name="connsiteY13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521619 w 1957387"/>
              <a:gd name="connsiteY3" fmla="*/ 352424 h 469106"/>
              <a:gd name="connsiteX4" fmla="*/ 1607344 w 1957387"/>
              <a:gd name="connsiteY4" fmla="*/ 350043 h 469106"/>
              <a:gd name="connsiteX5" fmla="*/ 1612107 w 1957387"/>
              <a:gd name="connsiteY5" fmla="*/ 378618 h 469106"/>
              <a:gd name="connsiteX6" fmla="*/ 1735932 w 1957387"/>
              <a:gd name="connsiteY6" fmla="*/ 380999 h 469106"/>
              <a:gd name="connsiteX7" fmla="*/ 1740694 w 1957387"/>
              <a:gd name="connsiteY7" fmla="*/ 407193 h 469106"/>
              <a:gd name="connsiteX8" fmla="*/ 1795462 w 1957387"/>
              <a:gd name="connsiteY8" fmla="*/ 407193 h 469106"/>
              <a:gd name="connsiteX9" fmla="*/ 1793082 w 1957387"/>
              <a:gd name="connsiteY9" fmla="*/ 428624 h 469106"/>
              <a:gd name="connsiteX10" fmla="*/ 1809749 w 1957387"/>
              <a:gd name="connsiteY10" fmla="*/ 428625 h 469106"/>
              <a:gd name="connsiteX11" fmla="*/ 1807369 w 1957387"/>
              <a:gd name="connsiteY11" fmla="*/ 469106 h 469106"/>
              <a:gd name="connsiteX12" fmla="*/ 1957387 w 1957387"/>
              <a:gd name="connsiteY12" fmla="*/ 461963 h 469106"/>
              <a:gd name="connsiteX13" fmla="*/ 1957387 w 1957387"/>
              <a:gd name="connsiteY13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93044 w 1957387"/>
              <a:gd name="connsiteY3" fmla="*/ 290512 h 469106"/>
              <a:gd name="connsiteX4" fmla="*/ 1521619 w 1957387"/>
              <a:gd name="connsiteY4" fmla="*/ 352424 h 469106"/>
              <a:gd name="connsiteX5" fmla="*/ 1607344 w 1957387"/>
              <a:gd name="connsiteY5" fmla="*/ 350043 h 469106"/>
              <a:gd name="connsiteX6" fmla="*/ 1612107 w 1957387"/>
              <a:gd name="connsiteY6" fmla="*/ 378618 h 469106"/>
              <a:gd name="connsiteX7" fmla="*/ 1735932 w 1957387"/>
              <a:gd name="connsiteY7" fmla="*/ 380999 h 469106"/>
              <a:gd name="connsiteX8" fmla="*/ 1740694 w 1957387"/>
              <a:gd name="connsiteY8" fmla="*/ 407193 h 469106"/>
              <a:gd name="connsiteX9" fmla="*/ 1795462 w 1957387"/>
              <a:gd name="connsiteY9" fmla="*/ 407193 h 469106"/>
              <a:gd name="connsiteX10" fmla="*/ 1793082 w 1957387"/>
              <a:gd name="connsiteY10" fmla="*/ 428624 h 469106"/>
              <a:gd name="connsiteX11" fmla="*/ 1809749 w 1957387"/>
              <a:gd name="connsiteY11" fmla="*/ 428625 h 469106"/>
              <a:gd name="connsiteX12" fmla="*/ 1807369 w 1957387"/>
              <a:gd name="connsiteY12" fmla="*/ 469106 h 469106"/>
              <a:gd name="connsiteX13" fmla="*/ 1957387 w 1957387"/>
              <a:gd name="connsiteY13" fmla="*/ 461963 h 469106"/>
              <a:gd name="connsiteX14" fmla="*/ 1957387 w 1957387"/>
              <a:gd name="connsiteY14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93044 w 1957387"/>
              <a:gd name="connsiteY3" fmla="*/ 290512 h 469106"/>
              <a:gd name="connsiteX4" fmla="*/ 1521619 w 1957387"/>
              <a:gd name="connsiteY4" fmla="*/ 352424 h 469106"/>
              <a:gd name="connsiteX5" fmla="*/ 1607344 w 1957387"/>
              <a:gd name="connsiteY5" fmla="*/ 350043 h 469106"/>
              <a:gd name="connsiteX6" fmla="*/ 1612107 w 1957387"/>
              <a:gd name="connsiteY6" fmla="*/ 378618 h 469106"/>
              <a:gd name="connsiteX7" fmla="*/ 1735932 w 1957387"/>
              <a:gd name="connsiteY7" fmla="*/ 380999 h 469106"/>
              <a:gd name="connsiteX8" fmla="*/ 1740694 w 1957387"/>
              <a:gd name="connsiteY8" fmla="*/ 407193 h 469106"/>
              <a:gd name="connsiteX9" fmla="*/ 1795462 w 1957387"/>
              <a:gd name="connsiteY9" fmla="*/ 407193 h 469106"/>
              <a:gd name="connsiteX10" fmla="*/ 1793082 w 1957387"/>
              <a:gd name="connsiteY10" fmla="*/ 428624 h 469106"/>
              <a:gd name="connsiteX11" fmla="*/ 1809749 w 1957387"/>
              <a:gd name="connsiteY11" fmla="*/ 428625 h 469106"/>
              <a:gd name="connsiteX12" fmla="*/ 1807369 w 1957387"/>
              <a:gd name="connsiteY12" fmla="*/ 469106 h 469106"/>
              <a:gd name="connsiteX13" fmla="*/ 1957387 w 1957387"/>
              <a:gd name="connsiteY13" fmla="*/ 461963 h 469106"/>
              <a:gd name="connsiteX14" fmla="*/ 1957387 w 1957387"/>
              <a:gd name="connsiteY14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93044 w 1957387"/>
              <a:gd name="connsiteY3" fmla="*/ 290512 h 469106"/>
              <a:gd name="connsiteX4" fmla="*/ 1524000 w 1957387"/>
              <a:gd name="connsiteY4" fmla="*/ 288130 h 469106"/>
              <a:gd name="connsiteX5" fmla="*/ 1521619 w 1957387"/>
              <a:gd name="connsiteY5" fmla="*/ 352424 h 469106"/>
              <a:gd name="connsiteX6" fmla="*/ 1607344 w 1957387"/>
              <a:gd name="connsiteY6" fmla="*/ 350043 h 469106"/>
              <a:gd name="connsiteX7" fmla="*/ 1612107 w 1957387"/>
              <a:gd name="connsiteY7" fmla="*/ 378618 h 469106"/>
              <a:gd name="connsiteX8" fmla="*/ 1735932 w 1957387"/>
              <a:gd name="connsiteY8" fmla="*/ 380999 h 469106"/>
              <a:gd name="connsiteX9" fmla="*/ 1740694 w 1957387"/>
              <a:gd name="connsiteY9" fmla="*/ 407193 h 469106"/>
              <a:gd name="connsiteX10" fmla="*/ 1795462 w 1957387"/>
              <a:gd name="connsiteY10" fmla="*/ 407193 h 469106"/>
              <a:gd name="connsiteX11" fmla="*/ 1793082 w 1957387"/>
              <a:gd name="connsiteY11" fmla="*/ 428624 h 469106"/>
              <a:gd name="connsiteX12" fmla="*/ 1809749 w 1957387"/>
              <a:gd name="connsiteY12" fmla="*/ 428625 h 469106"/>
              <a:gd name="connsiteX13" fmla="*/ 1807369 w 1957387"/>
              <a:gd name="connsiteY13" fmla="*/ 469106 h 469106"/>
              <a:gd name="connsiteX14" fmla="*/ 1957387 w 1957387"/>
              <a:gd name="connsiteY14" fmla="*/ 461963 h 469106"/>
              <a:gd name="connsiteX15" fmla="*/ 1957387 w 1957387"/>
              <a:gd name="connsiteY15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93044 w 1957387"/>
              <a:gd name="connsiteY3" fmla="*/ 290512 h 469106"/>
              <a:gd name="connsiteX4" fmla="*/ 1524000 w 1957387"/>
              <a:gd name="connsiteY4" fmla="*/ 288130 h 469106"/>
              <a:gd name="connsiteX5" fmla="*/ 1521619 w 1957387"/>
              <a:gd name="connsiteY5" fmla="*/ 352424 h 469106"/>
              <a:gd name="connsiteX6" fmla="*/ 1607344 w 1957387"/>
              <a:gd name="connsiteY6" fmla="*/ 350043 h 469106"/>
              <a:gd name="connsiteX7" fmla="*/ 1612107 w 1957387"/>
              <a:gd name="connsiteY7" fmla="*/ 378618 h 469106"/>
              <a:gd name="connsiteX8" fmla="*/ 1735932 w 1957387"/>
              <a:gd name="connsiteY8" fmla="*/ 380999 h 469106"/>
              <a:gd name="connsiteX9" fmla="*/ 1740694 w 1957387"/>
              <a:gd name="connsiteY9" fmla="*/ 407193 h 469106"/>
              <a:gd name="connsiteX10" fmla="*/ 1795462 w 1957387"/>
              <a:gd name="connsiteY10" fmla="*/ 407193 h 469106"/>
              <a:gd name="connsiteX11" fmla="*/ 1793082 w 1957387"/>
              <a:gd name="connsiteY11" fmla="*/ 428624 h 469106"/>
              <a:gd name="connsiteX12" fmla="*/ 1809749 w 1957387"/>
              <a:gd name="connsiteY12" fmla="*/ 428625 h 469106"/>
              <a:gd name="connsiteX13" fmla="*/ 1807369 w 1957387"/>
              <a:gd name="connsiteY13" fmla="*/ 469106 h 469106"/>
              <a:gd name="connsiteX14" fmla="*/ 1957387 w 1957387"/>
              <a:gd name="connsiteY14" fmla="*/ 461963 h 469106"/>
              <a:gd name="connsiteX15" fmla="*/ 1957387 w 1957387"/>
              <a:gd name="connsiteY15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93044 w 1957387"/>
              <a:gd name="connsiteY3" fmla="*/ 290512 h 469106"/>
              <a:gd name="connsiteX4" fmla="*/ 1509713 w 1957387"/>
              <a:gd name="connsiteY4" fmla="*/ 292893 h 469106"/>
              <a:gd name="connsiteX5" fmla="*/ 1521619 w 1957387"/>
              <a:gd name="connsiteY5" fmla="*/ 352424 h 469106"/>
              <a:gd name="connsiteX6" fmla="*/ 1607344 w 1957387"/>
              <a:gd name="connsiteY6" fmla="*/ 350043 h 469106"/>
              <a:gd name="connsiteX7" fmla="*/ 1612107 w 1957387"/>
              <a:gd name="connsiteY7" fmla="*/ 378618 h 469106"/>
              <a:gd name="connsiteX8" fmla="*/ 1735932 w 1957387"/>
              <a:gd name="connsiteY8" fmla="*/ 380999 h 469106"/>
              <a:gd name="connsiteX9" fmla="*/ 1740694 w 1957387"/>
              <a:gd name="connsiteY9" fmla="*/ 407193 h 469106"/>
              <a:gd name="connsiteX10" fmla="*/ 1795462 w 1957387"/>
              <a:gd name="connsiteY10" fmla="*/ 407193 h 469106"/>
              <a:gd name="connsiteX11" fmla="*/ 1793082 w 1957387"/>
              <a:gd name="connsiteY11" fmla="*/ 428624 h 469106"/>
              <a:gd name="connsiteX12" fmla="*/ 1809749 w 1957387"/>
              <a:gd name="connsiteY12" fmla="*/ 428625 h 469106"/>
              <a:gd name="connsiteX13" fmla="*/ 1807369 w 1957387"/>
              <a:gd name="connsiteY13" fmla="*/ 469106 h 469106"/>
              <a:gd name="connsiteX14" fmla="*/ 1957387 w 1957387"/>
              <a:gd name="connsiteY14" fmla="*/ 461963 h 469106"/>
              <a:gd name="connsiteX15" fmla="*/ 1957387 w 1957387"/>
              <a:gd name="connsiteY15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93044 w 1957387"/>
              <a:gd name="connsiteY3" fmla="*/ 290512 h 469106"/>
              <a:gd name="connsiteX4" fmla="*/ 1509713 w 1957387"/>
              <a:gd name="connsiteY4" fmla="*/ 292893 h 469106"/>
              <a:gd name="connsiteX5" fmla="*/ 1509712 w 1957387"/>
              <a:gd name="connsiteY5" fmla="*/ 319087 h 469106"/>
              <a:gd name="connsiteX6" fmla="*/ 1521619 w 1957387"/>
              <a:gd name="connsiteY6" fmla="*/ 352424 h 469106"/>
              <a:gd name="connsiteX7" fmla="*/ 1607344 w 1957387"/>
              <a:gd name="connsiteY7" fmla="*/ 350043 h 469106"/>
              <a:gd name="connsiteX8" fmla="*/ 1612107 w 1957387"/>
              <a:gd name="connsiteY8" fmla="*/ 378618 h 469106"/>
              <a:gd name="connsiteX9" fmla="*/ 1735932 w 1957387"/>
              <a:gd name="connsiteY9" fmla="*/ 380999 h 469106"/>
              <a:gd name="connsiteX10" fmla="*/ 1740694 w 1957387"/>
              <a:gd name="connsiteY10" fmla="*/ 407193 h 469106"/>
              <a:gd name="connsiteX11" fmla="*/ 1795462 w 1957387"/>
              <a:gd name="connsiteY11" fmla="*/ 407193 h 469106"/>
              <a:gd name="connsiteX12" fmla="*/ 1793082 w 1957387"/>
              <a:gd name="connsiteY12" fmla="*/ 428624 h 469106"/>
              <a:gd name="connsiteX13" fmla="*/ 1809749 w 1957387"/>
              <a:gd name="connsiteY13" fmla="*/ 428625 h 469106"/>
              <a:gd name="connsiteX14" fmla="*/ 1807369 w 1957387"/>
              <a:gd name="connsiteY14" fmla="*/ 469106 h 469106"/>
              <a:gd name="connsiteX15" fmla="*/ 1957387 w 1957387"/>
              <a:gd name="connsiteY15" fmla="*/ 461963 h 469106"/>
              <a:gd name="connsiteX16" fmla="*/ 1957387 w 1957387"/>
              <a:gd name="connsiteY16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93044 w 1957387"/>
              <a:gd name="connsiteY3" fmla="*/ 290512 h 469106"/>
              <a:gd name="connsiteX4" fmla="*/ 1509713 w 1957387"/>
              <a:gd name="connsiteY4" fmla="*/ 292893 h 469106"/>
              <a:gd name="connsiteX5" fmla="*/ 1509712 w 1957387"/>
              <a:gd name="connsiteY5" fmla="*/ 319087 h 469106"/>
              <a:gd name="connsiteX6" fmla="*/ 1526381 w 1957387"/>
              <a:gd name="connsiteY6" fmla="*/ 323849 h 469106"/>
              <a:gd name="connsiteX7" fmla="*/ 1521619 w 1957387"/>
              <a:gd name="connsiteY7" fmla="*/ 352424 h 469106"/>
              <a:gd name="connsiteX8" fmla="*/ 1607344 w 1957387"/>
              <a:gd name="connsiteY8" fmla="*/ 350043 h 469106"/>
              <a:gd name="connsiteX9" fmla="*/ 1612107 w 1957387"/>
              <a:gd name="connsiteY9" fmla="*/ 378618 h 469106"/>
              <a:gd name="connsiteX10" fmla="*/ 1735932 w 1957387"/>
              <a:gd name="connsiteY10" fmla="*/ 380999 h 469106"/>
              <a:gd name="connsiteX11" fmla="*/ 1740694 w 1957387"/>
              <a:gd name="connsiteY11" fmla="*/ 407193 h 469106"/>
              <a:gd name="connsiteX12" fmla="*/ 1795462 w 1957387"/>
              <a:gd name="connsiteY12" fmla="*/ 407193 h 469106"/>
              <a:gd name="connsiteX13" fmla="*/ 1793082 w 1957387"/>
              <a:gd name="connsiteY13" fmla="*/ 428624 h 469106"/>
              <a:gd name="connsiteX14" fmla="*/ 1809749 w 1957387"/>
              <a:gd name="connsiteY14" fmla="*/ 428625 h 469106"/>
              <a:gd name="connsiteX15" fmla="*/ 1807369 w 1957387"/>
              <a:gd name="connsiteY15" fmla="*/ 469106 h 469106"/>
              <a:gd name="connsiteX16" fmla="*/ 1957387 w 1957387"/>
              <a:gd name="connsiteY16" fmla="*/ 461963 h 469106"/>
              <a:gd name="connsiteX17" fmla="*/ 1957387 w 1957387"/>
              <a:gd name="connsiteY17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93044 w 1957387"/>
              <a:gd name="connsiteY3" fmla="*/ 290512 h 469106"/>
              <a:gd name="connsiteX4" fmla="*/ 1509713 w 1957387"/>
              <a:gd name="connsiteY4" fmla="*/ 292893 h 469106"/>
              <a:gd name="connsiteX5" fmla="*/ 1509712 w 1957387"/>
              <a:gd name="connsiteY5" fmla="*/ 319087 h 469106"/>
              <a:gd name="connsiteX6" fmla="*/ 1526381 w 1957387"/>
              <a:gd name="connsiteY6" fmla="*/ 323849 h 469106"/>
              <a:gd name="connsiteX7" fmla="*/ 1521619 w 1957387"/>
              <a:gd name="connsiteY7" fmla="*/ 352424 h 469106"/>
              <a:gd name="connsiteX8" fmla="*/ 1607344 w 1957387"/>
              <a:gd name="connsiteY8" fmla="*/ 350043 h 469106"/>
              <a:gd name="connsiteX9" fmla="*/ 1612107 w 1957387"/>
              <a:gd name="connsiteY9" fmla="*/ 378618 h 469106"/>
              <a:gd name="connsiteX10" fmla="*/ 1735932 w 1957387"/>
              <a:gd name="connsiteY10" fmla="*/ 380999 h 469106"/>
              <a:gd name="connsiteX11" fmla="*/ 1740694 w 1957387"/>
              <a:gd name="connsiteY11" fmla="*/ 407193 h 469106"/>
              <a:gd name="connsiteX12" fmla="*/ 1795462 w 1957387"/>
              <a:gd name="connsiteY12" fmla="*/ 407193 h 469106"/>
              <a:gd name="connsiteX13" fmla="*/ 1793082 w 1957387"/>
              <a:gd name="connsiteY13" fmla="*/ 428624 h 469106"/>
              <a:gd name="connsiteX14" fmla="*/ 1809749 w 1957387"/>
              <a:gd name="connsiteY14" fmla="*/ 428625 h 469106"/>
              <a:gd name="connsiteX15" fmla="*/ 1807369 w 1957387"/>
              <a:gd name="connsiteY15" fmla="*/ 469106 h 469106"/>
              <a:gd name="connsiteX16" fmla="*/ 1957387 w 1957387"/>
              <a:gd name="connsiteY16" fmla="*/ 461963 h 469106"/>
              <a:gd name="connsiteX17" fmla="*/ 1957387 w 1957387"/>
              <a:gd name="connsiteY17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93044 w 1957387"/>
              <a:gd name="connsiteY3" fmla="*/ 290512 h 469106"/>
              <a:gd name="connsiteX4" fmla="*/ 1509713 w 1957387"/>
              <a:gd name="connsiteY4" fmla="*/ 292893 h 469106"/>
              <a:gd name="connsiteX5" fmla="*/ 1509712 w 1957387"/>
              <a:gd name="connsiteY5" fmla="*/ 319087 h 469106"/>
              <a:gd name="connsiteX6" fmla="*/ 1519238 w 1957387"/>
              <a:gd name="connsiteY6" fmla="*/ 319087 h 469106"/>
              <a:gd name="connsiteX7" fmla="*/ 1521619 w 1957387"/>
              <a:gd name="connsiteY7" fmla="*/ 352424 h 469106"/>
              <a:gd name="connsiteX8" fmla="*/ 1607344 w 1957387"/>
              <a:gd name="connsiteY8" fmla="*/ 350043 h 469106"/>
              <a:gd name="connsiteX9" fmla="*/ 1612107 w 1957387"/>
              <a:gd name="connsiteY9" fmla="*/ 378618 h 469106"/>
              <a:gd name="connsiteX10" fmla="*/ 1735932 w 1957387"/>
              <a:gd name="connsiteY10" fmla="*/ 380999 h 469106"/>
              <a:gd name="connsiteX11" fmla="*/ 1740694 w 1957387"/>
              <a:gd name="connsiteY11" fmla="*/ 407193 h 469106"/>
              <a:gd name="connsiteX12" fmla="*/ 1795462 w 1957387"/>
              <a:gd name="connsiteY12" fmla="*/ 407193 h 469106"/>
              <a:gd name="connsiteX13" fmla="*/ 1793082 w 1957387"/>
              <a:gd name="connsiteY13" fmla="*/ 428624 h 469106"/>
              <a:gd name="connsiteX14" fmla="*/ 1809749 w 1957387"/>
              <a:gd name="connsiteY14" fmla="*/ 428625 h 469106"/>
              <a:gd name="connsiteX15" fmla="*/ 1807369 w 1957387"/>
              <a:gd name="connsiteY15" fmla="*/ 469106 h 469106"/>
              <a:gd name="connsiteX16" fmla="*/ 1957387 w 1957387"/>
              <a:gd name="connsiteY16" fmla="*/ 461963 h 469106"/>
              <a:gd name="connsiteX17" fmla="*/ 1957387 w 1957387"/>
              <a:gd name="connsiteY17" fmla="*/ 461963 h 469106"/>
              <a:gd name="connsiteX0" fmla="*/ 0 w 1957387"/>
              <a:gd name="connsiteY0" fmla="*/ 0 h 469106"/>
              <a:gd name="connsiteX1" fmla="*/ 1326356 w 1957387"/>
              <a:gd name="connsiteY1" fmla="*/ 271462 h 469106"/>
              <a:gd name="connsiteX2" fmla="*/ 1485900 w 1957387"/>
              <a:gd name="connsiteY2" fmla="*/ 269080 h 469106"/>
              <a:gd name="connsiteX3" fmla="*/ 1485900 w 1957387"/>
              <a:gd name="connsiteY3" fmla="*/ 290512 h 469106"/>
              <a:gd name="connsiteX4" fmla="*/ 1509713 w 1957387"/>
              <a:gd name="connsiteY4" fmla="*/ 292893 h 469106"/>
              <a:gd name="connsiteX5" fmla="*/ 1509712 w 1957387"/>
              <a:gd name="connsiteY5" fmla="*/ 319087 h 469106"/>
              <a:gd name="connsiteX6" fmla="*/ 1519238 w 1957387"/>
              <a:gd name="connsiteY6" fmla="*/ 319087 h 469106"/>
              <a:gd name="connsiteX7" fmla="*/ 1521619 w 1957387"/>
              <a:gd name="connsiteY7" fmla="*/ 352424 h 469106"/>
              <a:gd name="connsiteX8" fmla="*/ 1607344 w 1957387"/>
              <a:gd name="connsiteY8" fmla="*/ 350043 h 469106"/>
              <a:gd name="connsiteX9" fmla="*/ 1612107 w 1957387"/>
              <a:gd name="connsiteY9" fmla="*/ 378618 h 469106"/>
              <a:gd name="connsiteX10" fmla="*/ 1735932 w 1957387"/>
              <a:gd name="connsiteY10" fmla="*/ 380999 h 469106"/>
              <a:gd name="connsiteX11" fmla="*/ 1740694 w 1957387"/>
              <a:gd name="connsiteY11" fmla="*/ 407193 h 469106"/>
              <a:gd name="connsiteX12" fmla="*/ 1795462 w 1957387"/>
              <a:gd name="connsiteY12" fmla="*/ 407193 h 469106"/>
              <a:gd name="connsiteX13" fmla="*/ 1793082 w 1957387"/>
              <a:gd name="connsiteY13" fmla="*/ 428624 h 469106"/>
              <a:gd name="connsiteX14" fmla="*/ 1809749 w 1957387"/>
              <a:gd name="connsiteY14" fmla="*/ 428625 h 469106"/>
              <a:gd name="connsiteX15" fmla="*/ 1807369 w 1957387"/>
              <a:gd name="connsiteY15" fmla="*/ 469106 h 469106"/>
              <a:gd name="connsiteX16" fmla="*/ 1957387 w 1957387"/>
              <a:gd name="connsiteY16" fmla="*/ 461963 h 469106"/>
              <a:gd name="connsiteX17" fmla="*/ 1957387 w 1957387"/>
              <a:gd name="connsiteY17" fmla="*/ 461963 h 469106"/>
              <a:gd name="connsiteX0" fmla="*/ 0 w 1957387"/>
              <a:gd name="connsiteY0" fmla="*/ 11335 h 480441"/>
              <a:gd name="connsiteX1" fmla="*/ 242887 w 1957387"/>
              <a:gd name="connsiteY1" fmla="*/ 20859 h 480441"/>
              <a:gd name="connsiteX2" fmla="*/ 1326356 w 1957387"/>
              <a:gd name="connsiteY2" fmla="*/ 282797 h 480441"/>
              <a:gd name="connsiteX3" fmla="*/ 1485900 w 1957387"/>
              <a:gd name="connsiteY3" fmla="*/ 280415 h 480441"/>
              <a:gd name="connsiteX4" fmla="*/ 1485900 w 1957387"/>
              <a:gd name="connsiteY4" fmla="*/ 301847 h 480441"/>
              <a:gd name="connsiteX5" fmla="*/ 1509713 w 1957387"/>
              <a:gd name="connsiteY5" fmla="*/ 304228 h 480441"/>
              <a:gd name="connsiteX6" fmla="*/ 1509712 w 1957387"/>
              <a:gd name="connsiteY6" fmla="*/ 330422 h 480441"/>
              <a:gd name="connsiteX7" fmla="*/ 1519238 w 1957387"/>
              <a:gd name="connsiteY7" fmla="*/ 330422 h 480441"/>
              <a:gd name="connsiteX8" fmla="*/ 1521619 w 1957387"/>
              <a:gd name="connsiteY8" fmla="*/ 363759 h 480441"/>
              <a:gd name="connsiteX9" fmla="*/ 1607344 w 1957387"/>
              <a:gd name="connsiteY9" fmla="*/ 361378 h 480441"/>
              <a:gd name="connsiteX10" fmla="*/ 1612107 w 1957387"/>
              <a:gd name="connsiteY10" fmla="*/ 389953 h 480441"/>
              <a:gd name="connsiteX11" fmla="*/ 1735932 w 1957387"/>
              <a:gd name="connsiteY11" fmla="*/ 392334 h 480441"/>
              <a:gd name="connsiteX12" fmla="*/ 1740694 w 1957387"/>
              <a:gd name="connsiteY12" fmla="*/ 418528 h 480441"/>
              <a:gd name="connsiteX13" fmla="*/ 1795462 w 1957387"/>
              <a:gd name="connsiteY13" fmla="*/ 418528 h 480441"/>
              <a:gd name="connsiteX14" fmla="*/ 1793082 w 1957387"/>
              <a:gd name="connsiteY14" fmla="*/ 439959 h 480441"/>
              <a:gd name="connsiteX15" fmla="*/ 1809749 w 1957387"/>
              <a:gd name="connsiteY15" fmla="*/ 439960 h 480441"/>
              <a:gd name="connsiteX16" fmla="*/ 1807369 w 1957387"/>
              <a:gd name="connsiteY16" fmla="*/ 480441 h 480441"/>
              <a:gd name="connsiteX17" fmla="*/ 1957387 w 1957387"/>
              <a:gd name="connsiteY17" fmla="*/ 473298 h 480441"/>
              <a:gd name="connsiteX18" fmla="*/ 1957387 w 1957387"/>
              <a:gd name="connsiteY18" fmla="*/ 473298 h 480441"/>
              <a:gd name="connsiteX0" fmla="*/ 0 w 1957387"/>
              <a:gd name="connsiteY0" fmla="*/ 0 h 469106"/>
              <a:gd name="connsiteX1" fmla="*/ 242887 w 1957387"/>
              <a:gd name="connsiteY1" fmla="*/ 9524 h 469106"/>
              <a:gd name="connsiteX2" fmla="*/ 1326356 w 1957387"/>
              <a:gd name="connsiteY2" fmla="*/ 271462 h 469106"/>
              <a:gd name="connsiteX3" fmla="*/ 1485900 w 1957387"/>
              <a:gd name="connsiteY3" fmla="*/ 269080 h 469106"/>
              <a:gd name="connsiteX4" fmla="*/ 1485900 w 1957387"/>
              <a:gd name="connsiteY4" fmla="*/ 290512 h 469106"/>
              <a:gd name="connsiteX5" fmla="*/ 1509713 w 1957387"/>
              <a:gd name="connsiteY5" fmla="*/ 292893 h 469106"/>
              <a:gd name="connsiteX6" fmla="*/ 1509712 w 1957387"/>
              <a:gd name="connsiteY6" fmla="*/ 319087 h 469106"/>
              <a:gd name="connsiteX7" fmla="*/ 1519238 w 1957387"/>
              <a:gd name="connsiteY7" fmla="*/ 319087 h 469106"/>
              <a:gd name="connsiteX8" fmla="*/ 1521619 w 1957387"/>
              <a:gd name="connsiteY8" fmla="*/ 352424 h 469106"/>
              <a:gd name="connsiteX9" fmla="*/ 1607344 w 1957387"/>
              <a:gd name="connsiteY9" fmla="*/ 350043 h 469106"/>
              <a:gd name="connsiteX10" fmla="*/ 1612107 w 1957387"/>
              <a:gd name="connsiteY10" fmla="*/ 378618 h 469106"/>
              <a:gd name="connsiteX11" fmla="*/ 1735932 w 1957387"/>
              <a:gd name="connsiteY11" fmla="*/ 380999 h 469106"/>
              <a:gd name="connsiteX12" fmla="*/ 1740694 w 1957387"/>
              <a:gd name="connsiteY12" fmla="*/ 407193 h 469106"/>
              <a:gd name="connsiteX13" fmla="*/ 1795462 w 1957387"/>
              <a:gd name="connsiteY13" fmla="*/ 407193 h 469106"/>
              <a:gd name="connsiteX14" fmla="*/ 1793082 w 1957387"/>
              <a:gd name="connsiteY14" fmla="*/ 428624 h 469106"/>
              <a:gd name="connsiteX15" fmla="*/ 1809749 w 1957387"/>
              <a:gd name="connsiteY15" fmla="*/ 428625 h 469106"/>
              <a:gd name="connsiteX16" fmla="*/ 1807369 w 1957387"/>
              <a:gd name="connsiteY16" fmla="*/ 469106 h 469106"/>
              <a:gd name="connsiteX17" fmla="*/ 1957387 w 1957387"/>
              <a:gd name="connsiteY17" fmla="*/ 461963 h 469106"/>
              <a:gd name="connsiteX18" fmla="*/ 1957387 w 1957387"/>
              <a:gd name="connsiteY18" fmla="*/ 461963 h 469106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1319212 w 1950243"/>
              <a:gd name="connsiteY2" fmla="*/ 264319 h 461963"/>
              <a:gd name="connsiteX3" fmla="*/ 1478756 w 1950243"/>
              <a:gd name="connsiteY3" fmla="*/ 261937 h 461963"/>
              <a:gd name="connsiteX4" fmla="*/ 1478756 w 1950243"/>
              <a:gd name="connsiteY4" fmla="*/ 283369 h 461963"/>
              <a:gd name="connsiteX5" fmla="*/ 1502569 w 1950243"/>
              <a:gd name="connsiteY5" fmla="*/ 285750 h 461963"/>
              <a:gd name="connsiteX6" fmla="*/ 1502568 w 1950243"/>
              <a:gd name="connsiteY6" fmla="*/ 311944 h 461963"/>
              <a:gd name="connsiteX7" fmla="*/ 1512094 w 1950243"/>
              <a:gd name="connsiteY7" fmla="*/ 311944 h 461963"/>
              <a:gd name="connsiteX8" fmla="*/ 1514475 w 1950243"/>
              <a:gd name="connsiteY8" fmla="*/ 345281 h 461963"/>
              <a:gd name="connsiteX9" fmla="*/ 1600200 w 1950243"/>
              <a:gd name="connsiteY9" fmla="*/ 342900 h 461963"/>
              <a:gd name="connsiteX10" fmla="*/ 1604963 w 1950243"/>
              <a:gd name="connsiteY10" fmla="*/ 371475 h 461963"/>
              <a:gd name="connsiteX11" fmla="*/ 1728788 w 1950243"/>
              <a:gd name="connsiteY11" fmla="*/ 373856 h 461963"/>
              <a:gd name="connsiteX12" fmla="*/ 1733550 w 1950243"/>
              <a:gd name="connsiteY12" fmla="*/ 400050 h 461963"/>
              <a:gd name="connsiteX13" fmla="*/ 1788318 w 1950243"/>
              <a:gd name="connsiteY13" fmla="*/ 400050 h 461963"/>
              <a:gd name="connsiteX14" fmla="*/ 1785938 w 1950243"/>
              <a:gd name="connsiteY14" fmla="*/ 421481 h 461963"/>
              <a:gd name="connsiteX15" fmla="*/ 1802605 w 1950243"/>
              <a:gd name="connsiteY15" fmla="*/ 421482 h 461963"/>
              <a:gd name="connsiteX16" fmla="*/ 1800225 w 1950243"/>
              <a:gd name="connsiteY16" fmla="*/ 461963 h 461963"/>
              <a:gd name="connsiteX17" fmla="*/ 1950243 w 1950243"/>
              <a:gd name="connsiteY17" fmla="*/ 454820 h 461963"/>
              <a:gd name="connsiteX18" fmla="*/ 1950243 w 1950243"/>
              <a:gd name="connsiteY18" fmla="*/ 454820 h 461963"/>
              <a:gd name="connsiteX0" fmla="*/ 0 w 1950243"/>
              <a:gd name="connsiteY0" fmla="*/ 1808 h 463771"/>
              <a:gd name="connsiteX1" fmla="*/ 235743 w 1950243"/>
              <a:gd name="connsiteY1" fmla="*/ 4189 h 463771"/>
              <a:gd name="connsiteX2" fmla="*/ 238125 w 1950243"/>
              <a:gd name="connsiteY2" fmla="*/ 28002 h 463771"/>
              <a:gd name="connsiteX3" fmla="*/ 1319212 w 1950243"/>
              <a:gd name="connsiteY3" fmla="*/ 266127 h 463771"/>
              <a:gd name="connsiteX4" fmla="*/ 1478756 w 1950243"/>
              <a:gd name="connsiteY4" fmla="*/ 263745 h 463771"/>
              <a:gd name="connsiteX5" fmla="*/ 1478756 w 1950243"/>
              <a:gd name="connsiteY5" fmla="*/ 285177 h 463771"/>
              <a:gd name="connsiteX6" fmla="*/ 1502569 w 1950243"/>
              <a:gd name="connsiteY6" fmla="*/ 287558 h 463771"/>
              <a:gd name="connsiteX7" fmla="*/ 1502568 w 1950243"/>
              <a:gd name="connsiteY7" fmla="*/ 313752 h 463771"/>
              <a:gd name="connsiteX8" fmla="*/ 1512094 w 1950243"/>
              <a:gd name="connsiteY8" fmla="*/ 313752 h 463771"/>
              <a:gd name="connsiteX9" fmla="*/ 1514475 w 1950243"/>
              <a:gd name="connsiteY9" fmla="*/ 347089 h 463771"/>
              <a:gd name="connsiteX10" fmla="*/ 1600200 w 1950243"/>
              <a:gd name="connsiteY10" fmla="*/ 344708 h 463771"/>
              <a:gd name="connsiteX11" fmla="*/ 1604963 w 1950243"/>
              <a:gd name="connsiteY11" fmla="*/ 373283 h 463771"/>
              <a:gd name="connsiteX12" fmla="*/ 1728788 w 1950243"/>
              <a:gd name="connsiteY12" fmla="*/ 375664 h 463771"/>
              <a:gd name="connsiteX13" fmla="*/ 1733550 w 1950243"/>
              <a:gd name="connsiteY13" fmla="*/ 401858 h 463771"/>
              <a:gd name="connsiteX14" fmla="*/ 1788318 w 1950243"/>
              <a:gd name="connsiteY14" fmla="*/ 401858 h 463771"/>
              <a:gd name="connsiteX15" fmla="*/ 1785938 w 1950243"/>
              <a:gd name="connsiteY15" fmla="*/ 423289 h 463771"/>
              <a:gd name="connsiteX16" fmla="*/ 1802605 w 1950243"/>
              <a:gd name="connsiteY16" fmla="*/ 423290 h 463771"/>
              <a:gd name="connsiteX17" fmla="*/ 1800225 w 1950243"/>
              <a:gd name="connsiteY17" fmla="*/ 463771 h 463771"/>
              <a:gd name="connsiteX18" fmla="*/ 1950243 w 1950243"/>
              <a:gd name="connsiteY18" fmla="*/ 456628 h 463771"/>
              <a:gd name="connsiteX19" fmla="*/ 1950243 w 1950243"/>
              <a:gd name="connsiteY19" fmla="*/ 456628 h 463771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1319212 w 1950243"/>
              <a:gd name="connsiteY3" fmla="*/ 264319 h 461963"/>
              <a:gd name="connsiteX4" fmla="*/ 1478756 w 1950243"/>
              <a:gd name="connsiteY4" fmla="*/ 261937 h 461963"/>
              <a:gd name="connsiteX5" fmla="*/ 1478756 w 1950243"/>
              <a:gd name="connsiteY5" fmla="*/ 283369 h 461963"/>
              <a:gd name="connsiteX6" fmla="*/ 1502569 w 1950243"/>
              <a:gd name="connsiteY6" fmla="*/ 285750 h 461963"/>
              <a:gd name="connsiteX7" fmla="*/ 1502568 w 1950243"/>
              <a:gd name="connsiteY7" fmla="*/ 311944 h 461963"/>
              <a:gd name="connsiteX8" fmla="*/ 1512094 w 1950243"/>
              <a:gd name="connsiteY8" fmla="*/ 311944 h 461963"/>
              <a:gd name="connsiteX9" fmla="*/ 1514475 w 1950243"/>
              <a:gd name="connsiteY9" fmla="*/ 345281 h 461963"/>
              <a:gd name="connsiteX10" fmla="*/ 1600200 w 1950243"/>
              <a:gd name="connsiteY10" fmla="*/ 342900 h 461963"/>
              <a:gd name="connsiteX11" fmla="*/ 1604963 w 1950243"/>
              <a:gd name="connsiteY11" fmla="*/ 371475 h 461963"/>
              <a:gd name="connsiteX12" fmla="*/ 1728788 w 1950243"/>
              <a:gd name="connsiteY12" fmla="*/ 373856 h 461963"/>
              <a:gd name="connsiteX13" fmla="*/ 1733550 w 1950243"/>
              <a:gd name="connsiteY13" fmla="*/ 400050 h 461963"/>
              <a:gd name="connsiteX14" fmla="*/ 1788318 w 1950243"/>
              <a:gd name="connsiteY14" fmla="*/ 400050 h 461963"/>
              <a:gd name="connsiteX15" fmla="*/ 1785938 w 1950243"/>
              <a:gd name="connsiteY15" fmla="*/ 421481 h 461963"/>
              <a:gd name="connsiteX16" fmla="*/ 1802605 w 1950243"/>
              <a:gd name="connsiteY16" fmla="*/ 421482 h 461963"/>
              <a:gd name="connsiteX17" fmla="*/ 1800225 w 1950243"/>
              <a:gd name="connsiteY17" fmla="*/ 461963 h 461963"/>
              <a:gd name="connsiteX18" fmla="*/ 1950243 w 1950243"/>
              <a:gd name="connsiteY18" fmla="*/ 454820 h 461963"/>
              <a:gd name="connsiteX19" fmla="*/ 1950243 w 1950243"/>
              <a:gd name="connsiteY19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1319212 w 1950243"/>
              <a:gd name="connsiteY4" fmla="*/ 264319 h 461963"/>
              <a:gd name="connsiteX5" fmla="*/ 1478756 w 1950243"/>
              <a:gd name="connsiteY5" fmla="*/ 261937 h 461963"/>
              <a:gd name="connsiteX6" fmla="*/ 1478756 w 1950243"/>
              <a:gd name="connsiteY6" fmla="*/ 283369 h 461963"/>
              <a:gd name="connsiteX7" fmla="*/ 1502569 w 1950243"/>
              <a:gd name="connsiteY7" fmla="*/ 285750 h 461963"/>
              <a:gd name="connsiteX8" fmla="*/ 1502568 w 1950243"/>
              <a:gd name="connsiteY8" fmla="*/ 311944 h 461963"/>
              <a:gd name="connsiteX9" fmla="*/ 1512094 w 1950243"/>
              <a:gd name="connsiteY9" fmla="*/ 311944 h 461963"/>
              <a:gd name="connsiteX10" fmla="*/ 1514475 w 1950243"/>
              <a:gd name="connsiteY10" fmla="*/ 345281 h 461963"/>
              <a:gd name="connsiteX11" fmla="*/ 1600200 w 1950243"/>
              <a:gd name="connsiteY11" fmla="*/ 342900 h 461963"/>
              <a:gd name="connsiteX12" fmla="*/ 1604963 w 1950243"/>
              <a:gd name="connsiteY12" fmla="*/ 371475 h 461963"/>
              <a:gd name="connsiteX13" fmla="*/ 1728788 w 1950243"/>
              <a:gd name="connsiteY13" fmla="*/ 373856 h 461963"/>
              <a:gd name="connsiteX14" fmla="*/ 1733550 w 1950243"/>
              <a:gd name="connsiteY14" fmla="*/ 400050 h 461963"/>
              <a:gd name="connsiteX15" fmla="*/ 1788318 w 1950243"/>
              <a:gd name="connsiteY15" fmla="*/ 400050 h 461963"/>
              <a:gd name="connsiteX16" fmla="*/ 1785938 w 1950243"/>
              <a:gd name="connsiteY16" fmla="*/ 421481 h 461963"/>
              <a:gd name="connsiteX17" fmla="*/ 1802605 w 1950243"/>
              <a:gd name="connsiteY17" fmla="*/ 421482 h 461963"/>
              <a:gd name="connsiteX18" fmla="*/ 1800225 w 1950243"/>
              <a:gd name="connsiteY18" fmla="*/ 461963 h 461963"/>
              <a:gd name="connsiteX19" fmla="*/ 1950243 w 1950243"/>
              <a:gd name="connsiteY19" fmla="*/ 454820 h 461963"/>
              <a:gd name="connsiteX20" fmla="*/ 1950243 w 1950243"/>
              <a:gd name="connsiteY20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1319212 w 1950243"/>
              <a:gd name="connsiteY4" fmla="*/ 264319 h 461963"/>
              <a:gd name="connsiteX5" fmla="*/ 1478756 w 1950243"/>
              <a:gd name="connsiteY5" fmla="*/ 261937 h 461963"/>
              <a:gd name="connsiteX6" fmla="*/ 1478756 w 1950243"/>
              <a:gd name="connsiteY6" fmla="*/ 283369 h 461963"/>
              <a:gd name="connsiteX7" fmla="*/ 1502569 w 1950243"/>
              <a:gd name="connsiteY7" fmla="*/ 285750 h 461963"/>
              <a:gd name="connsiteX8" fmla="*/ 1502568 w 1950243"/>
              <a:gd name="connsiteY8" fmla="*/ 311944 h 461963"/>
              <a:gd name="connsiteX9" fmla="*/ 1512094 w 1950243"/>
              <a:gd name="connsiteY9" fmla="*/ 311944 h 461963"/>
              <a:gd name="connsiteX10" fmla="*/ 1514475 w 1950243"/>
              <a:gd name="connsiteY10" fmla="*/ 345281 h 461963"/>
              <a:gd name="connsiteX11" fmla="*/ 1600200 w 1950243"/>
              <a:gd name="connsiteY11" fmla="*/ 342900 h 461963"/>
              <a:gd name="connsiteX12" fmla="*/ 1604963 w 1950243"/>
              <a:gd name="connsiteY12" fmla="*/ 371475 h 461963"/>
              <a:gd name="connsiteX13" fmla="*/ 1728788 w 1950243"/>
              <a:gd name="connsiteY13" fmla="*/ 373856 h 461963"/>
              <a:gd name="connsiteX14" fmla="*/ 1733550 w 1950243"/>
              <a:gd name="connsiteY14" fmla="*/ 400050 h 461963"/>
              <a:gd name="connsiteX15" fmla="*/ 1788318 w 1950243"/>
              <a:gd name="connsiteY15" fmla="*/ 400050 h 461963"/>
              <a:gd name="connsiteX16" fmla="*/ 1785938 w 1950243"/>
              <a:gd name="connsiteY16" fmla="*/ 421481 h 461963"/>
              <a:gd name="connsiteX17" fmla="*/ 1802605 w 1950243"/>
              <a:gd name="connsiteY17" fmla="*/ 421482 h 461963"/>
              <a:gd name="connsiteX18" fmla="*/ 1800225 w 1950243"/>
              <a:gd name="connsiteY18" fmla="*/ 461963 h 461963"/>
              <a:gd name="connsiteX19" fmla="*/ 1950243 w 1950243"/>
              <a:gd name="connsiteY19" fmla="*/ 454820 h 461963"/>
              <a:gd name="connsiteX20" fmla="*/ 1950243 w 1950243"/>
              <a:gd name="connsiteY20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7693 w 1950243"/>
              <a:gd name="connsiteY4" fmla="*/ 54769 h 461963"/>
              <a:gd name="connsiteX5" fmla="*/ 1319212 w 1950243"/>
              <a:gd name="connsiteY5" fmla="*/ 264319 h 461963"/>
              <a:gd name="connsiteX6" fmla="*/ 1478756 w 1950243"/>
              <a:gd name="connsiteY6" fmla="*/ 261937 h 461963"/>
              <a:gd name="connsiteX7" fmla="*/ 1478756 w 1950243"/>
              <a:gd name="connsiteY7" fmla="*/ 283369 h 461963"/>
              <a:gd name="connsiteX8" fmla="*/ 1502569 w 1950243"/>
              <a:gd name="connsiteY8" fmla="*/ 285750 h 461963"/>
              <a:gd name="connsiteX9" fmla="*/ 1502568 w 1950243"/>
              <a:gd name="connsiteY9" fmla="*/ 311944 h 461963"/>
              <a:gd name="connsiteX10" fmla="*/ 1512094 w 1950243"/>
              <a:gd name="connsiteY10" fmla="*/ 311944 h 461963"/>
              <a:gd name="connsiteX11" fmla="*/ 1514475 w 1950243"/>
              <a:gd name="connsiteY11" fmla="*/ 345281 h 461963"/>
              <a:gd name="connsiteX12" fmla="*/ 1600200 w 1950243"/>
              <a:gd name="connsiteY12" fmla="*/ 342900 h 461963"/>
              <a:gd name="connsiteX13" fmla="*/ 1604963 w 1950243"/>
              <a:gd name="connsiteY13" fmla="*/ 371475 h 461963"/>
              <a:gd name="connsiteX14" fmla="*/ 1728788 w 1950243"/>
              <a:gd name="connsiteY14" fmla="*/ 373856 h 461963"/>
              <a:gd name="connsiteX15" fmla="*/ 1733550 w 1950243"/>
              <a:gd name="connsiteY15" fmla="*/ 400050 h 461963"/>
              <a:gd name="connsiteX16" fmla="*/ 1788318 w 1950243"/>
              <a:gd name="connsiteY16" fmla="*/ 400050 h 461963"/>
              <a:gd name="connsiteX17" fmla="*/ 1785938 w 1950243"/>
              <a:gd name="connsiteY17" fmla="*/ 421481 h 461963"/>
              <a:gd name="connsiteX18" fmla="*/ 1802605 w 1950243"/>
              <a:gd name="connsiteY18" fmla="*/ 421482 h 461963"/>
              <a:gd name="connsiteX19" fmla="*/ 1800225 w 1950243"/>
              <a:gd name="connsiteY19" fmla="*/ 461963 h 461963"/>
              <a:gd name="connsiteX20" fmla="*/ 1950243 w 1950243"/>
              <a:gd name="connsiteY20" fmla="*/ 454820 h 461963"/>
              <a:gd name="connsiteX21" fmla="*/ 1950243 w 1950243"/>
              <a:gd name="connsiteY21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7693 w 1950243"/>
              <a:gd name="connsiteY4" fmla="*/ 54769 h 461963"/>
              <a:gd name="connsiteX5" fmla="*/ 1319212 w 1950243"/>
              <a:gd name="connsiteY5" fmla="*/ 264319 h 461963"/>
              <a:gd name="connsiteX6" fmla="*/ 1478756 w 1950243"/>
              <a:gd name="connsiteY6" fmla="*/ 261937 h 461963"/>
              <a:gd name="connsiteX7" fmla="*/ 1478756 w 1950243"/>
              <a:gd name="connsiteY7" fmla="*/ 283369 h 461963"/>
              <a:gd name="connsiteX8" fmla="*/ 1502569 w 1950243"/>
              <a:gd name="connsiteY8" fmla="*/ 285750 h 461963"/>
              <a:gd name="connsiteX9" fmla="*/ 1502568 w 1950243"/>
              <a:gd name="connsiteY9" fmla="*/ 311944 h 461963"/>
              <a:gd name="connsiteX10" fmla="*/ 1512094 w 1950243"/>
              <a:gd name="connsiteY10" fmla="*/ 311944 h 461963"/>
              <a:gd name="connsiteX11" fmla="*/ 1514475 w 1950243"/>
              <a:gd name="connsiteY11" fmla="*/ 345281 h 461963"/>
              <a:gd name="connsiteX12" fmla="*/ 1600200 w 1950243"/>
              <a:gd name="connsiteY12" fmla="*/ 342900 h 461963"/>
              <a:gd name="connsiteX13" fmla="*/ 1604963 w 1950243"/>
              <a:gd name="connsiteY13" fmla="*/ 371475 h 461963"/>
              <a:gd name="connsiteX14" fmla="*/ 1728788 w 1950243"/>
              <a:gd name="connsiteY14" fmla="*/ 373856 h 461963"/>
              <a:gd name="connsiteX15" fmla="*/ 1733550 w 1950243"/>
              <a:gd name="connsiteY15" fmla="*/ 400050 h 461963"/>
              <a:gd name="connsiteX16" fmla="*/ 1788318 w 1950243"/>
              <a:gd name="connsiteY16" fmla="*/ 400050 h 461963"/>
              <a:gd name="connsiteX17" fmla="*/ 1785938 w 1950243"/>
              <a:gd name="connsiteY17" fmla="*/ 421481 h 461963"/>
              <a:gd name="connsiteX18" fmla="*/ 1802605 w 1950243"/>
              <a:gd name="connsiteY18" fmla="*/ 421482 h 461963"/>
              <a:gd name="connsiteX19" fmla="*/ 1800225 w 1950243"/>
              <a:gd name="connsiteY19" fmla="*/ 461963 h 461963"/>
              <a:gd name="connsiteX20" fmla="*/ 1950243 w 1950243"/>
              <a:gd name="connsiteY20" fmla="*/ 454820 h 461963"/>
              <a:gd name="connsiteX21" fmla="*/ 1950243 w 1950243"/>
              <a:gd name="connsiteY21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7693 w 1950243"/>
              <a:gd name="connsiteY4" fmla="*/ 52387 h 461963"/>
              <a:gd name="connsiteX5" fmla="*/ 1319212 w 1950243"/>
              <a:gd name="connsiteY5" fmla="*/ 264319 h 461963"/>
              <a:gd name="connsiteX6" fmla="*/ 1478756 w 1950243"/>
              <a:gd name="connsiteY6" fmla="*/ 261937 h 461963"/>
              <a:gd name="connsiteX7" fmla="*/ 1478756 w 1950243"/>
              <a:gd name="connsiteY7" fmla="*/ 283369 h 461963"/>
              <a:gd name="connsiteX8" fmla="*/ 1502569 w 1950243"/>
              <a:gd name="connsiteY8" fmla="*/ 285750 h 461963"/>
              <a:gd name="connsiteX9" fmla="*/ 1502568 w 1950243"/>
              <a:gd name="connsiteY9" fmla="*/ 311944 h 461963"/>
              <a:gd name="connsiteX10" fmla="*/ 1512094 w 1950243"/>
              <a:gd name="connsiteY10" fmla="*/ 311944 h 461963"/>
              <a:gd name="connsiteX11" fmla="*/ 1514475 w 1950243"/>
              <a:gd name="connsiteY11" fmla="*/ 345281 h 461963"/>
              <a:gd name="connsiteX12" fmla="*/ 1600200 w 1950243"/>
              <a:gd name="connsiteY12" fmla="*/ 342900 h 461963"/>
              <a:gd name="connsiteX13" fmla="*/ 1604963 w 1950243"/>
              <a:gd name="connsiteY13" fmla="*/ 371475 h 461963"/>
              <a:gd name="connsiteX14" fmla="*/ 1728788 w 1950243"/>
              <a:gd name="connsiteY14" fmla="*/ 373856 h 461963"/>
              <a:gd name="connsiteX15" fmla="*/ 1733550 w 1950243"/>
              <a:gd name="connsiteY15" fmla="*/ 400050 h 461963"/>
              <a:gd name="connsiteX16" fmla="*/ 1788318 w 1950243"/>
              <a:gd name="connsiteY16" fmla="*/ 400050 h 461963"/>
              <a:gd name="connsiteX17" fmla="*/ 1785938 w 1950243"/>
              <a:gd name="connsiteY17" fmla="*/ 421481 h 461963"/>
              <a:gd name="connsiteX18" fmla="*/ 1802605 w 1950243"/>
              <a:gd name="connsiteY18" fmla="*/ 421482 h 461963"/>
              <a:gd name="connsiteX19" fmla="*/ 1800225 w 1950243"/>
              <a:gd name="connsiteY19" fmla="*/ 461963 h 461963"/>
              <a:gd name="connsiteX20" fmla="*/ 1950243 w 1950243"/>
              <a:gd name="connsiteY20" fmla="*/ 454820 h 461963"/>
              <a:gd name="connsiteX21" fmla="*/ 1950243 w 1950243"/>
              <a:gd name="connsiteY21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7693 w 1950243"/>
              <a:gd name="connsiteY4" fmla="*/ 52387 h 461963"/>
              <a:gd name="connsiteX5" fmla="*/ 652462 w 1950243"/>
              <a:gd name="connsiteY5" fmla="*/ 52387 h 461963"/>
              <a:gd name="connsiteX6" fmla="*/ 1319212 w 1950243"/>
              <a:gd name="connsiteY6" fmla="*/ 264319 h 461963"/>
              <a:gd name="connsiteX7" fmla="*/ 1478756 w 1950243"/>
              <a:gd name="connsiteY7" fmla="*/ 261937 h 461963"/>
              <a:gd name="connsiteX8" fmla="*/ 1478756 w 1950243"/>
              <a:gd name="connsiteY8" fmla="*/ 283369 h 461963"/>
              <a:gd name="connsiteX9" fmla="*/ 1502569 w 1950243"/>
              <a:gd name="connsiteY9" fmla="*/ 285750 h 461963"/>
              <a:gd name="connsiteX10" fmla="*/ 1502568 w 1950243"/>
              <a:gd name="connsiteY10" fmla="*/ 311944 h 461963"/>
              <a:gd name="connsiteX11" fmla="*/ 1512094 w 1950243"/>
              <a:gd name="connsiteY11" fmla="*/ 311944 h 461963"/>
              <a:gd name="connsiteX12" fmla="*/ 1514475 w 1950243"/>
              <a:gd name="connsiteY12" fmla="*/ 345281 h 461963"/>
              <a:gd name="connsiteX13" fmla="*/ 1600200 w 1950243"/>
              <a:gd name="connsiteY13" fmla="*/ 342900 h 461963"/>
              <a:gd name="connsiteX14" fmla="*/ 1604963 w 1950243"/>
              <a:gd name="connsiteY14" fmla="*/ 371475 h 461963"/>
              <a:gd name="connsiteX15" fmla="*/ 1728788 w 1950243"/>
              <a:gd name="connsiteY15" fmla="*/ 373856 h 461963"/>
              <a:gd name="connsiteX16" fmla="*/ 1733550 w 1950243"/>
              <a:gd name="connsiteY16" fmla="*/ 400050 h 461963"/>
              <a:gd name="connsiteX17" fmla="*/ 1788318 w 1950243"/>
              <a:gd name="connsiteY17" fmla="*/ 400050 h 461963"/>
              <a:gd name="connsiteX18" fmla="*/ 1785938 w 1950243"/>
              <a:gd name="connsiteY18" fmla="*/ 421481 h 461963"/>
              <a:gd name="connsiteX19" fmla="*/ 1802605 w 1950243"/>
              <a:gd name="connsiteY19" fmla="*/ 421482 h 461963"/>
              <a:gd name="connsiteX20" fmla="*/ 1800225 w 1950243"/>
              <a:gd name="connsiteY20" fmla="*/ 461963 h 461963"/>
              <a:gd name="connsiteX21" fmla="*/ 1950243 w 1950243"/>
              <a:gd name="connsiteY21" fmla="*/ 454820 h 461963"/>
              <a:gd name="connsiteX22" fmla="*/ 1950243 w 1950243"/>
              <a:gd name="connsiteY22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7693 w 1950243"/>
              <a:gd name="connsiteY4" fmla="*/ 52387 h 461963"/>
              <a:gd name="connsiteX5" fmla="*/ 652462 w 1950243"/>
              <a:gd name="connsiteY5" fmla="*/ 52387 h 461963"/>
              <a:gd name="connsiteX6" fmla="*/ 1319212 w 1950243"/>
              <a:gd name="connsiteY6" fmla="*/ 264319 h 461963"/>
              <a:gd name="connsiteX7" fmla="*/ 1478756 w 1950243"/>
              <a:gd name="connsiteY7" fmla="*/ 261937 h 461963"/>
              <a:gd name="connsiteX8" fmla="*/ 1478756 w 1950243"/>
              <a:gd name="connsiteY8" fmla="*/ 283369 h 461963"/>
              <a:gd name="connsiteX9" fmla="*/ 1502569 w 1950243"/>
              <a:gd name="connsiteY9" fmla="*/ 285750 h 461963"/>
              <a:gd name="connsiteX10" fmla="*/ 1502568 w 1950243"/>
              <a:gd name="connsiteY10" fmla="*/ 311944 h 461963"/>
              <a:gd name="connsiteX11" fmla="*/ 1512094 w 1950243"/>
              <a:gd name="connsiteY11" fmla="*/ 311944 h 461963"/>
              <a:gd name="connsiteX12" fmla="*/ 1514475 w 1950243"/>
              <a:gd name="connsiteY12" fmla="*/ 345281 h 461963"/>
              <a:gd name="connsiteX13" fmla="*/ 1600200 w 1950243"/>
              <a:gd name="connsiteY13" fmla="*/ 342900 h 461963"/>
              <a:gd name="connsiteX14" fmla="*/ 1604963 w 1950243"/>
              <a:gd name="connsiteY14" fmla="*/ 371475 h 461963"/>
              <a:gd name="connsiteX15" fmla="*/ 1728788 w 1950243"/>
              <a:gd name="connsiteY15" fmla="*/ 373856 h 461963"/>
              <a:gd name="connsiteX16" fmla="*/ 1733550 w 1950243"/>
              <a:gd name="connsiteY16" fmla="*/ 400050 h 461963"/>
              <a:gd name="connsiteX17" fmla="*/ 1788318 w 1950243"/>
              <a:gd name="connsiteY17" fmla="*/ 400050 h 461963"/>
              <a:gd name="connsiteX18" fmla="*/ 1785938 w 1950243"/>
              <a:gd name="connsiteY18" fmla="*/ 421481 h 461963"/>
              <a:gd name="connsiteX19" fmla="*/ 1802605 w 1950243"/>
              <a:gd name="connsiteY19" fmla="*/ 421482 h 461963"/>
              <a:gd name="connsiteX20" fmla="*/ 1800225 w 1950243"/>
              <a:gd name="connsiteY20" fmla="*/ 461963 h 461963"/>
              <a:gd name="connsiteX21" fmla="*/ 1950243 w 1950243"/>
              <a:gd name="connsiteY21" fmla="*/ 454820 h 461963"/>
              <a:gd name="connsiteX22" fmla="*/ 1950243 w 1950243"/>
              <a:gd name="connsiteY22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2931 w 1950243"/>
              <a:gd name="connsiteY4" fmla="*/ 52387 h 461963"/>
              <a:gd name="connsiteX5" fmla="*/ 652462 w 1950243"/>
              <a:gd name="connsiteY5" fmla="*/ 52387 h 461963"/>
              <a:gd name="connsiteX6" fmla="*/ 1319212 w 1950243"/>
              <a:gd name="connsiteY6" fmla="*/ 264319 h 461963"/>
              <a:gd name="connsiteX7" fmla="*/ 1478756 w 1950243"/>
              <a:gd name="connsiteY7" fmla="*/ 261937 h 461963"/>
              <a:gd name="connsiteX8" fmla="*/ 1478756 w 1950243"/>
              <a:gd name="connsiteY8" fmla="*/ 283369 h 461963"/>
              <a:gd name="connsiteX9" fmla="*/ 1502569 w 1950243"/>
              <a:gd name="connsiteY9" fmla="*/ 285750 h 461963"/>
              <a:gd name="connsiteX10" fmla="*/ 1502568 w 1950243"/>
              <a:gd name="connsiteY10" fmla="*/ 311944 h 461963"/>
              <a:gd name="connsiteX11" fmla="*/ 1512094 w 1950243"/>
              <a:gd name="connsiteY11" fmla="*/ 311944 h 461963"/>
              <a:gd name="connsiteX12" fmla="*/ 1514475 w 1950243"/>
              <a:gd name="connsiteY12" fmla="*/ 345281 h 461963"/>
              <a:gd name="connsiteX13" fmla="*/ 1600200 w 1950243"/>
              <a:gd name="connsiteY13" fmla="*/ 342900 h 461963"/>
              <a:gd name="connsiteX14" fmla="*/ 1604963 w 1950243"/>
              <a:gd name="connsiteY14" fmla="*/ 371475 h 461963"/>
              <a:gd name="connsiteX15" fmla="*/ 1728788 w 1950243"/>
              <a:gd name="connsiteY15" fmla="*/ 373856 h 461963"/>
              <a:gd name="connsiteX16" fmla="*/ 1733550 w 1950243"/>
              <a:gd name="connsiteY16" fmla="*/ 400050 h 461963"/>
              <a:gd name="connsiteX17" fmla="*/ 1788318 w 1950243"/>
              <a:gd name="connsiteY17" fmla="*/ 400050 h 461963"/>
              <a:gd name="connsiteX18" fmla="*/ 1785938 w 1950243"/>
              <a:gd name="connsiteY18" fmla="*/ 421481 h 461963"/>
              <a:gd name="connsiteX19" fmla="*/ 1802605 w 1950243"/>
              <a:gd name="connsiteY19" fmla="*/ 421482 h 461963"/>
              <a:gd name="connsiteX20" fmla="*/ 1800225 w 1950243"/>
              <a:gd name="connsiteY20" fmla="*/ 461963 h 461963"/>
              <a:gd name="connsiteX21" fmla="*/ 1950243 w 1950243"/>
              <a:gd name="connsiteY21" fmla="*/ 454820 h 461963"/>
              <a:gd name="connsiteX22" fmla="*/ 1950243 w 1950243"/>
              <a:gd name="connsiteY22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1319212 w 1950243"/>
              <a:gd name="connsiteY6" fmla="*/ 264319 h 461963"/>
              <a:gd name="connsiteX7" fmla="*/ 1478756 w 1950243"/>
              <a:gd name="connsiteY7" fmla="*/ 261937 h 461963"/>
              <a:gd name="connsiteX8" fmla="*/ 1478756 w 1950243"/>
              <a:gd name="connsiteY8" fmla="*/ 283369 h 461963"/>
              <a:gd name="connsiteX9" fmla="*/ 1502569 w 1950243"/>
              <a:gd name="connsiteY9" fmla="*/ 285750 h 461963"/>
              <a:gd name="connsiteX10" fmla="*/ 1502568 w 1950243"/>
              <a:gd name="connsiteY10" fmla="*/ 311944 h 461963"/>
              <a:gd name="connsiteX11" fmla="*/ 1512094 w 1950243"/>
              <a:gd name="connsiteY11" fmla="*/ 311944 h 461963"/>
              <a:gd name="connsiteX12" fmla="*/ 1514475 w 1950243"/>
              <a:gd name="connsiteY12" fmla="*/ 345281 h 461963"/>
              <a:gd name="connsiteX13" fmla="*/ 1600200 w 1950243"/>
              <a:gd name="connsiteY13" fmla="*/ 342900 h 461963"/>
              <a:gd name="connsiteX14" fmla="*/ 1604963 w 1950243"/>
              <a:gd name="connsiteY14" fmla="*/ 371475 h 461963"/>
              <a:gd name="connsiteX15" fmla="*/ 1728788 w 1950243"/>
              <a:gd name="connsiteY15" fmla="*/ 373856 h 461963"/>
              <a:gd name="connsiteX16" fmla="*/ 1733550 w 1950243"/>
              <a:gd name="connsiteY16" fmla="*/ 400050 h 461963"/>
              <a:gd name="connsiteX17" fmla="*/ 1788318 w 1950243"/>
              <a:gd name="connsiteY17" fmla="*/ 400050 h 461963"/>
              <a:gd name="connsiteX18" fmla="*/ 1785938 w 1950243"/>
              <a:gd name="connsiteY18" fmla="*/ 421481 h 461963"/>
              <a:gd name="connsiteX19" fmla="*/ 1802605 w 1950243"/>
              <a:gd name="connsiteY19" fmla="*/ 421482 h 461963"/>
              <a:gd name="connsiteX20" fmla="*/ 1800225 w 1950243"/>
              <a:gd name="connsiteY20" fmla="*/ 461963 h 461963"/>
              <a:gd name="connsiteX21" fmla="*/ 1950243 w 1950243"/>
              <a:gd name="connsiteY21" fmla="*/ 454820 h 461963"/>
              <a:gd name="connsiteX22" fmla="*/ 1950243 w 1950243"/>
              <a:gd name="connsiteY22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40556 w 1950243"/>
              <a:gd name="connsiteY6" fmla="*/ 138112 h 461963"/>
              <a:gd name="connsiteX7" fmla="*/ 1319212 w 1950243"/>
              <a:gd name="connsiteY7" fmla="*/ 264319 h 461963"/>
              <a:gd name="connsiteX8" fmla="*/ 1478756 w 1950243"/>
              <a:gd name="connsiteY8" fmla="*/ 261937 h 461963"/>
              <a:gd name="connsiteX9" fmla="*/ 1478756 w 1950243"/>
              <a:gd name="connsiteY9" fmla="*/ 283369 h 461963"/>
              <a:gd name="connsiteX10" fmla="*/ 1502569 w 1950243"/>
              <a:gd name="connsiteY10" fmla="*/ 285750 h 461963"/>
              <a:gd name="connsiteX11" fmla="*/ 1502568 w 1950243"/>
              <a:gd name="connsiteY11" fmla="*/ 311944 h 461963"/>
              <a:gd name="connsiteX12" fmla="*/ 1512094 w 1950243"/>
              <a:gd name="connsiteY12" fmla="*/ 311944 h 461963"/>
              <a:gd name="connsiteX13" fmla="*/ 1514475 w 1950243"/>
              <a:gd name="connsiteY13" fmla="*/ 345281 h 461963"/>
              <a:gd name="connsiteX14" fmla="*/ 1600200 w 1950243"/>
              <a:gd name="connsiteY14" fmla="*/ 342900 h 461963"/>
              <a:gd name="connsiteX15" fmla="*/ 1604963 w 1950243"/>
              <a:gd name="connsiteY15" fmla="*/ 371475 h 461963"/>
              <a:gd name="connsiteX16" fmla="*/ 1728788 w 1950243"/>
              <a:gd name="connsiteY16" fmla="*/ 373856 h 461963"/>
              <a:gd name="connsiteX17" fmla="*/ 1733550 w 1950243"/>
              <a:gd name="connsiteY17" fmla="*/ 400050 h 461963"/>
              <a:gd name="connsiteX18" fmla="*/ 1788318 w 1950243"/>
              <a:gd name="connsiteY18" fmla="*/ 400050 h 461963"/>
              <a:gd name="connsiteX19" fmla="*/ 1785938 w 1950243"/>
              <a:gd name="connsiteY19" fmla="*/ 421481 h 461963"/>
              <a:gd name="connsiteX20" fmla="*/ 1802605 w 1950243"/>
              <a:gd name="connsiteY20" fmla="*/ 421482 h 461963"/>
              <a:gd name="connsiteX21" fmla="*/ 1800225 w 1950243"/>
              <a:gd name="connsiteY21" fmla="*/ 461963 h 461963"/>
              <a:gd name="connsiteX22" fmla="*/ 1950243 w 1950243"/>
              <a:gd name="connsiteY22" fmla="*/ 454820 h 461963"/>
              <a:gd name="connsiteX23" fmla="*/ 1950243 w 1950243"/>
              <a:gd name="connsiteY23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40556 w 1950243"/>
              <a:gd name="connsiteY6" fmla="*/ 138112 h 461963"/>
              <a:gd name="connsiteX7" fmla="*/ 1319212 w 1950243"/>
              <a:gd name="connsiteY7" fmla="*/ 264319 h 461963"/>
              <a:gd name="connsiteX8" fmla="*/ 1478756 w 1950243"/>
              <a:gd name="connsiteY8" fmla="*/ 261937 h 461963"/>
              <a:gd name="connsiteX9" fmla="*/ 1478756 w 1950243"/>
              <a:gd name="connsiteY9" fmla="*/ 283369 h 461963"/>
              <a:gd name="connsiteX10" fmla="*/ 1502569 w 1950243"/>
              <a:gd name="connsiteY10" fmla="*/ 285750 h 461963"/>
              <a:gd name="connsiteX11" fmla="*/ 1502568 w 1950243"/>
              <a:gd name="connsiteY11" fmla="*/ 311944 h 461963"/>
              <a:gd name="connsiteX12" fmla="*/ 1512094 w 1950243"/>
              <a:gd name="connsiteY12" fmla="*/ 311944 h 461963"/>
              <a:gd name="connsiteX13" fmla="*/ 1514475 w 1950243"/>
              <a:gd name="connsiteY13" fmla="*/ 345281 h 461963"/>
              <a:gd name="connsiteX14" fmla="*/ 1600200 w 1950243"/>
              <a:gd name="connsiteY14" fmla="*/ 342900 h 461963"/>
              <a:gd name="connsiteX15" fmla="*/ 1604963 w 1950243"/>
              <a:gd name="connsiteY15" fmla="*/ 371475 h 461963"/>
              <a:gd name="connsiteX16" fmla="*/ 1728788 w 1950243"/>
              <a:gd name="connsiteY16" fmla="*/ 373856 h 461963"/>
              <a:gd name="connsiteX17" fmla="*/ 1733550 w 1950243"/>
              <a:gd name="connsiteY17" fmla="*/ 400050 h 461963"/>
              <a:gd name="connsiteX18" fmla="*/ 1788318 w 1950243"/>
              <a:gd name="connsiteY18" fmla="*/ 400050 h 461963"/>
              <a:gd name="connsiteX19" fmla="*/ 1785938 w 1950243"/>
              <a:gd name="connsiteY19" fmla="*/ 421481 h 461963"/>
              <a:gd name="connsiteX20" fmla="*/ 1802605 w 1950243"/>
              <a:gd name="connsiteY20" fmla="*/ 421482 h 461963"/>
              <a:gd name="connsiteX21" fmla="*/ 1800225 w 1950243"/>
              <a:gd name="connsiteY21" fmla="*/ 461963 h 461963"/>
              <a:gd name="connsiteX22" fmla="*/ 1950243 w 1950243"/>
              <a:gd name="connsiteY22" fmla="*/ 454820 h 461963"/>
              <a:gd name="connsiteX23" fmla="*/ 1950243 w 1950243"/>
              <a:gd name="connsiteY23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1319212 w 1950243"/>
              <a:gd name="connsiteY7" fmla="*/ 264319 h 461963"/>
              <a:gd name="connsiteX8" fmla="*/ 1478756 w 1950243"/>
              <a:gd name="connsiteY8" fmla="*/ 261937 h 461963"/>
              <a:gd name="connsiteX9" fmla="*/ 1478756 w 1950243"/>
              <a:gd name="connsiteY9" fmla="*/ 283369 h 461963"/>
              <a:gd name="connsiteX10" fmla="*/ 1502569 w 1950243"/>
              <a:gd name="connsiteY10" fmla="*/ 285750 h 461963"/>
              <a:gd name="connsiteX11" fmla="*/ 1502568 w 1950243"/>
              <a:gd name="connsiteY11" fmla="*/ 311944 h 461963"/>
              <a:gd name="connsiteX12" fmla="*/ 1512094 w 1950243"/>
              <a:gd name="connsiteY12" fmla="*/ 311944 h 461963"/>
              <a:gd name="connsiteX13" fmla="*/ 1514475 w 1950243"/>
              <a:gd name="connsiteY13" fmla="*/ 345281 h 461963"/>
              <a:gd name="connsiteX14" fmla="*/ 1600200 w 1950243"/>
              <a:gd name="connsiteY14" fmla="*/ 342900 h 461963"/>
              <a:gd name="connsiteX15" fmla="*/ 1604963 w 1950243"/>
              <a:gd name="connsiteY15" fmla="*/ 371475 h 461963"/>
              <a:gd name="connsiteX16" fmla="*/ 1728788 w 1950243"/>
              <a:gd name="connsiteY16" fmla="*/ 373856 h 461963"/>
              <a:gd name="connsiteX17" fmla="*/ 1733550 w 1950243"/>
              <a:gd name="connsiteY17" fmla="*/ 400050 h 461963"/>
              <a:gd name="connsiteX18" fmla="*/ 1788318 w 1950243"/>
              <a:gd name="connsiteY18" fmla="*/ 400050 h 461963"/>
              <a:gd name="connsiteX19" fmla="*/ 1785938 w 1950243"/>
              <a:gd name="connsiteY19" fmla="*/ 421481 h 461963"/>
              <a:gd name="connsiteX20" fmla="*/ 1802605 w 1950243"/>
              <a:gd name="connsiteY20" fmla="*/ 421482 h 461963"/>
              <a:gd name="connsiteX21" fmla="*/ 1800225 w 1950243"/>
              <a:gd name="connsiteY21" fmla="*/ 461963 h 461963"/>
              <a:gd name="connsiteX22" fmla="*/ 1950243 w 1950243"/>
              <a:gd name="connsiteY22" fmla="*/ 454820 h 461963"/>
              <a:gd name="connsiteX23" fmla="*/ 1950243 w 1950243"/>
              <a:gd name="connsiteY23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1319212 w 1950243"/>
              <a:gd name="connsiteY8" fmla="*/ 264319 h 461963"/>
              <a:gd name="connsiteX9" fmla="*/ 1478756 w 1950243"/>
              <a:gd name="connsiteY9" fmla="*/ 261937 h 461963"/>
              <a:gd name="connsiteX10" fmla="*/ 1478756 w 1950243"/>
              <a:gd name="connsiteY10" fmla="*/ 283369 h 461963"/>
              <a:gd name="connsiteX11" fmla="*/ 1502569 w 1950243"/>
              <a:gd name="connsiteY11" fmla="*/ 285750 h 461963"/>
              <a:gd name="connsiteX12" fmla="*/ 1502568 w 1950243"/>
              <a:gd name="connsiteY12" fmla="*/ 311944 h 461963"/>
              <a:gd name="connsiteX13" fmla="*/ 1512094 w 1950243"/>
              <a:gd name="connsiteY13" fmla="*/ 311944 h 461963"/>
              <a:gd name="connsiteX14" fmla="*/ 1514475 w 1950243"/>
              <a:gd name="connsiteY14" fmla="*/ 345281 h 461963"/>
              <a:gd name="connsiteX15" fmla="*/ 1600200 w 1950243"/>
              <a:gd name="connsiteY15" fmla="*/ 342900 h 461963"/>
              <a:gd name="connsiteX16" fmla="*/ 1604963 w 1950243"/>
              <a:gd name="connsiteY16" fmla="*/ 371475 h 461963"/>
              <a:gd name="connsiteX17" fmla="*/ 1728788 w 1950243"/>
              <a:gd name="connsiteY17" fmla="*/ 373856 h 461963"/>
              <a:gd name="connsiteX18" fmla="*/ 1733550 w 1950243"/>
              <a:gd name="connsiteY18" fmla="*/ 400050 h 461963"/>
              <a:gd name="connsiteX19" fmla="*/ 1788318 w 1950243"/>
              <a:gd name="connsiteY19" fmla="*/ 400050 h 461963"/>
              <a:gd name="connsiteX20" fmla="*/ 1785938 w 1950243"/>
              <a:gd name="connsiteY20" fmla="*/ 421481 h 461963"/>
              <a:gd name="connsiteX21" fmla="*/ 1802605 w 1950243"/>
              <a:gd name="connsiteY21" fmla="*/ 421482 h 461963"/>
              <a:gd name="connsiteX22" fmla="*/ 1800225 w 1950243"/>
              <a:gd name="connsiteY22" fmla="*/ 461963 h 461963"/>
              <a:gd name="connsiteX23" fmla="*/ 1950243 w 1950243"/>
              <a:gd name="connsiteY23" fmla="*/ 454820 h 461963"/>
              <a:gd name="connsiteX24" fmla="*/ 1950243 w 1950243"/>
              <a:gd name="connsiteY24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1319212 w 1950243"/>
              <a:gd name="connsiteY8" fmla="*/ 264319 h 461963"/>
              <a:gd name="connsiteX9" fmla="*/ 1478756 w 1950243"/>
              <a:gd name="connsiteY9" fmla="*/ 261937 h 461963"/>
              <a:gd name="connsiteX10" fmla="*/ 1478756 w 1950243"/>
              <a:gd name="connsiteY10" fmla="*/ 283369 h 461963"/>
              <a:gd name="connsiteX11" fmla="*/ 1502569 w 1950243"/>
              <a:gd name="connsiteY11" fmla="*/ 285750 h 461963"/>
              <a:gd name="connsiteX12" fmla="*/ 1502568 w 1950243"/>
              <a:gd name="connsiteY12" fmla="*/ 311944 h 461963"/>
              <a:gd name="connsiteX13" fmla="*/ 1512094 w 1950243"/>
              <a:gd name="connsiteY13" fmla="*/ 311944 h 461963"/>
              <a:gd name="connsiteX14" fmla="*/ 1514475 w 1950243"/>
              <a:gd name="connsiteY14" fmla="*/ 345281 h 461963"/>
              <a:gd name="connsiteX15" fmla="*/ 1600200 w 1950243"/>
              <a:gd name="connsiteY15" fmla="*/ 342900 h 461963"/>
              <a:gd name="connsiteX16" fmla="*/ 1604963 w 1950243"/>
              <a:gd name="connsiteY16" fmla="*/ 371475 h 461963"/>
              <a:gd name="connsiteX17" fmla="*/ 1728788 w 1950243"/>
              <a:gd name="connsiteY17" fmla="*/ 373856 h 461963"/>
              <a:gd name="connsiteX18" fmla="*/ 1733550 w 1950243"/>
              <a:gd name="connsiteY18" fmla="*/ 400050 h 461963"/>
              <a:gd name="connsiteX19" fmla="*/ 1788318 w 1950243"/>
              <a:gd name="connsiteY19" fmla="*/ 400050 h 461963"/>
              <a:gd name="connsiteX20" fmla="*/ 1785938 w 1950243"/>
              <a:gd name="connsiteY20" fmla="*/ 421481 h 461963"/>
              <a:gd name="connsiteX21" fmla="*/ 1802605 w 1950243"/>
              <a:gd name="connsiteY21" fmla="*/ 421482 h 461963"/>
              <a:gd name="connsiteX22" fmla="*/ 1800225 w 1950243"/>
              <a:gd name="connsiteY22" fmla="*/ 461963 h 461963"/>
              <a:gd name="connsiteX23" fmla="*/ 1950243 w 1950243"/>
              <a:gd name="connsiteY23" fmla="*/ 454820 h 461963"/>
              <a:gd name="connsiteX24" fmla="*/ 1950243 w 1950243"/>
              <a:gd name="connsiteY24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2468 w 1950243"/>
              <a:gd name="connsiteY8" fmla="*/ 100012 h 461963"/>
              <a:gd name="connsiteX9" fmla="*/ 1319212 w 1950243"/>
              <a:gd name="connsiteY9" fmla="*/ 264319 h 461963"/>
              <a:gd name="connsiteX10" fmla="*/ 1478756 w 1950243"/>
              <a:gd name="connsiteY10" fmla="*/ 261937 h 461963"/>
              <a:gd name="connsiteX11" fmla="*/ 1478756 w 1950243"/>
              <a:gd name="connsiteY11" fmla="*/ 283369 h 461963"/>
              <a:gd name="connsiteX12" fmla="*/ 1502569 w 1950243"/>
              <a:gd name="connsiteY12" fmla="*/ 285750 h 461963"/>
              <a:gd name="connsiteX13" fmla="*/ 1502568 w 1950243"/>
              <a:gd name="connsiteY13" fmla="*/ 311944 h 461963"/>
              <a:gd name="connsiteX14" fmla="*/ 1512094 w 1950243"/>
              <a:gd name="connsiteY14" fmla="*/ 311944 h 461963"/>
              <a:gd name="connsiteX15" fmla="*/ 1514475 w 1950243"/>
              <a:gd name="connsiteY15" fmla="*/ 345281 h 461963"/>
              <a:gd name="connsiteX16" fmla="*/ 1600200 w 1950243"/>
              <a:gd name="connsiteY16" fmla="*/ 342900 h 461963"/>
              <a:gd name="connsiteX17" fmla="*/ 1604963 w 1950243"/>
              <a:gd name="connsiteY17" fmla="*/ 371475 h 461963"/>
              <a:gd name="connsiteX18" fmla="*/ 1728788 w 1950243"/>
              <a:gd name="connsiteY18" fmla="*/ 373856 h 461963"/>
              <a:gd name="connsiteX19" fmla="*/ 1733550 w 1950243"/>
              <a:gd name="connsiteY19" fmla="*/ 400050 h 461963"/>
              <a:gd name="connsiteX20" fmla="*/ 1788318 w 1950243"/>
              <a:gd name="connsiteY20" fmla="*/ 400050 h 461963"/>
              <a:gd name="connsiteX21" fmla="*/ 1785938 w 1950243"/>
              <a:gd name="connsiteY21" fmla="*/ 421481 h 461963"/>
              <a:gd name="connsiteX22" fmla="*/ 1802605 w 1950243"/>
              <a:gd name="connsiteY22" fmla="*/ 421482 h 461963"/>
              <a:gd name="connsiteX23" fmla="*/ 1800225 w 1950243"/>
              <a:gd name="connsiteY23" fmla="*/ 461963 h 461963"/>
              <a:gd name="connsiteX24" fmla="*/ 1950243 w 1950243"/>
              <a:gd name="connsiteY24" fmla="*/ 454820 h 461963"/>
              <a:gd name="connsiteX25" fmla="*/ 1950243 w 1950243"/>
              <a:gd name="connsiteY25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2468 w 1950243"/>
              <a:gd name="connsiteY8" fmla="*/ 100012 h 461963"/>
              <a:gd name="connsiteX9" fmla="*/ 1319212 w 1950243"/>
              <a:gd name="connsiteY9" fmla="*/ 264319 h 461963"/>
              <a:gd name="connsiteX10" fmla="*/ 1478756 w 1950243"/>
              <a:gd name="connsiteY10" fmla="*/ 261937 h 461963"/>
              <a:gd name="connsiteX11" fmla="*/ 1478756 w 1950243"/>
              <a:gd name="connsiteY11" fmla="*/ 283369 h 461963"/>
              <a:gd name="connsiteX12" fmla="*/ 1502569 w 1950243"/>
              <a:gd name="connsiteY12" fmla="*/ 285750 h 461963"/>
              <a:gd name="connsiteX13" fmla="*/ 1502568 w 1950243"/>
              <a:gd name="connsiteY13" fmla="*/ 311944 h 461963"/>
              <a:gd name="connsiteX14" fmla="*/ 1512094 w 1950243"/>
              <a:gd name="connsiteY14" fmla="*/ 311944 h 461963"/>
              <a:gd name="connsiteX15" fmla="*/ 1514475 w 1950243"/>
              <a:gd name="connsiteY15" fmla="*/ 345281 h 461963"/>
              <a:gd name="connsiteX16" fmla="*/ 1600200 w 1950243"/>
              <a:gd name="connsiteY16" fmla="*/ 342900 h 461963"/>
              <a:gd name="connsiteX17" fmla="*/ 1604963 w 1950243"/>
              <a:gd name="connsiteY17" fmla="*/ 371475 h 461963"/>
              <a:gd name="connsiteX18" fmla="*/ 1728788 w 1950243"/>
              <a:gd name="connsiteY18" fmla="*/ 373856 h 461963"/>
              <a:gd name="connsiteX19" fmla="*/ 1733550 w 1950243"/>
              <a:gd name="connsiteY19" fmla="*/ 400050 h 461963"/>
              <a:gd name="connsiteX20" fmla="*/ 1788318 w 1950243"/>
              <a:gd name="connsiteY20" fmla="*/ 400050 h 461963"/>
              <a:gd name="connsiteX21" fmla="*/ 1785938 w 1950243"/>
              <a:gd name="connsiteY21" fmla="*/ 421481 h 461963"/>
              <a:gd name="connsiteX22" fmla="*/ 1802605 w 1950243"/>
              <a:gd name="connsiteY22" fmla="*/ 421482 h 461963"/>
              <a:gd name="connsiteX23" fmla="*/ 1800225 w 1950243"/>
              <a:gd name="connsiteY23" fmla="*/ 461963 h 461963"/>
              <a:gd name="connsiteX24" fmla="*/ 1950243 w 1950243"/>
              <a:gd name="connsiteY24" fmla="*/ 454820 h 461963"/>
              <a:gd name="connsiteX25" fmla="*/ 1950243 w 1950243"/>
              <a:gd name="connsiteY25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697705 w 1950243"/>
              <a:gd name="connsiteY8" fmla="*/ 102393 h 461963"/>
              <a:gd name="connsiteX9" fmla="*/ 1319212 w 1950243"/>
              <a:gd name="connsiteY9" fmla="*/ 264319 h 461963"/>
              <a:gd name="connsiteX10" fmla="*/ 1478756 w 1950243"/>
              <a:gd name="connsiteY10" fmla="*/ 261937 h 461963"/>
              <a:gd name="connsiteX11" fmla="*/ 1478756 w 1950243"/>
              <a:gd name="connsiteY11" fmla="*/ 283369 h 461963"/>
              <a:gd name="connsiteX12" fmla="*/ 1502569 w 1950243"/>
              <a:gd name="connsiteY12" fmla="*/ 285750 h 461963"/>
              <a:gd name="connsiteX13" fmla="*/ 1502568 w 1950243"/>
              <a:gd name="connsiteY13" fmla="*/ 311944 h 461963"/>
              <a:gd name="connsiteX14" fmla="*/ 1512094 w 1950243"/>
              <a:gd name="connsiteY14" fmla="*/ 311944 h 461963"/>
              <a:gd name="connsiteX15" fmla="*/ 1514475 w 1950243"/>
              <a:gd name="connsiteY15" fmla="*/ 345281 h 461963"/>
              <a:gd name="connsiteX16" fmla="*/ 1600200 w 1950243"/>
              <a:gd name="connsiteY16" fmla="*/ 342900 h 461963"/>
              <a:gd name="connsiteX17" fmla="*/ 1604963 w 1950243"/>
              <a:gd name="connsiteY17" fmla="*/ 371475 h 461963"/>
              <a:gd name="connsiteX18" fmla="*/ 1728788 w 1950243"/>
              <a:gd name="connsiteY18" fmla="*/ 373856 h 461963"/>
              <a:gd name="connsiteX19" fmla="*/ 1733550 w 1950243"/>
              <a:gd name="connsiteY19" fmla="*/ 400050 h 461963"/>
              <a:gd name="connsiteX20" fmla="*/ 1788318 w 1950243"/>
              <a:gd name="connsiteY20" fmla="*/ 400050 h 461963"/>
              <a:gd name="connsiteX21" fmla="*/ 1785938 w 1950243"/>
              <a:gd name="connsiteY21" fmla="*/ 421481 h 461963"/>
              <a:gd name="connsiteX22" fmla="*/ 1802605 w 1950243"/>
              <a:gd name="connsiteY22" fmla="*/ 421482 h 461963"/>
              <a:gd name="connsiteX23" fmla="*/ 1800225 w 1950243"/>
              <a:gd name="connsiteY23" fmla="*/ 461963 h 461963"/>
              <a:gd name="connsiteX24" fmla="*/ 1950243 w 1950243"/>
              <a:gd name="connsiteY24" fmla="*/ 454820 h 461963"/>
              <a:gd name="connsiteX25" fmla="*/ 1950243 w 1950243"/>
              <a:gd name="connsiteY25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697705 w 1950243"/>
              <a:gd name="connsiteY8" fmla="*/ 102393 h 461963"/>
              <a:gd name="connsiteX9" fmla="*/ 1209675 w 1950243"/>
              <a:gd name="connsiteY9" fmla="*/ 104775 h 461963"/>
              <a:gd name="connsiteX10" fmla="*/ 1319212 w 1950243"/>
              <a:gd name="connsiteY10" fmla="*/ 264319 h 461963"/>
              <a:gd name="connsiteX11" fmla="*/ 1478756 w 1950243"/>
              <a:gd name="connsiteY11" fmla="*/ 261937 h 461963"/>
              <a:gd name="connsiteX12" fmla="*/ 1478756 w 1950243"/>
              <a:gd name="connsiteY12" fmla="*/ 283369 h 461963"/>
              <a:gd name="connsiteX13" fmla="*/ 1502569 w 1950243"/>
              <a:gd name="connsiteY13" fmla="*/ 285750 h 461963"/>
              <a:gd name="connsiteX14" fmla="*/ 1502568 w 1950243"/>
              <a:gd name="connsiteY14" fmla="*/ 311944 h 461963"/>
              <a:gd name="connsiteX15" fmla="*/ 1512094 w 1950243"/>
              <a:gd name="connsiteY15" fmla="*/ 311944 h 461963"/>
              <a:gd name="connsiteX16" fmla="*/ 1514475 w 1950243"/>
              <a:gd name="connsiteY16" fmla="*/ 345281 h 461963"/>
              <a:gd name="connsiteX17" fmla="*/ 1600200 w 1950243"/>
              <a:gd name="connsiteY17" fmla="*/ 342900 h 461963"/>
              <a:gd name="connsiteX18" fmla="*/ 1604963 w 1950243"/>
              <a:gd name="connsiteY18" fmla="*/ 371475 h 461963"/>
              <a:gd name="connsiteX19" fmla="*/ 1728788 w 1950243"/>
              <a:gd name="connsiteY19" fmla="*/ 373856 h 461963"/>
              <a:gd name="connsiteX20" fmla="*/ 1733550 w 1950243"/>
              <a:gd name="connsiteY20" fmla="*/ 400050 h 461963"/>
              <a:gd name="connsiteX21" fmla="*/ 1788318 w 1950243"/>
              <a:gd name="connsiteY21" fmla="*/ 400050 h 461963"/>
              <a:gd name="connsiteX22" fmla="*/ 1785938 w 1950243"/>
              <a:gd name="connsiteY22" fmla="*/ 421481 h 461963"/>
              <a:gd name="connsiteX23" fmla="*/ 1802605 w 1950243"/>
              <a:gd name="connsiteY23" fmla="*/ 421482 h 461963"/>
              <a:gd name="connsiteX24" fmla="*/ 1800225 w 1950243"/>
              <a:gd name="connsiteY24" fmla="*/ 461963 h 461963"/>
              <a:gd name="connsiteX25" fmla="*/ 1950243 w 1950243"/>
              <a:gd name="connsiteY25" fmla="*/ 454820 h 461963"/>
              <a:gd name="connsiteX26" fmla="*/ 1950243 w 1950243"/>
              <a:gd name="connsiteY26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697705 w 1950243"/>
              <a:gd name="connsiteY8" fmla="*/ 102393 h 461963"/>
              <a:gd name="connsiteX9" fmla="*/ 1209675 w 1950243"/>
              <a:gd name="connsiteY9" fmla="*/ 104775 h 461963"/>
              <a:gd name="connsiteX10" fmla="*/ 1319212 w 1950243"/>
              <a:gd name="connsiteY10" fmla="*/ 264319 h 461963"/>
              <a:gd name="connsiteX11" fmla="*/ 1478756 w 1950243"/>
              <a:gd name="connsiteY11" fmla="*/ 261937 h 461963"/>
              <a:gd name="connsiteX12" fmla="*/ 1478756 w 1950243"/>
              <a:gd name="connsiteY12" fmla="*/ 283369 h 461963"/>
              <a:gd name="connsiteX13" fmla="*/ 1502569 w 1950243"/>
              <a:gd name="connsiteY13" fmla="*/ 285750 h 461963"/>
              <a:gd name="connsiteX14" fmla="*/ 1502568 w 1950243"/>
              <a:gd name="connsiteY14" fmla="*/ 311944 h 461963"/>
              <a:gd name="connsiteX15" fmla="*/ 1512094 w 1950243"/>
              <a:gd name="connsiteY15" fmla="*/ 311944 h 461963"/>
              <a:gd name="connsiteX16" fmla="*/ 1514475 w 1950243"/>
              <a:gd name="connsiteY16" fmla="*/ 345281 h 461963"/>
              <a:gd name="connsiteX17" fmla="*/ 1600200 w 1950243"/>
              <a:gd name="connsiteY17" fmla="*/ 342900 h 461963"/>
              <a:gd name="connsiteX18" fmla="*/ 1604963 w 1950243"/>
              <a:gd name="connsiteY18" fmla="*/ 371475 h 461963"/>
              <a:gd name="connsiteX19" fmla="*/ 1728788 w 1950243"/>
              <a:gd name="connsiteY19" fmla="*/ 373856 h 461963"/>
              <a:gd name="connsiteX20" fmla="*/ 1733550 w 1950243"/>
              <a:gd name="connsiteY20" fmla="*/ 400050 h 461963"/>
              <a:gd name="connsiteX21" fmla="*/ 1788318 w 1950243"/>
              <a:gd name="connsiteY21" fmla="*/ 400050 h 461963"/>
              <a:gd name="connsiteX22" fmla="*/ 1785938 w 1950243"/>
              <a:gd name="connsiteY22" fmla="*/ 421481 h 461963"/>
              <a:gd name="connsiteX23" fmla="*/ 1802605 w 1950243"/>
              <a:gd name="connsiteY23" fmla="*/ 421482 h 461963"/>
              <a:gd name="connsiteX24" fmla="*/ 1800225 w 1950243"/>
              <a:gd name="connsiteY24" fmla="*/ 461963 h 461963"/>
              <a:gd name="connsiteX25" fmla="*/ 1950243 w 1950243"/>
              <a:gd name="connsiteY25" fmla="*/ 454820 h 461963"/>
              <a:gd name="connsiteX26" fmla="*/ 1950243 w 1950243"/>
              <a:gd name="connsiteY26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319212 w 1950243"/>
              <a:gd name="connsiteY10" fmla="*/ 264319 h 461963"/>
              <a:gd name="connsiteX11" fmla="*/ 1478756 w 1950243"/>
              <a:gd name="connsiteY11" fmla="*/ 261937 h 461963"/>
              <a:gd name="connsiteX12" fmla="*/ 1478756 w 1950243"/>
              <a:gd name="connsiteY12" fmla="*/ 283369 h 461963"/>
              <a:gd name="connsiteX13" fmla="*/ 1502569 w 1950243"/>
              <a:gd name="connsiteY13" fmla="*/ 285750 h 461963"/>
              <a:gd name="connsiteX14" fmla="*/ 1502568 w 1950243"/>
              <a:gd name="connsiteY14" fmla="*/ 311944 h 461963"/>
              <a:gd name="connsiteX15" fmla="*/ 1512094 w 1950243"/>
              <a:gd name="connsiteY15" fmla="*/ 311944 h 461963"/>
              <a:gd name="connsiteX16" fmla="*/ 1514475 w 1950243"/>
              <a:gd name="connsiteY16" fmla="*/ 345281 h 461963"/>
              <a:gd name="connsiteX17" fmla="*/ 1600200 w 1950243"/>
              <a:gd name="connsiteY17" fmla="*/ 342900 h 461963"/>
              <a:gd name="connsiteX18" fmla="*/ 1604963 w 1950243"/>
              <a:gd name="connsiteY18" fmla="*/ 371475 h 461963"/>
              <a:gd name="connsiteX19" fmla="*/ 1728788 w 1950243"/>
              <a:gd name="connsiteY19" fmla="*/ 373856 h 461963"/>
              <a:gd name="connsiteX20" fmla="*/ 1733550 w 1950243"/>
              <a:gd name="connsiteY20" fmla="*/ 400050 h 461963"/>
              <a:gd name="connsiteX21" fmla="*/ 1788318 w 1950243"/>
              <a:gd name="connsiteY21" fmla="*/ 400050 h 461963"/>
              <a:gd name="connsiteX22" fmla="*/ 1785938 w 1950243"/>
              <a:gd name="connsiteY22" fmla="*/ 421481 h 461963"/>
              <a:gd name="connsiteX23" fmla="*/ 1802605 w 1950243"/>
              <a:gd name="connsiteY23" fmla="*/ 421482 h 461963"/>
              <a:gd name="connsiteX24" fmla="*/ 1800225 w 1950243"/>
              <a:gd name="connsiteY24" fmla="*/ 461963 h 461963"/>
              <a:gd name="connsiteX25" fmla="*/ 1950243 w 1950243"/>
              <a:gd name="connsiteY25" fmla="*/ 454820 h 461963"/>
              <a:gd name="connsiteX26" fmla="*/ 1950243 w 1950243"/>
              <a:gd name="connsiteY26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2394 h 461963"/>
              <a:gd name="connsiteX10" fmla="*/ 1319212 w 1950243"/>
              <a:gd name="connsiteY10" fmla="*/ 264319 h 461963"/>
              <a:gd name="connsiteX11" fmla="*/ 1478756 w 1950243"/>
              <a:gd name="connsiteY11" fmla="*/ 261937 h 461963"/>
              <a:gd name="connsiteX12" fmla="*/ 1478756 w 1950243"/>
              <a:gd name="connsiteY12" fmla="*/ 283369 h 461963"/>
              <a:gd name="connsiteX13" fmla="*/ 1502569 w 1950243"/>
              <a:gd name="connsiteY13" fmla="*/ 285750 h 461963"/>
              <a:gd name="connsiteX14" fmla="*/ 1502568 w 1950243"/>
              <a:gd name="connsiteY14" fmla="*/ 311944 h 461963"/>
              <a:gd name="connsiteX15" fmla="*/ 1512094 w 1950243"/>
              <a:gd name="connsiteY15" fmla="*/ 311944 h 461963"/>
              <a:gd name="connsiteX16" fmla="*/ 1514475 w 1950243"/>
              <a:gd name="connsiteY16" fmla="*/ 345281 h 461963"/>
              <a:gd name="connsiteX17" fmla="*/ 1600200 w 1950243"/>
              <a:gd name="connsiteY17" fmla="*/ 342900 h 461963"/>
              <a:gd name="connsiteX18" fmla="*/ 1604963 w 1950243"/>
              <a:gd name="connsiteY18" fmla="*/ 371475 h 461963"/>
              <a:gd name="connsiteX19" fmla="*/ 1728788 w 1950243"/>
              <a:gd name="connsiteY19" fmla="*/ 373856 h 461963"/>
              <a:gd name="connsiteX20" fmla="*/ 1733550 w 1950243"/>
              <a:gd name="connsiteY20" fmla="*/ 400050 h 461963"/>
              <a:gd name="connsiteX21" fmla="*/ 1788318 w 1950243"/>
              <a:gd name="connsiteY21" fmla="*/ 400050 h 461963"/>
              <a:gd name="connsiteX22" fmla="*/ 1785938 w 1950243"/>
              <a:gd name="connsiteY22" fmla="*/ 421481 h 461963"/>
              <a:gd name="connsiteX23" fmla="*/ 1802605 w 1950243"/>
              <a:gd name="connsiteY23" fmla="*/ 421482 h 461963"/>
              <a:gd name="connsiteX24" fmla="*/ 1800225 w 1950243"/>
              <a:gd name="connsiteY24" fmla="*/ 461963 h 461963"/>
              <a:gd name="connsiteX25" fmla="*/ 1950243 w 1950243"/>
              <a:gd name="connsiteY25" fmla="*/ 454820 h 461963"/>
              <a:gd name="connsiteX26" fmla="*/ 1950243 w 1950243"/>
              <a:gd name="connsiteY26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319212 w 1950243"/>
              <a:gd name="connsiteY10" fmla="*/ 264319 h 461963"/>
              <a:gd name="connsiteX11" fmla="*/ 1478756 w 1950243"/>
              <a:gd name="connsiteY11" fmla="*/ 261937 h 461963"/>
              <a:gd name="connsiteX12" fmla="*/ 1478756 w 1950243"/>
              <a:gd name="connsiteY12" fmla="*/ 283369 h 461963"/>
              <a:gd name="connsiteX13" fmla="*/ 1502569 w 1950243"/>
              <a:gd name="connsiteY13" fmla="*/ 285750 h 461963"/>
              <a:gd name="connsiteX14" fmla="*/ 1502568 w 1950243"/>
              <a:gd name="connsiteY14" fmla="*/ 311944 h 461963"/>
              <a:gd name="connsiteX15" fmla="*/ 1512094 w 1950243"/>
              <a:gd name="connsiteY15" fmla="*/ 311944 h 461963"/>
              <a:gd name="connsiteX16" fmla="*/ 1514475 w 1950243"/>
              <a:gd name="connsiteY16" fmla="*/ 345281 h 461963"/>
              <a:gd name="connsiteX17" fmla="*/ 1600200 w 1950243"/>
              <a:gd name="connsiteY17" fmla="*/ 342900 h 461963"/>
              <a:gd name="connsiteX18" fmla="*/ 1604963 w 1950243"/>
              <a:gd name="connsiteY18" fmla="*/ 371475 h 461963"/>
              <a:gd name="connsiteX19" fmla="*/ 1728788 w 1950243"/>
              <a:gd name="connsiteY19" fmla="*/ 373856 h 461963"/>
              <a:gd name="connsiteX20" fmla="*/ 1733550 w 1950243"/>
              <a:gd name="connsiteY20" fmla="*/ 400050 h 461963"/>
              <a:gd name="connsiteX21" fmla="*/ 1788318 w 1950243"/>
              <a:gd name="connsiteY21" fmla="*/ 400050 h 461963"/>
              <a:gd name="connsiteX22" fmla="*/ 1785938 w 1950243"/>
              <a:gd name="connsiteY22" fmla="*/ 421481 h 461963"/>
              <a:gd name="connsiteX23" fmla="*/ 1802605 w 1950243"/>
              <a:gd name="connsiteY23" fmla="*/ 421482 h 461963"/>
              <a:gd name="connsiteX24" fmla="*/ 1800225 w 1950243"/>
              <a:gd name="connsiteY24" fmla="*/ 461963 h 461963"/>
              <a:gd name="connsiteX25" fmla="*/ 1950243 w 1950243"/>
              <a:gd name="connsiteY25" fmla="*/ 454820 h 461963"/>
              <a:gd name="connsiteX26" fmla="*/ 1950243 w 1950243"/>
              <a:gd name="connsiteY26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0150 w 1950243"/>
              <a:gd name="connsiteY10" fmla="*/ 145256 h 461963"/>
              <a:gd name="connsiteX11" fmla="*/ 1319212 w 1950243"/>
              <a:gd name="connsiteY11" fmla="*/ 264319 h 461963"/>
              <a:gd name="connsiteX12" fmla="*/ 1478756 w 1950243"/>
              <a:gd name="connsiteY12" fmla="*/ 261937 h 461963"/>
              <a:gd name="connsiteX13" fmla="*/ 1478756 w 1950243"/>
              <a:gd name="connsiteY13" fmla="*/ 283369 h 461963"/>
              <a:gd name="connsiteX14" fmla="*/ 1502569 w 1950243"/>
              <a:gd name="connsiteY14" fmla="*/ 285750 h 461963"/>
              <a:gd name="connsiteX15" fmla="*/ 1502568 w 1950243"/>
              <a:gd name="connsiteY15" fmla="*/ 311944 h 461963"/>
              <a:gd name="connsiteX16" fmla="*/ 1512094 w 1950243"/>
              <a:gd name="connsiteY16" fmla="*/ 311944 h 461963"/>
              <a:gd name="connsiteX17" fmla="*/ 1514475 w 1950243"/>
              <a:gd name="connsiteY17" fmla="*/ 345281 h 461963"/>
              <a:gd name="connsiteX18" fmla="*/ 1600200 w 1950243"/>
              <a:gd name="connsiteY18" fmla="*/ 342900 h 461963"/>
              <a:gd name="connsiteX19" fmla="*/ 1604963 w 1950243"/>
              <a:gd name="connsiteY19" fmla="*/ 371475 h 461963"/>
              <a:gd name="connsiteX20" fmla="*/ 1728788 w 1950243"/>
              <a:gd name="connsiteY20" fmla="*/ 373856 h 461963"/>
              <a:gd name="connsiteX21" fmla="*/ 1733550 w 1950243"/>
              <a:gd name="connsiteY21" fmla="*/ 400050 h 461963"/>
              <a:gd name="connsiteX22" fmla="*/ 1788318 w 1950243"/>
              <a:gd name="connsiteY22" fmla="*/ 400050 h 461963"/>
              <a:gd name="connsiteX23" fmla="*/ 1785938 w 1950243"/>
              <a:gd name="connsiteY23" fmla="*/ 421481 h 461963"/>
              <a:gd name="connsiteX24" fmla="*/ 1802605 w 1950243"/>
              <a:gd name="connsiteY24" fmla="*/ 421482 h 461963"/>
              <a:gd name="connsiteX25" fmla="*/ 1800225 w 1950243"/>
              <a:gd name="connsiteY25" fmla="*/ 461963 h 461963"/>
              <a:gd name="connsiteX26" fmla="*/ 1950243 w 1950243"/>
              <a:gd name="connsiteY26" fmla="*/ 454820 h 461963"/>
              <a:gd name="connsiteX27" fmla="*/ 1950243 w 1950243"/>
              <a:gd name="connsiteY27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0150 w 1950243"/>
              <a:gd name="connsiteY10" fmla="*/ 145256 h 461963"/>
              <a:gd name="connsiteX11" fmla="*/ 1319212 w 1950243"/>
              <a:gd name="connsiteY11" fmla="*/ 264319 h 461963"/>
              <a:gd name="connsiteX12" fmla="*/ 1478756 w 1950243"/>
              <a:gd name="connsiteY12" fmla="*/ 261937 h 461963"/>
              <a:gd name="connsiteX13" fmla="*/ 1478756 w 1950243"/>
              <a:gd name="connsiteY13" fmla="*/ 283369 h 461963"/>
              <a:gd name="connsiteX14" fmla="*/ 1502569 w 1950243"/>
              <a:gd name="connsiteY14" fmla="*/ 285750 h 461963"/>
              <a:gd name="connsiteX15" fmla="*/ 1502568 w 1950243"/>
              <a:gd name="connsiteY15" fmla="*/ 311944 h 461963"/>
              <a:gd name="connsiteX16" fmla="*/ 1512094 w 1950243"/>
              <a:gd name="connsiteY16" fmla="*/ 311944 h 461963"/>
              <a:gd name="connsiteX17" fmla="*/ 1514475 w 1950243"/>
              <a:gd name="connsiteY17" fmla="*/ 345281 h 461963"/>
              <a:gd name="connsiteX18" fmla="*/ 1600200 w 1950243"/>
              <a:gd name="connsiteY18" fmla="*/ 342900 h 461963"/>
              <a:gd name="connsiteX19" fmla="*/ 1604963 w 1950243"/>
              <a:gd name="connsiteY19" fmla="*/ 371475 h 461963"/>
              <a:gd name="connsiteX20" fmla="*/ 1728788 w 1950243"/>
              <a:gd name="connsiteY20" fmla="*/ 373856 h 461963"/>
              <a:gd name="connsiteX21" fmla="*/ 1733550 w 1950243"/>
              <a:gd name="connsiteY21" fmla="*/ 400050 h 461963"/>
              <a:gd name="connsiteX22" fmla="*/ 1788318 w 1950243"/>
              <a:gd name="connsiteY22" fmla="*/ 400050 h 461963"/>
              <a:gd name="connsiteX23" fmla="*/ 1785938 w 1950243"/>
              <a:gd name="connsiteY23" fmla="*/ 421481 h 461963"/>
              <a:gd name="connsiteX24" fmla="*/ 1802605 w 1950243"/>
              <a:gd name="connsiteY24" fmla="*/ 421482 h 461963"/>
              <a:gd name="connsiteX25" fmla="*/ 1800225 w 1950243"/>
              <a:gd name="connsiteY25" fmla="*/ 461963 h 461963"/>
              <a:gd name="connsiteX26" fmla="*/ 1950243 w 1950243"/>
              <a:gd name="connsiteY26" fmla="*/ 454820 h 461963"/>
              <a:gd name="connsiteX27" fmla="*/ 1950243 w 1950243"/>
              <a:gd name="connsiteY27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4912 w 1950243"/>
              <a:gd name="connsiteY10" fmla="*/ 145256 h 461963"/>
              <a:gd name="connsiteX11" fmla="*/ 1319212 w 1950243"/>
              <a:gd name="connsiteY11" fmla="*/ 264319 h 461963"/>
              <a:gd name="connsiteX12" fmla="*/ 1478756 w 1950243"/>
              <a:gd name="connsiteY12" fmla="*/ 261937 h 461963"/>
              <a:gd name="connsiteX13" fmla="*/ 1478756 w 1950243"/>
              <a:gd name="connsiteY13" fmla="*/ 283369 h 461963"/>
              <a:gd name="connsiteX14" fmla="*/ 1502569 w 1950243"/>
              <a:gd name="connsiteY14" fmla="*/ 285750 h 461963"/>
              <a:gd name="connsiteX15" fmla="*/ 1502568 w 1950243"/>
              <a:gd name="connsiteY15" fmla="*/ 311944 h 461963"/>
              <a:gd name="connsiteX16" fmla="*/ 1512094 w 1950243"/>
              <a:gd name="connsiteY16" fmla="*/ 311944 h 461963"/>
              <a:gd name="connsiteX17" fmla="*/ 1514475 w 1950243"/>
              <a:gd name="connsiteY17" fmla="*/ 345281 h 461963"/>
              <a:gd name="connsiteX18" fmla="*/ 1600200 w 1950243"/>
              <a:gd name="connsiteY18" fmla="*/ 342900 h 461963"/>
              <a:gd name="connsiteX19" fmla="*/ 1604963 w 1950243"/>
              <a:gd name="connsiteY19" fmla="*/ 371475 h 461963"/>
              <a:gd name="connsiteX20" fmla="*/ 1728788 w 1950243"/>
              <a:gd name="connsiteY20" fmla="*/ 373856 h 461963"/>
              <a:gd name="connsiteX21" fmla="*/ 1733550 w 1950243"/>
              <a:gd name="connsiteY21" fmla="*/ 400050 h 461963"/>
              <a:gd name="connsiteX22" fmla="*/ 1788318 w 1950243"/>
              <a:gd name="connsiteY22" fmla="*/ 400050 h 461963"/>
              <a:gd name="connsiteX23" fmla="*/ 1785938 w 1950243"/>
              <a:gd name="connsiteY23" fmla="*/ 421481 h 461963"/>
              <a:gd name="connsiteX24" fmla="*/ 1802605 w 1950243"/>
              <a:gd name="connsiteY24" fmla="*/ 421482 h 461963"/>
              <a:gd name="connsiteX25" fmla="*/ 1800225 w 1950243"/>
              <a:gd name="connsiteY25" fmla="*/ 461963 h 461963"/>
              <a:gd name="connsiteX26" fmla="*/ 1950243 w 1950243"/>
              <a:gd name="connsiteY26" fmla="*/ 454820 h 461963"/>
              <a:gd name="connsiteX27" fmla="*/ 1950243 w 1950243"/>
              <a:gd name="connsiteY27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7294 w 1950243"/>
              <a:gd name="connsiteY10" fmla="*/ 140494 h 461963"/>
              <a:gd name="connsiteX11" fmla="*/ 1319212 w 1950243"/>
              <a:gd name="connsiteY11" fmla="*/ 264319 h 461963"/>
              <a:gd name="connsiteX12" fmla="*/ 1478756 w 1950243"/>
              <a:gd name="connsiteY12" fmla="*/ 261937 h 461963"/>
              <a:gd name="connsiteX13" fmla="*/ 1478756 w 1950243"/>
              <a:gd name="connsiteY13" fmla="*/ 283369 h 461963"/>
              <a:gd name="connsiteX14" fmla="*/ 1502569 w 1950243"/>
              <a:gd name="connsiteY14" fmla="*/ 285750 h 461963"/>
              <a:gd name="connsiteX15" fmla="*/ 1502568 w 1950243"/>
              <a:gd name="connsiteY15" fmla="*/ 311944 h 461963"/>
              <a:gd name="connsiteX16" fmla="*/ 1512094 w 1950243"/>
              <a:gd name="connsiteY16" fmla="*/ 311944 h 461963"/>
              <a:gd name="connsiteX17" fmla="*/ 1514475 w 1950243"/>
              <a:gd name="connsiteY17" fmla="*/ 345281 h 461963"/>
              <a:gd name="connsiteX18" fmla="*/ 1600200 w 1950243"/>
              <a:gd name="connsiteY18" fmla="*/ 342900 h 461963"/>
              <a:gd name="connsiteX19" fmla="*/ 1604963 w 1950243"/>
              <a:gd name="connsiteY19" fmla="*/ 371475 h 461963"/>
              <a:gd name="connsiteX20" fmla="*/ 1728788 w 1950243"/>
              <a:gd name="connsiteY20" fmla="*/ 373856 h 461963"/>
              <a:gd name="connsiteX21" fmla="*/ 1733550 w 1950243"/>
              <a:gd name="connsiteY21" fmla="*/ 400050 h 461963"/>
              <a:gd name="connsiteX22" fmla="*/ 1788318 w 1950243"/>
              <a:gd name="connsiteY22" fmla="*/ 400050 h 461963"/>
              <a:gd name="connsiteX23" fmla="*/ 1785938 w 1950243"/>
              <a:gd name="connsiteY23" fmla="*/ 421481 h 461963"/>
              <a:gd name="connsiteX24" fmla="*/ 1802605 w 1950243"/>
              <a:gd name="connsiteY24" fmla="*/ 421482 h 461963"/>
              <a:gd name="connsiteX25" fmla="*/ 1800225 w 1950243"/>
              <a:gd name="connsiteY25" fmla="*/ 461963 h 461963"/>
              <a:gd name="connsiteX26" fmla="*/ 1950243 w 1950243"/>
              <a:gd name="connsiteY26" fmla="*/ 454820 h 461963"/>
              <a:gd name="connsiteX27" fmla="*/ 1950243 w 1950243"/>
              <a:gd name="connsiteY27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7294 w 1950243"/>
              <a:gd name="connsiteY10" fmla="*/ 140494 h 461963"/>
              <a:gd name="connsiteX11" fmla="*/ 1328737 w 1950243"/>
              <a:gd name="connsiteY11" fmla="*/ 140494 h 461963"/>
              <a:gd name="connsiteX12" fmla="*/ 1319212 w 1950243"/>
              <a:gd name="connsiteY12" fmla="*/ 264319 h 461963"/>
              <a:gd name="connsiteX13" fmla="*/ 1478756 w 1950243"/>
              <a:gd name="connsiteY13" fmla="*/ 261937 h 461963"/>
              <a:gd name="connsiteX14" fmla="*/ 1478756 w 1950243"/>
              <a:gd name="connsiteY14" fmla="*/ 283369 h 461963"/>
              <a:gd name="connsiteX15" fmla="*/ 1502569 w 1950243"/>
              <a:gd name="connsiteY15" fmla="*/ 285750 h 461963"/>
              <a:gd name="connsiteX16" fmla="*/ 1502568 w 1950243"/>
              <a:gd name="connsiteY16" fmla="*/ 311944 h 461963"/>
              <a:gd name="connsiteX17" fmla="*/ 1512094 w 1950243"/>
              <a:gd name="connsiteY17" fmla="*/ 311944 h 461963"/>
              <a:gd name="connsiteX18" fmla="*/ 1514475 w 1950243"/>
              <a:gd name="connsiteY18" fmla="*/ 345281 h 461963"/>
              <a:gd name="connsiteX19" fmla="*/ 1600200 w 1950243"/>
              <a:gd name="connsiteY19" fmla="*/ 342900 h 461963"/>
              <a:gd name="connsiteX20" fmla="*/ 1604963 w 1950243"/>
              <a:gd name="connsiteY20" fmla="*/ 371475 h 461963"/>
              <a:gd name="connsiteX21" fmla="*/ 1728788 w 1950243"/>
              <a:gd name="connsiteY21" fmla="*/ 373856 h 461963"/>
              <a:gd name="connsiteX22" fmla="*/ 1733550 w 1950243"/>
              <a:gd name="connsiteY22" fmla="*/ 400050 h 461963"/>
              <a:gd name="connsiteX23" fmla="*/ 1788318 w 1950243"/>
              <a:gd name="connsiteY23" fmla="*/ 400050 h 461963"/>
              <a:gd name="connsiteX24" fmla="*/ 1785938 w 1950243"/>
              <a:gd name="connsiteY24" fmla="*/ 421481 h 461963"/>
              <a:gd name="connsiteX25" fmla="*/ 1802605 w 1950243"/>
              <a:gd name="connsiteY25" fmla="*/ 421482 h 461963"/>
              <a:gd name="connsiteX26" fmla="*/ 1800225 w 1950243"/>
              <a:gd name="connsiteY26" fmla="*/ 461963 h 461963"/>
              <a:gd name="connsiteX27" fmla="*/ 1950243 w 1950243"/>
              <a:gd name="connsiteY27" fmla="*/ 454820 h 461963"/>
              <a:gd name="connsiteX28" fmla="*/ 1950243 w 1950243"/>
              <a:gd name="connsiteY28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7294 w 1950243"/>
              <a:gd name="connsiteY10" fmla="*/ 140494 h 461963"/>
              <a:gd name="connsiteX11" fmla="*/ 1328737 w 1950243"/>
              <a:gd name="connsiteY11" fmla="*/ 140494 h 461963"/>
              <a:gd name="connsiteX12" fmla="*/ 1319212 w 1950243"/>
              <a:gd name="connsiteY12" fmla="*/ 264319 h 461963"/>
              <a:gd name="connsiteX13" fmla="*/ 1478756 w 1950243"/>
              <a:gd name="connsiteY13" fmla="*/ 261937 h 461963"/>
              <a:gd name="connsiteX14" fmla="*/ 1478756 w 1950243"/>
              <a:gd name="connsiteY14" fmla="*/ 283369 h 461963"/>
              <a:gd name="connsiteX15" fmla="*/ 1502569 w 1950243"/>
              <a:gd name="connsiteY15" fmla="*/ 285750 h 461963"/>
              <a:gd name="connsiteX16" fmla="*/ 1502568 w 1950243"/>
              <a:gd name="connsiteY16" fmla="*/ 311944 h 461963"/>
              <a:gd name="connsiteX17" fmla="*/ 1512094 w 1950243"/>
              <a:gd name="connsiteY17" fmla="*/ 311944 h 461963"/>
              <a:gd name="connsiteX18" fmla="*/ 1514475 w 1950243"/>
              <a:gd name="connsiteY18" fmla="*/ 345281 h 461963"/>
              <a:gd name="connsiteX19" fmla="*/ 1600200 w 1950243"/>
              <a:gd name="connsiteY19" fmla="*/ 342900 h 461963"/>
              <a:gd name="connsiteX20" fmla="*/ 1604963 w 1950243"/>
              <a:gd name="connsiteY20" fmla="*/ 371475 h 461963"/>
              <a:gd name="connsiteX21" fmla="*/ 1728788 w 1950243"/>
              <a:gd name="connsiteY21" fmla="*/ 373856 h 461963"/>
              <a:gd name="connsiteX22" fmla="*/ 1733550 w 1950243"/>
              <a:gd name="connsiteY22" fmla="*/ 400050 h 461963"/>
              <a:gd name="connsiteX23" fmla="*/ 1788318 w 1950243"/>
              <a:gd name="connsiteY23" fmla="*/ 400050 h 461963"/>
              <a:gd name="connsiteX24" fmla="*/ 1785938 w 1950243"/>
              <a:gd name="connsiteY24" fmla="*/ 421481 h 461963"/>
              <a:gd name="connsiteX25" fmla="*/ 1802605 w 1950243"/>
              <a:gd name="connsiteY25" fmla="*/ 421482 h 461963"/>
              <a:gd name="connsiteX26" fmla="*/ 1800225 w 1950243"/>
              <a:gd name="connsiteY26" fmla="*/ 461963 h 461963"/>
              <a:gd name="connsiteX27" fmla="*/ 1950243 w 1950243"/>
              <a:gd name="connsiteY27" fmla="*/ 454820 h 461963"/>
              <a:gd name="connsiteX28" fmla="*/ 1950243 w 1950243"/>
              <a:gd name="connsiteY28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7294 w 1950243"/>
              <a:gd name="connsiteY10" fmla="*/ 140494 h 461963"/>
              <a:gd name="connsiteX11" fmla="*/ 1228724 w 1950243"/>
              <a:gd name="connsiteY11" fmla="*/ 142875 h 461963"/>
              <a:gd name="connsiteX12" fmla="*/ 1319212 w 1950243"/>
              <a:gd name="connsiteY12" fmla="*/ 264319 h 461963"/>
              <a:gd name="connsiteX13" fmla="*/ 1478756 w 1950243"/>
              <a:gd name="connsiteY13" fmla="*/ 261937 h 461963"/>
              <a:gd name="connsiteX14" fmla="*/ 1478756 w 1950243"/>
              <a:gd name="connsiteY14" fmla="*/ 283369 h 461963"/>
              <a:gd name="connsiteX15" fmla="*/ 1502569 w 1950243"/>
              <a:gd name="connsiteY15" fmla="*/ 285750 h 461963"/>
              <a:gd name="connsiteX16" fmla="*/ 1502568 w 1950243"/>
              <a:gd name="connsiteY16" fmla="*/ 311944 h 461963"/>
              <a:gd name="connsiteX17" fmla="*/ 1512094 w 1950243"/>
              <a:gd name="connsiteY17" fmla="*/ 311944 h 461963"/>
              <a:gd name="connsiteX18" fmla="*/ 1514475 w 1950243"/>
              <a:gd name="connsiteY18" fmla="*/ 345281 h 461963"/>
              <a:gd name="connsiteX19" fmla="*/ 1600200 w 1950243"/>
              <a:gd name="connsiteY19" fmla="*/ 342900 h 461963"/>
              <a:gd name="connsiteX20" fmla="*/ 1604963 w 1950243"/>
              <a:gd name="connsiteY20" fmla="*/ 371475 h 461963"/>
              <a:gd name="connsiteX21" fmla="*/ 1728788 w 1950243"/>
              <a:gd name="connsiteY21" fmla="*/ 373856 h 461963"/>
              <a:gd name="connsiteX22" fmla="*/ 1733550 w 1950243"/>
              <a:gd name="connsiteY22" fmla="*/ 400050 h 461963"/>
              <a:gd name="connsiteX23" fmla="*/ 1788318 w 1950243"/>
              <a:gd name="connsiteY23" fmla="*/ 400050 h 461963"/>
              <a:gd name="connsiteX24" fmla="*/ 1785938 w 1950243"/>
              <a:gd name="connsiteY24" fmla="*/ 421481 h 461963"/>
              <a:gd name="connsiteX25" fmla="*/ 1802605 w 1950243"/>
              <a:gd name="connsiteY25" fmla="*/ 421482 h 461963"/>
              <a:gd name="connsiteX26" fmla="*/ 1800225 w 1950243"/>
              <a:gd name="connsiteY26" fmla="*/ 461963 h 461963"/>
              <a:gd name="connsiteX27" fmla="*/ 1950243 w 1950243"/>
              <a:gd name="connsiteY27" fmla="*/ 454820 h 461963"/>
              <a:gd name="connsiteX28" fmla="*/ 1950243 w 1950243"/>
              <a:gd name="connsiteY28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0494 h 461963"/>
              <a:gd name="connsiteX11" fmla="*/ 1228724 w 1950243"/>
              <a:gd name="connsiteY11" fmla="*/ 142875 h 461963"/>
              <a:gd name="connsiteX12" fmla="*/ 1319212 w 1950243"/>
              <a:gd name="connsiteY12" fmla="*/ 264319 h 461963"/>
              <a:gd name="connsiteX13" fmla="*/ 1478756 w 1950243"/>
              <a:gd name="connsiteY13" fmla="*/ 261937 h 461963"/>
              <a:gd name="connsiteX14" fmla="*/ 1478756 w 1950243"/>
              <a:gd name="connsiteY14" fmla="*/ 283369 h 461963"/>
              <a:gd name="connsiteX15" fmla="*/ 1502569 w 1950243"/>
              <a:gd name="connsiteY15" fmla="*/ 285750 h 461963"/>
              <a:gd name="connsiteX16" fmla="*/ 1502568 w 1950243"/>
              <a:gd name="connsiteY16" fmla="*/ 311944 h 461963"/>
              <a:gd name="connsiteX17" fmla="*/ 1512094 w 1950243"/>
              <a:gd name="connsiteY17" fmla="*/ 311944 h 461963"/>
              <a:gd name="connsiteX18" fmla="*/ 1514475 w 1950243"/>
              <a:gd name="connsiteY18" fmla="*/ 345281 h 461963"/>
              <a:gd name="connsiteX19" fmla="*/ 1600200 w 1950243"/>
              <a:gd name="connsiteY19" fmla="*/ 342900 h 461963"/>
              <a:gd name="connsiteX20" fmla="*/ 1604963 w 1950243"/>
              <a:gd name="connsiteY20" fmla="*/ 371475 h 461963"/>
              <a:gd name="connsiteX21" fmla="*/ 1728788 w 1950243"/>
              <a:gd name="connsiteY21" fmla="*/ 373856 h 461963"/>
              <a:gd name="connsiteX22" fmla="*/ 1733550 w 1950243"/>
              <a:gd name="connsiteY22" fmla="*/ 400050 h 461963"/>
              <a:gd name="connsiteX23" fmla="*/ 1788318 w 1950243"/>
              <a:gd name="connsiteY23" fmla="*/ 400050 h 461963"/>
              <a:gd name="connsiteX24" fmla="*/ 1785938 w 1950243"/>
              <a:gd name="connsiteY24" fmla="*/ 421481 h 461963"/>
              <a:gd name="connsiteX25" fmla="*/ 1802605 w 1950243"/>
              <a:gd name="connsiteY25" fmla="*/ 421482 h 461963"/>
              <a:gd name="connsiteX26" fmla="*/ 1800225 w 1950243"/>
              <a:gd name="connsiteY26" fmla="*/ 461963 h 461963"/>
              <a:gd name="connsiteX27" fmla="*/ 1950243 w 1950243"/>
              <a:gd name="connsiteY27" fmla="*/ 454820 h 461963"/>
              <a:gd name="connsiteX28" fmla="*/ 1950243 w 1950243"/>
              <a:gd name="connsiteY28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7294 w 1950243"/>
              <a:gd name="connsiteY10" fmla="*/ 147638 h 461963"/>
              <a:gd name="connsiteX11" fmla="*/ 1228724 w 1950243"/>
              <a:gd name="connsiteY11" fmla="*/ 142875 h 461963"/>
              <a:gd name="connsiteX12" fmla="*/ 1319212 w 1950243"/>
              <a:gd name="connsiteY12" fmla="*/ 264319 h 461963"/>
              <a:gd name="connsiteX13" fmla="*/ 1478756 w 1950243"/>
              <a:gd name="connsiteY13" fmla="*/ 261937 h 461963"/>
              <a:gd name="connsiteX14" fmla="*/ 1478756 w 1950243"/>
              <a:gd name="connsiteY14" fmla="*/ 283369 h 461963"/>
              <a:gd name="connsiteX15" fmla="*/ 1502569 w 1950243"/>
              <a:gd name="connsiteY15" fmla="*/ 285750 h 461963"/>
              <a:gd name="connsiteX16" fmla="*/ 1502568 w 1950243"/>
              <a:gd name="connsiteY16" fmla="*/ 311944 h 461963"/>
              <a:gd name="connsiteX17" fmla="*/ 1512094 w 1950243"/>
              <a:gd name="connsiteY17" fmla="*/ 311944 h 461963"/>
              <a:gd name="connsiteX18" fmla="*/ 1514475 w 1950243"/>
              <a:gd name="connsiteY18" fmla="*/ 345281 h 461963"/>
              <a:gd name="connsiteX19" fmla="*/ 1600200 w 1950243"/>
              <a:gd name="connsiteY19" fmla="*/ 342900 h 461963"/>
              <a:gd name="connsiteX20" fmla="*/ 1604963 w 1950243"/>
              <a:gd name="connsiteY20" fmla="*/ 371475 h 461963"/>
              <a:gd name="connsiteX21" fmla="*/ 1728788 w 1950243"/>
              <a:gd name="connsiteY21" fmla="*/ 373856 h 461963"/>
              <a:gd name="connsiteX22" fmla="*/ 1733550 w 1950243"/>
              <a:gd name="connsiteY22" fmla="*/ 400050 h 461963"/>
              <a:gd name="connsiteX23" fmla="*/ 1788318 w 1950243"/>
              <a:gd name="connsiteY23" fmla="*/ 400050 h 461963"/>
              <a:gd name="connsiteX24" fmla="*/ 1785938 w 1950243"/>
              <a:gd name="connsiteY24" fmla="*/ 421481 h 461963"/>
              <a:gd name="connsiteX25" fmla="*/ 1802605 w 1950243"/>
              <a:gd name="connsiteY25" fmla="*/ 421482 h 461963"/>
              <a:gd name="connsiteX26" fmla="*/ 1800225 w 1950243"/>
              <a:gd name="connsiteY26" fmla="*/ 461963 h 461963"/>
              <a:gd name="connsiteX27" fmla="*/ 1950243 w 1950243"/>
              <a:gd name="connsiteY27" fmla="*/ 454820 h 461963"/>
              <a:gd name="connsiteX28" fmla="*/ 1950243 w 1950243"/>
              <a:gd name="connsiteY28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28724 w 1950243"/>
              <a:gd name="connsiteY11" fmla="*/ 142875 h 461963"/>
              <a:gd name="connsiteX12" fmla="*/ 1319212 w 1950243"/>
              <a:gd name="connsiteY12" fmla="*/ 264319 h 461963"/>
              <a:gd name="connsiteX13" fmla="*/ 1478756 w 1950243"/>
              <a:gd name="connsiteY13" fmla="*/ 261937 h 461963"/>
              <a:gd name="connsiteX14" fmla="*/ 1478756 w 1950243"/>
              <a:gd name="connsiteY14" fmla="*/ 283369 h 461963"/>
              <a:gd name="connsiteX15" fmla="*/ 1502569 w 1950243"/>
              <a:gd name="connsiteY15" fmla="*/ 285750 h 461963"/>
              <a:gd name="connsiteX16" fmla="*/ 1502568 w 1950243"/>
              <a:gd name="connsiteY16" fmla="*/ 311944 h 461963"/>
              <a:gd name="connsiteX17" fmla="*/ 1512094 w 1950243"/>
              <a:gd name="connsiteY17" fmla="*/ 311944 h 461963"/>
              <a:gd name="connsiteX18" fmla="*/ 1514475 w 1950243"/>
              <a:gd name="connsiteY18" fmla="*/ 345281 h 461963"/>
              <a:gd name="connsiteX19" fmla="*/ 1600200 w 1950243"/>
              <a:gd name="connsiteY19" fmla="*/ 342900 h 461963"/>
              <a:gd name="connsiteX20" fmla="*/ 1604963 w 1950243"/>
              <a:gd name="connsiteY20" fmla="*/ 371475 h 461963"/>
              <a:gd name="connsiteX21" fmla="*/ 1728788 w 1950243"/>
              <a:gd name="connsiteY21" fmla="*/ 373856 h 461963"/>
              <a:gd name="connsiteX22" fmla="*/ 1733550 w 1950243"/>
              <a:gd name="connsiteY22" fmla="*/ 400050 h 461963"/>
              <a:gd name="connsiteX23" fmla="*/ 1788318 w 1950243"/>
              <a:gd name="connsiteY23" fmla="*/ 400050 h 461963"/>
              <a:gd name="connsiteX24" fmla="*/ 1785938 w 1950243"/>
              <a:gd name="connsiteY24" fmla="*/ 421481 h 461963"/>
              <a:gd name="connsiteX25" fmla="*/ 1802605 w 1950243"/>
              <a:gd name="connsiteY25" fmla="*/ 421482 h 461963"/>
              <a:gd name="connsiteX26" fmla="*/ 1800225 w 1950243"/>
              <a:gd name="connsiteY26" fmla="*/ 461963 h 461963"/>
              <a:gd name="connsiteX27" fmla="*/ 1950243 w 1950243"/>
              <a:gd name="connsiteY27" fmla="*/ 454820 h 461963"/>
              <a:gd name="connsiteX28" fmla="*/ 1950243 w 1950243"/>
              <a:gd name="connsiteY28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21580 w 1950243"/>
              <a:gd name="connsiteY11" fmla="*/ 147637 h 461963"/>
              <a:gd name="connsiteX12" fmla="*/ 1319212 w 1950243"/>
              <a:gd name="connsiteY12" fmla="*/ 264319 h 461963"/>
              <a:gd name="connsiteX13" fmla="*/ 1478756 w 1950243"/>
              <a:gd name="connsiteY13" fmla="*/ 261937 h 461963"/>
              <a:gd name="connsiteX14" fmla="*/ 1478756 w 1950243"/>
              <a:gd name="connsiteY14" fmla="*/ 283369 h 461963"/>
              <a:gd name="connsiteX15" fmla="*/ 1502569 w 1950243"/>
              <a:gd name="connsiteY15" fmla="*/ 285750 h 461963"/>
              <a:gd name="connsiteX16" fmla="*/ 1502568 w 1950243"/>
              <a:gd name="connsiteY16" fmla="*/ 311944 h 461963"/>
              <a:gd name="connsiteX17" fmla="*/ 1512094 w 1950243"/>
              <a:gd name="connsiteY17" fmla="*/ 311944 h 461963"/>
              <a:gd name="connsiteX18" fmla="*/ 1514475 w 1950243"/>
              <a:gd name="connsiteY18" fmla="*/ 345281 h 461963"/>
              <a:gd name="connsiteX19" fmla="*/ 1600200 w 1950243"/>
              <a:gd name="connsiteY19" fmla="*/ 342900 h 461963"/>
              <a:gd name="connsiteX20" fmla="*/ 1604963 w 1950243"/>
              <a:gd name="connsiteY20" fmla="*/ 371475 h 461963"/>
              <a:gd name="connsiteX21" fmla="*/ 1728788 w 1950243"/>
              <a:gd name="connsiteY21" fmla="*/ 373856 h 461963"/>
              <a:gd name="connsiteX22" fmla="*/ 1733550 w 1950243"/>
              <a:gd name="connsiteY22" fmla="*/ 400050 h 461963"/>
              <a:gd name="connsiteX23" fmla="*/ 1788318 w 1950243"/>
              <a:gd name="connsiteY23" fmla="*/ 400050 h 461963"/>
              <a:gd name="connsiteX24" fmla="*/ 1785938 w 1950243"/>
              <a:gd name="connsiteY24" fmla="*/ 421481 h 461963"/>
              <a:gd name="connsiteX25" fmla="*/ 1802605 w 1950243"/>
              <a:gd name="connsiteY25" fmla="*/ 421482 h 461963"/>
              <a:gd name="connsiteX26" fmla="*/ 1800225 w 1950243"/>
              <a:gd name="connsiteY26" fmla="*/ 461963 h 461963"/>
              <a:gd name="connsiteX27" fmla="*/ 1950243 w 1950243"/>
              <a:gd name="connsiteY27" fmla="*/ 454820 h 461963"/>
              <a:gd name="connsiteX28" fmla="*/ 1950243 w 1950243"/>
              <a:gd name="connsiteY28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319212 w 1950243"/>
              <a:gd name="connsiteY12" fmla="*/ 264319 h 461963"/>
              <a:gd name="connsiteX13" fmla="*/ 1478756 w 1950243"/>
              <a:gd name="connsiteY13" fmla="*/ 261937 h 461963"/>
              <a:gd name="connsiteX14" fmla="*/ 1478756 w 1950243"/>
              <a:gd name="connsiteY14" fmla="*/ 283369 h 461963"/>
              <a:gd name="connsiteX15" fmla="*/ 1502569 w 1950243"/>
              <a:gd name="connsiteY15" fmla="*/ 285750 h 461963"/>
              <a:gd name="connsiteX16" fmla="*/ 1502568 w 1950243"/>
              <a:gd name="connsiteY16" fmla="*/ 311944 h 461963"/>
              <a:gd name="connsiteX17" fmla="*/ 1512094 w 1950243"/>
              <a:gd name="connsiteY17" fmla="*/ 311944 h 461963"/>
              <a:gd name="connsiteX18" fmla="*/ 1514475 w 1950243"/>
              <a:gd name="connsiteY18" fmla="*/ 345281 h 461963"/>
              <a:gd name="connsiteX19" fmla="*/ 1600200 w 1950243"/>
              <a:gd name="connsiteY19" fmla="*/ 342900 h 461963"/>
              <a:gd name="connsiteX20" fmla="*/ 1604963 w 1950243"/>
              <a:gd name="connsiteY20" fmla="*/ 371475 h 461963"/>
              <a:gd name="connsiteX21" fmla="*/ 1728788 w 1950243"/>
              <a:gd name="connsiteY21" fmla="*/ 373856 h 461963"/>
              <a:gd name="connsiteX22" fmla="*/ 1733550 w 1950243"/>
              <a:gd name="connsiteY22" fmla="*/ 400050 h 461963"/>
              <a:gd name="connsiteX23" fmla="*/ 1788318 w 1950243"/>
              <a:gd name="connsiteY23" fmla="*/ 400050 h 461963"/>
              <a:gd name="connsiteX24" fmla="*/ 1785938 w 1950243"/>
              <a:gd name="connsiteY24" fmla="*/ 421481 h 461963"/>
              <a:gd name="connsiteX25" fmla="*/ 1802605 w 1950243"/>
              <a:gd name="connsiteY25" fmla="*/ 421482 h 461963"/>
              <a:gd name="connsiteX26" fmla="*/ 1800225 w 1950243"/>
              <a:gd name="connsiteY26" fmla="*/ 461963 h 461963"/>
              <a:gd name="connsiteX27" fmla="*/ 1950243 w 1950243"/>
              <a:gd name="connsiteY27" fmla="*/ 454820 h 461963"/>
              <a:gd name="connsiteX28" fmla="*/ 1950243 w 1950243"/>
              <a:gd name="connsiteY28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326356 w 1950243"/>
              <a:gd name="connsiteY12" fmla="*/ 228600 h 461963"/>
              <a:gd name="connsiteX13" fmla="*/ 1319212 w 1950243"/>
              <a:gd name="connsiteY13" fmla="*/ 264319 h 461963"/>
              <a:gd name="connsiteX14" fmla="*/ 1478756 w 1950243"/>
              <a:gd name="connsiteY14" fmla="*/ 261937 h 461963"/>
              <a:gd name="connsiteX15" fmla="*/ 1478756 w 1950243"/>
              <a:gd name="connsiteY15" fmla="*/ 283369 h 461963"/>
              <a:gd name="connsiteX16" fmla="*/ 1502569 w 1950243"/>
              <a:gd name="connsiteY16" fmla="*/ 285750 h 461963"/>
              <a:gd name="connsiteX17" fmla="*/ 1502568 w 1950243"/>
              <a:gd name="connsiteY17" fmla="*/ 311944 h 461963"/>
              <a:gd name="connsiteX18" fmla="*/ 1512094 w 1950243"/>
              <a:gd name="connsiteY18" fmla="*/ 311944 h 461963"/>
              <a:gd name="connsiteX19" fmla="*/ 1514475 w 1950243"/>
              <a:gd name="connsiteY19" fmla="*/ 345281 h 461963"/>
              <a:gd name="connsiteX20" fmla="*/ 1600200 w 1950243"/>
              <a:gd name="connsiteY20" fmla="*/ 342900 h 461963"/>
              <a:gd name="connsiteX21" fmla="*/ 1604963 w 1950243"/>
              <a:gd name="connsiteY21" fmla="*/ 371475 h 461963"/>
              <a:gd name="connsiteX22" fmla="*/ 1728788 w 1950243"/>
              <a:gd name="connsiteY22" fmla="*/ 373856 h 461963"/>
              <a:gd name="connsiteX23" fmla="*/ 1733550 w 1950243"/>
              <a:gd name="connsiteY23" fmla="*/ 400050 h 461963"/>
              <a:gd name="connsiteX24" fmla="*/ 1788318 w 1950243"/>
              <a:gd name="connsiteY24" fmla="*/ 400050 h 461963"/>
              <a:gd name="connsiteX25" fmla="*/ 1785938 w 1950243"/>
              <a:gd name="connsiteY25" fmla="*/ 421481 h 461963"/>
              <a:gd name="connsiteX26" fmla="*/ 1802605 w 1950243"/>
              <a:gd name="connsiteY26" fmla="*/ 421482 h 461963"/>
              <a:gd name="connsiteX27" fmla="*/ 1800225 w 1950243"/>
              <a:gd name="connsiteY27" fmla="*/ 461963 h 461963"/>
              <a:gd name="connsiteX28" fmla="*/ 1950243 w 1950243"/>
              <a:gd name="connsiteY28" fmla="*/ 454820 h 461963"/>
              <a:gd name="connsiteX29" fmla="*/ 1950243 w 1950243"/>
              <a:gd name="connsiteY29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326356 w 1950243"/>
              <a:gd name="connsiteY12" fmla="*/ 228600 h 461963"/>
              <a:gd name="connsiteX13" fmla="*/ 1319212 w 1950243"/>
              <a:gd name="connsiteY13" fmla="*/ 264319 h 461963"/>
              <a:gd name="connsiteX14" fmla="*/ 1478756 w 1950243"/>
              <a:gd name="connsiteY14" fmla="*/ 261937 h 461963"/>
              <a:gd name="connsiteX15" fmla="*/ 1478756 w 1950243"/>
              <a:gd name="connsiteY15" fmla="*/ 283369 h 461963"/>
              <a:gd name="connsiteX16" fmla="*/ 1502569 w 1950243"/>
              <a:gd name="connsiteY16" fmla="*/ 285750 h 461963"/>
              <a:gd name="connsiteX17" fmla="*/ 1502568 w 1950243"/>
              <a:gd name="connsiteY17" fmla="*/ 311944 h 461963"/>
              <a:gd name="connsiteX18" fmla="*/ 1512094 w 1950243"/>
              <a:gd name="connsiteY18" fmla="*/ 311944 h 461963"/>
              <a:gd name="connsiteX19" fmla="*/ 1514475 w 1950243"/>
              <a:gd name="connsiteY19" fmla="*/ 345281 h 461963"/>
              <a:gd name="connsiteX20" fmla="*/ 1600200 w 1950243"/>
              <a:gd name="connsiteY20" fmla="*/ 342900 h 461963"/>
              <a:gd name="connsiteX21" fmla="*/ 1604963 w 1950243"/>
              <a:gd name="connsiteY21" fmla="*/ 371475 h 461963"/>
              <a:gd name="connsiteX22" fmla="*/ 1728788 w 1950243"/>
              <a:gd name="connsiteY22" fmla="*/ 373856 h 461963"/>
              <a:gd name="connsiteX23" fmla="*/ 1733550 w 1950243"/>
              <a:gd name="connsiteY23" fmla="*/ 400050 h 461963"/>
              <a:gd name="connsiteX24" fmla="*/ 1788318 w 1950243"/>
              <a:gd name="connsiteY24" fmla="*/ 400050 h 461963"/>
              <a:gd name="connsiteX25" fmla="*/ 1785938 w 1950243"/>
              <a:gd name="connsiteY25" fmla="*/ 421481 h 461963"/>
              <a:gd name="connsiteX26" fmla="*/ 1802605 w 1950243"/>
              <a:gd name="connsiteY26" fmla="*/ 421482 h 461963"/>
              <a:gd name="connsiteX27" fmla="*/ 1800225 w 1950243"/>
              <a:gd name="connsiteY27" fmla="*/ 461963 h 461963"/>
              <a:gd name="connsiteX28" fmla="*/ 1950243 w 1950243"/>
              <a:gd name="connsiteY28" fmla="*/ 454820 h 461963"/>
              <a:gd name="connsiteX29" fmla="*/ 1950243 w 1950243"/>
              <a:gd name="connsiteY29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321593 w 1950243"/>
              <a:gd name="connsiteY12" fmla="*/ 230982 h 461963"/>
              <a:gd name="connsiteX13" fmla="*/ 1319212 w 1950243"/>
              <a:gd name="connsiteY13" fmla="*/ 264319 h 461963"/>
              <a:gd name="connsiteX14" fmla="*/ 1478756 w 1950243"/>
              <a:gd name="connsiteY14" fmla="*/ 261937 h 461963"/>
              <a:gd name="connsiteX15" fmla="*/ 1478756 w 1950243"/>
              <a:gd name="connsiteY15" fmla="*/ 283369 h 461963"/>
              <a:gd name="connsiteX16" fmla="*/ 1502569 w 1950243"/>
              <a:gd name="connsiteY16" fmla="*/ 285750 h 461963"/>
              <a:gd name="connsiteX17" fmla="*/ 1502568 w 1950243"/>
              <a:gd name="connsiteY17" fmla="*/ 311944 h 461963"/>
              <a:gd name="connsiteX18" fmla="*/ 1512094 w 1950243"/>
              <a:gd name="connsiteY18" fmla="*/ 311944 h 461963"/>
              <a:gd name="connsiteX19" fmla="*/ 1514475 w 1950243"/>
              <a:gd name="connsiteY19" fmla="*/ 345281 h 461963"/>
              <a:gd name="connsiteX20" fmla="*/ 1600200 w 1950243"/>
              <a:gd name="connsiteY20" fmla="*/ 342900 h 461963"/>
              <a:gd name="connsiteX21" fmla="*/ 1604963 w 1950243"/>
              <a:gd name="connsiteY21" fmla="*/ 371475 h 461963"/>
              <a:gd name="connsiteX22" fmla="*/ 1728788 w 1950243"/>
              <a:gd name="connsiteY22" fmla="*/ 373856 h 461963"/>
              <a:gd name="connsiteX23" fmla="*/ 1733550 w 1950243"/>
              <a:gd name="connsiteY23" fmla="*/ 400050 h 461963"/>
              <a:gd name="connsiteX24" fmla="*/ 1788318 w 1950243"/>
              <a:gd name="connsiteY24" fmla="*/ 400050 h 461963"/>
              <a:gd name="connsiteX25" fmla="*/ 1785938 w 1950243"/>
              <a:gd name="connsiteY25" fmla="*/ 421481 h 461963"/>
              <a:gd name="connsiteX26" fmla="*/ 1802605 w 1950243"/>
              <a:gd name="connsiteY26" fmla="*/ 421482 h 461963"/>
              <a:gd name="connsiteX27" fmla="*/ 1800225 w 1950243"/>
              <a:gd name="connsiteY27" fmla="*/ 461963 h 461963"/>
              <a:gd name="connsiteX28" fmla="*/ 1950243 w 1950243"/>
              <a:gd name="connsiteY28" fmla="*/ 454820 h 461963"/>
              <a:gd name="connsiteX29" fmla="*/ 1950243 w 1950243"/>
              <a:gd name="connsiteY29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273968 w 1950243"/>
              <a:gd name="connsiteY12" fmla="*/ 254794 h 461963"/>
              <a:gd name="connsiteX13" fmla="*/ 1321593 w 1950243"/>
              <a:gd name="connsiteY13" fmla="*/ 230982 h 461963"/>
              <a:gd name="connsiteX14" fmla="*/ 1319212 w 1950243"/>
              <a:gd name="connsiteY14" fmla="*/ 264319 h 461963"/>
              <a:gd name="connsiteX15" fmla="*/ 1478756 w 1950243"/>
              <a:gd name="connsiteY15" fmla="*/ 261937 h 461963"/>
              <a:gd name="connsiteX16" fmla="*/ 1478756 w 1950243"/>
              <a:gd name="connsiteY16" fmla="*/ 283369 h 461963"/>
              <a:gd name="connsiteX17" fmla="*/ 1502569 w 1950243"/>
              <a:gd name="connsiteY17" fmla="*/ 285750 h 461963"/>
              <a:gd name="connsiteX18" fmla="*/ 1502568 w 1950243"/>
              <a:gd name="connsiteY18" fmla="*/ 311944 h 461963"/>
              <a:gd name="connsiteX19" fmla="*/ 1512094 w 1950243"/>
              <a:gd name="connsiteY19" fmla="*/ 311944 h 461963"/>
              <a:gd name="connsiteX20" fmla="*/ 1514475 w 1950243"/>
              <a:gd name="connsiteY20" fmla="*/ 345281 h 461963"/>
              <a:gd name="connsiteX21" fmla="*/ 1600200 w 1950243"/>
              <a:gd name="connsiteY21" fmla="*/ 342900 h 461963"/>
              <a:gd name="connsiteX22" fmla="*/ 1604963 w 1950243"/>
              <a:gd name="connsiteY22" fmla="*/ 371475 h 461963"/>
              <a:gd name="connsiteX23" fmla="*/ 1728788 w 1950243"/>
              <a:gd name="connsiteY23" fmla="*/ 373856 h 461963"/>
              <a:gd name="connsiteX24" fmla="*/ 1733550 w 1950243"/>
              <a:gd name="connsiteY24" fmla="*/ 400050 h 461963"/>
              <a:gd name="connsiteX25" fmla="*/ 1788318 w 1950243"/>
              <a:gd name="connsiteY25" fmla="*/ 400050 h 461963"/>
              <a:gd name="connsiteX26" fmla="*/ 1785938 w 1950243"/>
              <a:gd name="connsiteY26" fmla="*/ 421481 h 461963"/>
              <a:gd name="connsiteX27" fmla="*/ 1802605 w 1950243"/>
              <a:gd name="connsiteY27" fmla="*/ 421482 h 461963"/>
              <a:gd name="connsiteX28" fmla="*/ 1800225 w 1950243"/>
              <a:gd name="connsiteY28" fmla="*/ 461963 h 461963"/>
              <a:gd name="connsiteX29" fmla="*/ 1950243 w 1950243"/>
              <a:gd name="connsiteY29" fmla="*/ 454820 h 461963"/>
              <a:gd name="connsiteX30" fmla="*/ 1950243 w 1950243"/>
              <a:gd name="connsiteY30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273968 w 1950243"/>
              <a:gd name="connsiteY12" fmla="*/ 254794 h 461963"/>
              <a:gd name="connsiteX13" fmla="*/ 1321593 w 1950243"/>
              <a:gd name="connsiteY13" fmla="*/ 230982 h 461963"/>
              <a:gd name="connsiteX14" fmla="*/ 1319212 w 1950243"/>
              <a:gd name="connsiteY14" fmla="*/ 264319 h 461963"/>
              <a:gd name="connsiteX15" fmla="*/ 1478756 w 1950243"/>
              <a:gd name="connsiteY15" fmla="*/ 261937 h 461963"/>
              <a:gd name="connsiteX16" fmla="*/ 1478756 w 1950243"/>
              <a:gd name="connsiteY16" fmla="*/ 283369 h 461963"/>
              <a:gd name="connsiteX17" fmla="*/ 1502569 w 1950243"/>
              <a:gd name="connsiteY17" fmla="*/ 285750 h 461963"/>
              <a:gd name="connsiteX18" fmla="*/ 1502568 w 1950243"/>
              <a:gd name="connsiteY18" fmla="*/ 311944 h 461963"/>
              <a:gd name="connsiteX19" fmla="*/ 1512094 w 1950243"/>
              <a:gd name="connsiteY19" fmla="*/ 311944 h 461963"/>
              <a:gd name="connsiteX20" fmla="*/ 1514475 w 1950243"/>
              <a:gd name="connsiteY20" fmla="*/ 345281 h 461963"/>
              <a:gd name="connsiteX21" fmla="*/ 1600200 w 1950243"/>
              <a:gd name="connsiteY21" fmla="*/ 342900 h 461963"/>
              <a:gd name="connsiteX22" fmla="*/ 1604963 w 1950243"/>
              <a:gd name="connsiteY22" fmla="*/ 371475 h 461963"/>
              <a:gd name="connsiteX23" fmla="*/ 1728788 w 1950243"/>
              <a:gd name="connsiteY23" fmla="*/ 373856 h 461963"/>
              <a:gd name="connsiteX24" fmla="*/ 1733550 w 1950243"/>
              <a:gd name="connsiteY24" fmla="*/ 400050 h 461963"/>
              <a:gd name="connsiteX25" fmla="*/ 1788318 w 1950243"/>
              <a:gd name="connsiteY25" fmla="*/ 400050 h 461963"/>
              <a:gd name="connsiteX26" fmla="*/ 1785938 w 1950243"/>
              <a:gd name="connsiteY26" fmla="*/ 421481 h 461963"/>
              <a:gd name="connsiteX27" fmla="*/ 1802605 w 1950243"/>
              <a:gd name="connsiteY27" fmla="*/ 421482 h 461963"/>
              <a:gd name="connsiteX28" fmla="*/ 1800225 w 1950243"/>
              <a:gd name="connsiteY28" fmla="*/ 461963 h 461963"/>
              <a:gd name="connsiteX29" fmla="*/ 1950243 w 1950243"/>
              <a:gd name="connsiteY29" fmla="*/ 454820 h 461963"/>
              <a:gd name="connsiteX30" fmla="*/ 1950243 w 1950243"/>
              <a:gd name="connsiteY30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304925 w 1950243"/>
              <a:gd name="connsiteY12" fmla="*/ 233363 h 461963"/>
              <a:gd name="connsiteX13" fmla="*/ 1321593 w 1950243"/>
              <a:gd name="connsiteY13" fmla="*/ 230982 h 461963"/>
              <a:gd name="connsiteX14" fmla="*/ 1319212 w 1950243"/>
              <a:gd name="connsiteY14" fmla="*/ 264319 h 461963"/>
              <a:gd name="connsiteX15" fmla="*/ 1478756 w 1950243"/>
              <a:gd name="connsiteY15" fmla="*/ 261937 h 461963"/>
              <a:gd name="connsiteX16" fmla="*/ 1478756 w 1950243"/>
              <a:gd name="connsiteY16" fmla="*/ 283369 h 461963"/>
              <a:gd name="connsiteX17" fmla="*/ 1502569 w 1950243"/>
              <a:gd name="connsiteY17" fmla="*/ 285750 h 461963"/>
              <a:gd name="connsiteX18" fmla="*/ 1502568 w 1950243"/>
              <a:gd name="connsiteY18" fmla="*/ 311944 h 461963"/>
              <a:gd name="connsiteX19" fmla="*/ 1512094 w 1950243"/>
              <a:gd name="connsiteY19" fmla="*/ 311944 h 461963"/>
              <a:gd name="connsiteX20" fmla="*/ 1514475 w 1950243"/>
              <a:gd name="connsiteY20" fmla="*/ 345281 h 461963"/>
              <a:gd name="connsiteX21" fmla="*/ 1600200 w 1950243"/>
              <a:gd name="connsiteY21" fmla="*/ 342900 h 461963"/>
              <a:gd name="connsiteX22" fmla="*/ 1604963 w 1950243"/>
              <a:gd name="connsiteY22" fmla="*/ 371475 h 461963"/>
              <a:gd name="connsiteX23" fmla="*/ 1728788 w 1950243"/>
              <a:gd name="connsiteY23" fmla="*/ 373856 h 461963"/>
              <a:gd name="connsiteX24" fmla="*/ 1733550 w 1950243"/>
              <a:gd name="connsiteY24" fmla="*/ 400050 h 461963"/>
              <a:gd name="connsiteX25" fmla="*/ 1788318 w 1950243"/>
              <a:gd name="connsiteY25" fmla="*/ 400050 h 461963"/>
              <a:gd name="connsiteX26" fmla="*/ 1785938 w 1950243"/>
              <a:gd name="connsiteY26" fmla="*/ 421481 h 461963"/>
              <a:gd name="connsiteX27" fmla="*/ 1802605 w 1950243"/>
              <a:gd name="connsiteY27" fmla="*/ 421482 h 461963"/>
              <a:gd name="connsiteX28" fmla="*/ 1800225 w 1950243"/>
              <a:gd name="connsiteY28" fmla="*/ 461963 h 461963"/>
              <a:gd name="connsiteX29" fmla="*/ 1950243 w 1950243"/>
              <a:gd name="connsiteY29" fmla="*/ 454820 h 461963"/>
              <a:gd name="connsiteX30" fmla="*/ 1950243 w 1950243"/>
              <a:gd name="connsiteY30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302543 w 1950243"/>
              <a:gd name="connsiteY12" fmla="*/ 230981 h 461963"/>
              <a:gd name="connsiteX13" fmla="*/ 1321593 w 1950243"/>
              <a:gd name="connsiteY13" fmla="*/ 230982 h 461963"/>
              <a:gd name="connsiteX14" fmla="*/ 1319212 w 1950243"/>
              <a:gd name="connsiteY14" fmla="*/ 264319 h 461963"/>
              <a:gd name="connsiteX15" fmla="*/ 1478756 w 1950243"/>
              <a:gd name="connsiteY15" fmla="*/ 261937 h 461963"/>
              <a:gd name="connsiteX16" fmla="*/ 1478756 w 1950243"/>
              <a:gd name="connsiteY16" fmla="*/ 283369 h 461963"/>
              <a:gd name="connsiteX17" fmla="*/ 1502569 w 1950243"/>
              <a:gd name="connsiteY17" fmla="*/ 285750 h 461963"/>
              <a:gd name="connsiteX18" fmla="*/ 1502568 w 1950243"/>
              <a:gd name="connsiteY18" fmla="*/ 311944 h 461963"/>
              <a:gd name="connsiteX19" fmla="*/ 1512094 w 1950243"/>
              <a:gd name="connsiteY19" fmla="*/ 311944 h 461963"/>
              <a:gd name="connsiteX20" fmla="*/ 1514475 w 1950243"/>
              <a:gd name="connsiteY20" fmla="*/ 345281 h 461963"/>
              <a:gd name="connsiteX21" fmla="*/ 1600200 w 1950243"/>
              <a:gd name="connsiteY21" fmla="*/ 342900 h 461963"/>
              <a:gd name="connsiteX22" fmla="*/ 1604963 w 1950243"/>
              <a:gd name="connsiteY22" fmla="*/ 371475 h 461963"/>
              <a:gd name="connsiteX23" fmla="*/ 1728788 w 1950243"/>
              <a:gd name="connsiteY23" fmla="*/ 373856 h 461963"/>
              <a:gd name="connsiteX24" fmla="*/ 1733550 w 1950243"/>
              <a:gd name="connsiteY24" fmla="*/ 400050 h 461963"/>
              <a:gd name="connsiteX25" fmla="*/ 1788318 w 1950243"/>
              <a:gd name="connsiteY25" fmla="*/ 400050 h 461963"/>
              <a:gd name="connsiteX26" fmla="*/ 1785938 w 1950243"/>
              <a:gd name="connsiteY26" fmla="*/ 421481 h 461963"/>
              <a:gd name="connsiteX27" fmla="*/ 1802605 w 1950243"/>
              <a:gd name="connsiteY27" fmla="*/ 421482 h 461963"/>
              <a:gd name="connsiteX28" fmla="*/ 1800225 w 1950243"/>
              <a:gd name="connsiteY28" fmla="*/ 461963 h 461963"/>
              <a:gd name="connsiteX29" fmla="*/ 1950243 w 1950243"/>
              <a:gd name="connsiteY29" fmla="*/ 454820 h 461963"/>
              <a:gd name="connsiteX30" fmla="*/ 1950243 w 1950243"/>
              <a:gd name="connsiteY30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309687 w 1950243"/>
              <a:gd name="connsiteY12" fmla="*/ 230981 h 461963"/>
              <a:gd name="connsiteX13" fmla="*/ 1321593 w 1950243"/>
              <a:gd name="connsiteY13" fmla="*/ 230982 h 461963"/>
              <a:gd name="connsiteX14" fmla="*/ 1319212 w 1950243"/>
              <a:gd name="connsiteY14" fmla="*/ 264319 h 461963"/>
              <a:gd name="connsiteX15" fmla="*/ 1478756 w 1950243"/>
              <a:gd name="connsiteY15" fmla="*/ 261937 h 461963"/>
              <a:gd name="connsiteX16" fmla="*/ 1478756 w 1950243"/>
              <a:gd name="connsiteY16" fmla="*/ 283369 h 461963"/>
              <a:gd name="connsiteX17" fmla="*/ 1502569 w 1950243"/>
              <a:gd name="connsiteY17" fmla="*/ 285750 h 461963"/>
              <a:gd name="connsiteX18" fmla="*/ 1502568 w 1950243"/>
              <a:gd name="connsiteY18" fmla="*/ 311944 h 461963"/>
              <a:gd name="connsiteX19" fmla="*/ 1512094 w 1950243"/>
              <a:gd name="connsiteY19" fmla="*/ 311944 h 461963"/>
              <a:gd name="connsiteX20" fmla="*/ 1514475 w 1950243"/>
              <a:gd name="connsiteY20" fmla="*/ 345281 h 461963"/>
              <a:gd name="connsiteX21" fmla="*/ 1600200 w 1950243"/>
              <a:gd name="connsiteY21" fmla="*/ 342900 h 461963"/>
              <a:gd name="connsiteX22" fmla="*/ 1604963 w 1950243"/>
              <a:gd name="connsiteY22" fmla="*/ 371475 h 461963"/>
              <a:gd name="connsiteX23" fmla="*/ 1728788 w 1950243"/>
              <a:gd name="connsiteY23" fmla="*/ 373856 h 461963"/>
              <a:gd name="connsiteX24" fmla="*/ 1733550 w 1950243"/>
              <a:gd name="connsiteY24" fmla="*/ 400050 h 461963"/>
              <a:gd name="connsiteX25" fmla="*/ 1788318 w 1950243"/>
              <a:gd name="connsiteY25" fmla="*/ 400050 h 461963"/>
              <a:gd name="connsiteX26" fmla="*/ 1785938 w 1950243"/>
              <a:gd name="connsiteY26" fmla="*/ 421481 h 461963"/>
              <a:gd name="connsiteX27" fmla="*/ 1802605 w 1950243"/>
              <a:gd name="connsiteY27" fmla="*/ 421482 h 461963"/>
              <a:gd name="connsiteX28" fmla="*/ 1800225 w 1950243"/>
              <a:gd name="connsiteY28" fmla="*/ 461963 h 461963"/>
              <a:gd name="connsiteX29" fmla="*/ 1950243 w 1950243"/>
              <a:gd name="connsiteY29" fmla="*/ 454820 h 461963"/>
              <a:gd name="connsiteX30" fmla="*/ 1950243 w 1950243"/>
              <a:gd name="connsiteY30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309687 w 1950243"/>
              <a:gd name="connsiteY12" fmla="*/ 200025 h 461963"/>
              <a:gd name="connsiteX13" fmla="*/ 1309687 w 1950243"/>
              <a:gd name="connsiteY13" fmla="*/ 230981 h 461963"/>
              <a:gd name="connsiteX14" fmla="*/ 1321593 w 1950243"/>
              <a:gd name="connsiteY14" fmla="*/ 230982 h 461963"/>
              <a:gd name="connsiteX15" fmla="*/ 1319212 w 1950243"/>
              <a:gd name="connsiteY15" fmla="*/ 264319 h 461963"/>
              <a:gd name="connsiteX16" fmla="*/ 1478756 w 1950243"/>
              <a:gd name="connsiteY16" fmla="*/ 261937 h 461963"/>
              <a:gd name="connsiteX17" fmla="*/ 1478756 w 1950243"/>
              <a:gd name="connsiteY17" fmla="*/ 283369 h 461963"/>
              <a:gd name="connsiteX18" fmla="*/ 1502569 w 1950243"/>
              <a:gd name="connsiteY18" fmla="*/ 285750 h 461963"/>
              <a:gd name="connsiteX19" fmla="*/ 1502568 w 1950243"/>
              <a:gd name="connsiteY19" fmla="*/ 311944 h 461963"/>
              <a:gd name="connsiteX20" fmla="*/ 1512094 w 1950243"/>
              <a:gd name="connsiteY20" fmla="*/ 311944 h 461963"/>
              <a:gd name="connsiteX21" fmla="*/ 1514475 w 1950243"/>
              <a:gd name="connsiteY21" fmla="*/ 345281 h 461963"/>
              <a:gd name="connsiteX22" fmla="*/ 1600200 w 1950243"/>
              <a:gd name="connsiteY22" fmla="*/ 342900 h 461963"/>
              <a:gd name="connsiteX23" fmla="*/ 1604963 w 1950243"/>
              <a:gd name="connsiteY23" fmla="*/ 371475 h 461963"/>
              <a:gd name="connsiteX24" fmla="*/ 1728788 w 1950243"/>
              <a:gd name="connsiteY24" fmla="*/ 373856 h 461963"/>
              <a:gd name="connsiteX25" fmla="*/ 1733550 w 1950243"/>
              <a:gd name="connsiteY25" fmla="*/ 400050 h 461963"/>
              <a:gd name="connsiteX26" fmla="*/ 1788318 w 1950243"/>
              <a:gd name="connsiteY26" fmla="*/ 400050 h 461963"/>
              <a:gd name="connsiteX27" fmla="*/ 1785938 w 1950243"/>
              <a:gd name="connsiteY27" fmla="*/ 421481 h 461963"/>
              <a:gd name="connsiteX28" fmla="*/ 1802605 w 1950243"/>
              <a:gd name="connsiteY28" fmla="*/ 421482 h 461963"/>
              <a:gd name="connsiteX29" fmla="*/ 1800225 w 1950243"/>
              <a:gd name="connsiteY29" fmla="*/ 461963 h 461963"/>
              <a:gd name="connsiteX30" fmla="*/ 1950243 w 1950243"/>
              <a:gd name="connsiteY30" fmla="*/ 454820 h 461963"/>
              <a:gd name="connsiteX31" fmla="*/ 1950243 w 1950243"/>
              <a:gd name="connsiteY31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309687 w 1950243"/>
              <a:gd name="connsiteY12" fmla="*/ 200025 h 461963"/>
              <a:gd name="connsiteX13" fmla="*/ 1309687 w 1950243"/>
              <a:gd name="connsiteY13" fmla="*/ 230981 h 461963"/>
              <a:gd name="connsiteX14" fmla="*/ 1321593 w 1950243"/>
              <a:gd name="connsiteY14" fmla="*/ 230982 h 461963"/>
              <a:gd name="connsiteX15" fmla="*/ 1319212 w 1950243"/>
              <a:gd name="connsiteY15" fmla="*/ 264319 h 461963"/>
              <a:gd name="connsiteX16" fmla="*/ 1478756 w 1950243"/>
              <a:gd name="connsiteY16" fmla="*/ 261937 h 461963"/>
              <a:gd name="connsiteX17" fmla="*/ 1478756 w 1950243"/>
              <a:gd name="connsiteY17" fmla="*/ 283369 h 461963"/>
              <a:gd name="connsiteX18" fmla="*/ 1502569 w 1950243"/>
              <a:gd name="connsiteY18" fmla="*/ 285750 h 461963"/>
              <a:gd name="connsiteX19" fmla="*/ 1502568 w 1950243"/>
              <a:gd name="connsiteY19" fmla="*/ 311944 h 461963"/>
              <a:gd name="connsiteX20" fmla="*/ 1512094 w 1950243"/>
              <a:gd name="connsiteY20" fmla="*/ 311944 h 461963"/>
              <a:gd name="connsiteX21" fmla="*/ 1514475 w 1950243"/>
              <a:gd name="connsiteY21" fmla="*/ 345281 h 461963"/>
              <a:gd name="connsiteX22" fmla="*/ 1600200 w 1950243"/>
              <a:gd name="connsiteY22" fmla="*/ 342900 h 461963"/>
              <a:gd name="connsiteX23" fmla="*/ 1604963 w 1950243"/>
              <a:gd name="connsiteY23" fmla="*/ 371475 h 461963"/>
              <a:gd name="connsiteX24" fmla="*/ 1728788 w 1950243"/>
              <a:gd name="connsiteY24" fmla="*/ 373856 h 461963"/>
              <a:gd name="connsiteX25" fmla="*/ 1733550 w 1950243"/>
              <a:gd name="connsiteY25" fmla="*/ 400050 h 461963"/>
              <a:gd name="connsiteX26" fmla="*/ 1788318 w 1950243"/>
              <a:gd name="connsiteY26" fmla="*/ 400050 h 461963"/>
              <a:gd name="connsiteX27" fmla="*/ 1785938 w 1950243"/>
              <a:gd name="connsiteY27" fmla="*/ 421481 h 461963"/>
              <a:gd name="connsiteX28" fmla="*/ 1802605 w 1950243"/>
              <a:gd name="connsiteY28" fmla="*/ 421482 h 461963"/>
              <a:gd name="connsiteX29" fmla="*/ 1800225 w 1950243"/>
              <a:gd name="connsiteY29" fmla="*/ 461963 h 461963"/>
              <a:gd name="connsiteX30" fmla="*/ 1950243 w 1950243"/>
              <a:gd name="connsiteY30" fmla="*/ 454820 h 461963"/>
              <a:gd name="connsiteX31" fmla="*/ 1950243 w 1950243"/>
              <a:gd name="connsiteY31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240631 w 1950243"/>
              <a:gd name="connsiteY12" fmla="*/ 200025 h 461963"/>
              <a:gd name="connsiteX13" fmla="*/ 1309687 w 1950243"/>
              <a:gd name="connsiteY13" fmla="*/ 200025 h 461963"/>
              <a:gd name="connsiteX14" fmla="*/ 1309687 w 1950243"/>
              <a:gd name="connsiteY14" fmla="*/ 230981 h 461963"/>
              <a:gd name="connsiteX15" fmla="*/ 1321593 w 1950243"/>
              <a:gd name="connsiteY15" fmla="*/ 230982 h 461963"/>
              <a:gd name="connsiteX16" fmla="*/ 1319212 w 1950243"/>
              <a:gd name="connsiteY16" fmla="*/ 264319 h 461963"/>
              <a:gd name="connsiteX17" fmla="*/ 1478756 w 1950243"/>
              <a:gd name="connsiteY17" fmla="*/ 261937 h 461963"/>
              <a:gd name="connsiteX18" fmla="*/ 1478756 w 1950243"/>
              <a:gd name="connsiteY18" fmla="*/ 283369 h 461963"/>
              <a:gd name="connsiteX19" fmla="*/ 1502569 w 1950243"/>
              <a:gd name="connsiteY19" fmla="*/ 285750 h 461963"/>
              <a:gd name="connsiteX20" fmla="*/ 1502568 w 1950243"/>
              <a:gd name="connsiteY20" fmla="*/ 311944 h 461963"/>
              <a:gd name="connsiteX21" fmla="*/ 1512094 w 1950243"/>
              <a:gd name="connsiteY21" fmla="*/ 311944 h 461963"/>
              <a:gd name="connsiteX22" fmla="*/ 1514475 w 1950243"/>
              <a:gd name="connsiteY22" fmla="*/ 345281 h 461963"/>
              <a:gd name="connsiteX23" fmla="*/ 1600200 w 1950243"/>
              <a:gd name="connsiteY23" fmla="*/ 342900 h 461963"/>
              <a:gd name="connsiteX24" fmla="*/ 1604963 w 1950243"/>
              <a:gd name="connsiteY24" fmla="*/ 371475 h 461963"/>
              <a:gd name="connsiteX25" fmla="*/ 1728788 w 1950243"/>
              <a:gd name="connsiteY25" fmla="*/ 373856 h 461963"/>
              <a:gd name="connsiteX26" fmla="*/ 1733550 w 1950243"/>
              <a:gd name="connsiteY26" fmla="*/ 400050 h 461963"/>
              <a:gd name="connsiteX27" fmla="*/ 1788318 w 1950243"/>
              <a:gd name="connsiteY27" fmla="*/ 400050 h 461963"/>
              <a:gd name="connsiteX28" fmla="*/ 1785938 w 1950243"/>
              <a:gd name="connsiteY28" fmla="*/ 421481 h 461963"/>
              <a:gd name="connsiteX29" fmla="*/ 1802605 w 1950243"/>
              <a:gd name="connsiteY29" fmla="*/ 421482 h 461963"/>
              <a:gd name="connsiteX30" fmla="*/ 1800225 w 1950243"/>
              <a:gd name="connsiteY30" fmla="*/ 461963 h 461963"/>
              <a:gd name="connsiteX31" fmla="*/ 1950243 w 1950243"/>
              <a:gd name="connsiteY31" fmla="*/ 454820 h 461963"/>
              <a:gd name="connsiteX32" fmla="*/ 1950243 w 1950243"/>
              <a:gd name="connsiteY32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240631 w 1950243"/>
              <a:gd name="connsiteY12" fmla="*/ 200025 h 461963"/>
              <a:gd name="connsiteX13" fmla="*/ 1309687 w 1950243"/>
              <a:gd name="connsiteY13" fmla="*/ 200025 h 461963"/>
              <a:gd name="connsiteX14" fmla="*/ 1309687 w 1950243"/>
              <a:gd name="connsiteY14" fmla="*/ 230981 h 461963"/>
              <a:gd name="connsiteX15" fmla="*/ 1321593 w 1950243"/>
              <a:gd name="connsiteY15" fmla="*/ 230982 h 461963"/>
              <a:gd name="connsiteX16" fmla="*/ 1319212 w 1950243"/>
              <a:gd name="connsiteY16" fmla="*/ 264319 h 461963"/>
              <a:gd name="connsiteX17" fmla="*/ 1478756 w 1950243"/>
              <a:gd name="connsiteY17" fmla="*/ 261937 h 461963"/>
              <a:gd name="connsiteX18" fmla="*/ 1478756 w 1950243"/>
              <a:gd name="connsiteY18" fmla="*/ 283369 h 461963"/>
              <a:gd name="connsiteX19" fmla="*/ 1502569 w 1950243"/>
              <a:gd name="connsiteY19" fmla="*/ 285750 h 461963"/>
              <a:gd name="connsiteX20" fmla="*/ 1502568 w 1950243"/>
              <a:gd name="connsiteY20" fmla="*/ 311944 h 461963"/>
              <a:gd name="connsiteX21" fmla="*/ 1512094 w 1950243"/>
              <a:gd name="connsiteY21" fmla="*/ 311944 h 461963"/>
              <a:gd name="connsiteX22" fmla="*/ 1514475 w 1950243"/>
              <a:gd name="connsiteY22" fmla="*/ 345281 h 461963"/>
              <a:gd name="connsiteX23" fmla="*/ 1600200 w 1950243"/>
              <a:gd name="connsiteY23" fmla="*/ 342900 h 461963"/>
              <a:gd name="connsiteX24" fmla="*/ 1604963 w 1950243"/>
              <a:gd name="connsiteY24" fmla="*/ 371475 h 461963"/>
              <a:gd name="connsiteX25" fmla="*/ 1728788 w 1950243"/>
              <a:gd name="connsiteY25" fmla="*/ 373856 h 461963"/>
              <a:gd name="connsiteX26" fmla="*/ 1733550 w 1950243"/>
              <a:gd name="connsiteY26" fmla="*/ 400050 h 461963"/>
              <a:gd name="connsiteX27" fmla="*/ 1788318 w 1950243"/>
              <a:gd name="connsiteY27" fmla="*/ 400050 h 461963"/>
              <a:gd name="connsiteX28" fmla="*/ 1785938 w 1950243"/>
              <a:gd name="connsiteY28" fmla="*/ 421481 h 461963"/>
              <a:gd name="connsiteX29" fmla="*/ 1802605 w 1950243"/>
              <a:gd name="connsiteY29" fmla="*/ 421482 h 461963"/>
              <a:gd name="connsiteX30" fmla="*/ 1800225 w 1950243"/>
              <a:gd name="connsiteY30" fmla="*/ 461963 h 461963"/>
              <a:gd name="connsiteX31" fmla="*/ 1950243 w 1950243"/>
              <a:gd name="connsiteY31" fmla="*/ 454820 h 461963"/>
              <a:gd name="connsiteX32" fmla="*/ 1950243 w 1950243"/>
              <a:gd name="connsiteY32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33486 w 1950243"/>
              <a:gd name="connsiteY11" fmla="*/ 150018 h 461963"/>
              <a:gd name="connsiteX12" fmla="*/ 1240631 w 1950243"/>
              <a:gd name="connsiteY12" fmla="*/ 173831 h 461963"/>
              <a:gd name="connsiteX13" fmla="*/ 1240631 w 1950243"/>
              <a:gd name="connsiteY13" fmla="*/ 200025 h 461963"/>
              <a:gd name="connsiteX14" fmla="*/ 1309687 w 1950243"/>
              <a:gd name="connsiteY14" fmla="*/ 200025 h 461963"/>
              <a:gd name="connsiteX15" fmla="*/ 1309687 w 1950243"/>
              <a:gd name="connsiteY15" fmla="*/ 230981 h 461963"/>
              <a:gd name="connsiteX16" fmla="*/ 1321593 w 1950243"/>
              <a:gd name="connsiteY16" fmla="*/ 230982 h 461963"/>
              <a:gd name="connsiteX17" fmla="*/ 1319212 w 1950243"/>
              <a:gd name="connsiteY17" fmla="*/ 264319 h 461963"/>
              <a:gd name="connsiteX18" fmla="*/ 1478756 w 1950243"/>
              <a:gd name="connsiteY18" fmla="*/ 261937 h 461963"/>
              <a:gd name="connsiteX19" fmla="*/ 1478756 w 1950243"/>
              <a:gd name="connsiteY19" fmla="*/ 283369 h 461963"/>
              <a:gd name="connsiteX20" fmla="*/ 1502569 w 1950243"/>
              <a:gd name="connsiteY20" fmla="*/ 285750 h 461963"/>
              <a:gd name="connsiteX21" fmla="*/ 1502568 w 1950243"/>
              <a:gd name="connsiteY21" fmla="*/ 311944 h 461963"/>
              <a:gd name="connsiteX22" fmla="*/ 1512094 w 1950243"/>
              <a:gd name="connsiteY22" fmla="*/ 311944 h 461963"/>
              <a:gd name="connsiteX23" fmla="*/ 1514475 w 1950243"/>
              <a:gd name="connsiteY23" fmla="*/ 345281 h 461963"/>
              <a:gd name="connsiteX24" fmla="*/ 1600200 w 1950243"/>
              <a:gd name="connsiteY24" fmla="*/ 342900 h 461963"/>
              <a:gd name="connsiteX25" fmla="*/ 1604963 w 1950243"/>
              <a:gd name="connsiteY25" fmla="*/ 371475 h 461963"/>
              <a:gd name="connsiteX26" fmla="*/ 1728788 w 1950243"/>
              <a:gd name="connsiteY26" fmla="*/ 373856 h 461963"/>
              <a:gd name="connsiteX27" fmla="*/ 1733550 w 1950243"/>
              <a:gd name="connsiteY27" fmla="*/ 400050 h 461963"/>
              <a:gd name="connsiteX28" fmla="*/ 1788318 w 1950243"/>
              <a:gd name="connsiteY28" fmla="*/ 400050 h 461963"/>
              <a:gd name="connsiteX29" fmla="*/ 1785938 w 1950243"/>
              <a:gd name="connsiteY29" fmla="*/ 421481 h 461963"/>
              <a:gd name="connsiteX30" fmla="*/ 1802605 w 1950243"/>
              <a:gd name="connsiteY30" fmla="*/ 421482 h 461963"/>
              <a:gd name="connsiteX31" fmla="*/ 1800225 w 1950243"/>
              <a:gd name="connsiteY31" fmla="*/ 461963 h 461963"/>
              <a:gd name="connsiteX32" fmla="*/ 1950243 w 1950243"/>
              <a:gd name="connsiteY32" fmla="*/ 454820 h 461963"/>
              <a:gd name="connsiteX33" fmla="*/ 1950243 w 1950243"/>
              <a:gd name="connsiteY33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04911 w 1950243"/>
              <a:gd name="connsiteY11" fmla="*/ 178593 h 461963"/>
              <a:gd name="connsiteX12" fmla="*/ 1240631 w 1950243"/>
              <a:gd name="connsiteY12" fmla="*/ 173831 h 461963"/>
              <a:gd name="connsiteX13" fmla="*/ 1240631 w 1950243"/>
              <a:gd name="connsiteY13" fmla="*/ 200025 h 461963"/>
              <a:gd name="connsiteX14" fmla="*/ 1309687 w 1950243"/>
              <a:gd name="connsiteY14" fmla="*/ 200025 h 461963"/>
              <a:gd name="connsiteX15" fmla="*/ 1309687 w 1950243"/>
              <a:gd name="connsiteY15" fmla="*/ 230981 h 461963"/>
              <a:gd name="connsiteX16" fmla="*/ 1321593 w 1950243"/>
              <a:gd name="connsiteY16" fmla="*/ 230982 h 461963"/>
              <a:gd name="connsiteX17" fmla="*/ 1319212 w 1950243"/>
              <a:gd name="connsiteY17" fmla="*/ 264319 h 461963"/>
              <a:gd name="connsiteX18" fmla="*/ 1478756 w 1950243"/>
              <a:gd name="connsiteY18" fmla="*/ 261937 h 461963"/>
              <a:gd name="connsiteX19" fmla="*/ 1478756 w 1950243"/>
              <a:gd name="connsiteY19" fmla="*/ 283369 h 461963"/>
              <a:gd name="connsiteX20" fmla="*/ 1502569 w 1950243"/>
              <a:gd name="connsiteY20" fmla="*/ 285750 h 461963"/>
              <a:gd name="connsiteX21" fmla="*/ 1502568 w 1950243"/>
              <a:gd name="connsiteY21" fmla="*/ 311944 h 461963"/>
              <a:gd name="connsiteX22" fmla="*/ 1512094 w 1950243"/>
              <a:gd name="connsiteY22" fmla="*/ 311944 h 461963"/>
              <a:gd name="connsiteX23" fmla="*/ 1514475 w 1950243"/>
              <a:gd name="connsiteY23" fmla="*/ 345281 h 461963"/>
              <a:gd name="connsiteX24" fmla="*/ 1600200 w 1950243"/>
              <a:gd name="connsiteY24" fmla="*/ 342900 h 461963"/>
              <a:gd name="connsiteX25" fmla="*/ 1604963 w 1950243"/>
              <a:gd name="connsiteY25" fmla="*/ 371475 h 461963"/>
              <a:gd name="connsiteX26" fmla="*/ 1728788 w 1950243"/>
              <a:gd name="connsiteY26" fmla="*/ 373856 h 461963"/>
              <a:gd name="connsiteX27" fmla="*/ 1733550 w 1950243"/>
              <a:gd name="connsiteY27" fmla="*/ 400050 h 461963"/>
              <a:gd name="connsiteX28" fmla="*/ 1788318 w 1950243"/>
              <a:gd name="connsiteY28" fmla="*/ 400050 h 461963"/>
              <a:gd name="connsiteX29" fmla="*/ 1785938 w 1950243"/>
              <a:gd name="connsiteY29" fmla="*/ 421481 h 461963"/>
              <a:gd name="connsiteX30" fmla="*/ 1802605 w 1950243"/>
              <a:gd name="connsiteY30" fmla="*/ 421482 h 461963"/>
              <a:gd name="connsiteX31" fmla="*/ 1800225 w 1950243"/>
              <a:gd name="connsiteY31" fmla="*/ 461963 h 461963"/>
              <a:gd name="connsiteX32" fmla="*/ 1950243 w 1950243"/>
              <a:gd name="connsiteY32" fmla="*/ 454820 h 461963"/>
              <a:gd name="connsiteX33" fmla="*/ 1950243 w 1950243"/>
              <a:gd name="connsiteY33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04911 w 1950243"/>
              <a:gd name="connsiteY11" fmla="*/ 178593 h 461963"/>
              <a:gd name="connsiteX12" fmla="*/ 1207293 w 1950243"/>
              <a:gd name="connsiteY12" fmla="*/ 200025 h 461963"/>
              <a:gd name="connsiteX13" fmla="*/ 1240631 w 1950243"/>
              <a:gd name="connsiteY13" fmla="*/ 173831 h 461963"/>
              <a:gd name="connsiteX14" fmla="*/ 1240631 w 1950243"/>
              <a:gd name="connsiteY14" fmla="*/ 200025 h 461963"/>
              <a:gd name="connsiteX15" fmla="*/ 1309687 w 1950243"/>
              <a:gd name="connsiteY15" fmla="*/ 200025 h 461963"/>
              <a:gd name="connsiteX16" fmla="*/ 1309687 w 1950243"/>
              <a:gd name="connsiteY16" fmla="*/ 230981 h 461963"/>
              <a:gd name="connsiteX17" fmla="*/ 1321593 w 1950243"/>
              <a:gd name="connsiteY17" fmla="*/ 230982 h 461963"/>
              <a:gd name="connsiteX18" fmla="*/ 1319212 w 1950243"/>
              <a:gd name="connsiteY18" fmla="*/ 264319 h 461963"/>
              <a:gd name="connsiteX19" fmla="*/ 1478756 w 1950243"/>
              <a:gd name="connsiteY19" fmla="*/ 261937 h 461963"/>
              <a:gd name="connsiteX20" fmla="*/ 1478756 w 1950243"/>
              <a:gd name="connsiteY20" fmla="*/ 283369 h 461963"/>
              <a:gd name="connsiteX21" fmla="*/ 1502569 w 1950243"/>
              <a:gd name="connsiteY21" fmla="*/ 285750 h 461963"/>
              <a:gd name="connsiteX22" fmla="*/ 1502568 w 1950243"/>
              <a:gd name="connsiteY22" fmla="*/ 311944 h 461963"/>
              <a:gd name="connsiteX23" fmla="*/ 1512094 w 1950243"/>
              <a:gd name="connsiteY23" fmla="*/ 311944 h 461963"/>
              <a:gd name="connsiteX24" fmla="*/ 1514475 w 1950243"/>
              <a:gd name="connsiteY24" fmla="*/ 345281 h 461963"/>
              <a:gd name="connsiteX25" fmla="*/ 1600200 w 1950243"/>
              <a:gd name="connsiteY25" fmla="*/ 342900 h 461963"/>
              <a:gd name="connsiteX26" fmla="*/ 1604963 w 1950243"/>
              <a:gd name="connsiteY26" fmla="*/ 371475 h 461963"/>
              <a:gd name="connsiteX27" fmla="*/ 1728788 w 1950243"/>
              <a:gd name="connsiteY27" fmla="*/ 373856 h 461963"/>
              <a:gd name="connsiteX28" fmla="*/ 1733550 w 1950243"/>
              <a:gd name="connsiteY28" fmla="*/ 400050 h 461963"/>
              <a:gd name="connsiteX29" fmla="*/ 1788318 w 1950243"/>
              <a:gd name="connsiteY29" fmla="*/ 400050 h 461963"/>
              <a:gd name="connsiteX30" fmla="*/ 1785938 w 1950243"/>
              <a:gd name="connsiteY30" fmla="*/ 421481 h 461963"/>
              <a:gd name="connsiteX31" fmla="*/ 1802605 w 1950243"/>
              <a:gd name="connsiteY31" fmla="*/ 421482 h 461963"/>
              <a:gd name="connsiteX32" fmla="*/ 1800225 w 1950243"/>
              <a:gd name="connsiteY32" fmla="*/ 461963 h 461963"/>
              <a:gd name="connsiteX33" fmla="*/ 1950243 w 1950243"/>
              <a:gd name="connsiteY33" fmla="*/ 454820 h 461963"/>
              <a:gd name="connsiteX34" fmla="*/ 1950243 w 1950243"/>
              <a:gd name="connsiteY34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21580 w 1950243"/>
              <a:gd name="connsiteY11" fmla="*/ 150018 h 461963"/>
              <a:gd name="connsiteX12" fmla="*/ 1207293 w 1950243"/>
              <a:gd name="connsiteY12" fmla="*/ 200025 h 461963"/>
              <a:gd name="connsiteX13" fmla="*/ 1240631 w 1950243"/>
              <a:gd name="connsiteY13" fmla="*/ 173831 h 461963"/>
              <a:gd name="connsiteX14" fmla="*/ 1240631 w 1950243"/>
              <a:gd name="connsiteY14" fmla="*/ 200025 h 461963"/>
              <a:gd name="connsiteX15" fmla="*/ 1309687 w 1950243"/>
              <a:gd name="connsiteY15" fmla="*/ 200025 h 461963"/>
              <a:gd name="connsiteX16" fmla="*/ 1309687 w 1950243"/>
              <a:gd name="connsiteY16" fmla="*/ 230981 h 461963"/>
              <a:gd name="connsiteX17" fmla="*/ 1321593 w 1950243"/>
              <a:gd name="connsiteY17" fmla="*/ 230982 h 461963"/>
              <a:gd name="connsiteX18" fmla="*/ 1319212 w 1950243"/>
              <a:gd name="connsiteY18" fmla="*/ 264319 h 461963"/>
              <a:gd name="connsiteX19" fmla="*/ 1478756 w 1950243"/>
              <a:gd name="connsiteY19" fmla="*/ 261937 h 461963"/>
              <a:gd name="connsiteX20" fmla="*/ 1478756 w 1950243"/>
              <a:gd name="connsiteY20" fmla="*/ 283369 h 461963"/>
              <a:gd name="connsiteX21" fmla="*/ 1502569 w 1950243"/>
              <a:gd name="connsiteY21" fmla="*/ 285750 h 461963"/>
              <a:gd name="connsiteX22" fmla="*/ 1502568 w 1950243"/>
              <a:gd name="connsiteY22" fmla="*/ 311944 h 461963"/>
              <a:gd name="connsiteX23" fmla="*/ 1512094 w 1950243"/>
              <a:gd name="connsiteY23" fmla="*/ 311944 h 461963"/>
              <a:gd name="connsiteX24" fmla="*/ 1514475 w 1950243"/>
              <a:gd name="connsiteY24" fmla="*/ 345281 h 461963"/>
              <a:gd name="connsiteX25" fmla="*/ 1600200 w 1950243"/>
              <a:gd name="connsiteY25" fmla="*/ 342900 h 461963"/>
              <a:gd name="connsiteX26" fmla="*/ 1604963 w 1950243"/>
              <a:gd name="connsiteY26" fmla="*/ 371475 h 461963"/>
              <a:gd name="connsiteX27" fmla="*/ 1728788 w 1950243"/>
              <a:gd name="connsiteY27" fmla="*/ 373856 h 461963"/>
              <a:gd name="connsiteX28" fmla="*/ 1733550 w 1950243"/>
              <a:gd name="connsiteY28" fmla="*/ 400050 h 461963"/>
              <a:gd name="connsiteX29" fmla="*/ 1788318 w 1950243"/>
              <a:gd name="connsiteY29" fmla="*/ 400050 h 461963"/>
              <a:gd name="connsiteX30" fmla="*/ 1785938 w 1950243"/>
              <a:gd name="connsiteY30" fmla="*/ 421481 h 461963"/>
              <a:gd name="connsiteX31" fmla="*/ 1802605 w 1950243"/>
              <a:gd name="connsiteY31" fmla="*/ 421482 h 461963"/>
              <a:gd name="connsiteX32" fmla="*/ 1800225 w 1950243"/>
              <a:gd name="connsiteY32" fmla="*/ 461963 h 461963"/>
              <a:gd name="connsiteX33" fmla="*/ 1950243 w 1950243"/>
              <a:gd name="connsiteY33" fmla="*/ 454820 h 461963"/>
              <a:gd name="connsiteX34" fmla="*/ 1950243 w 1950243"/>
              <a:gd name="connsiteY34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26342 w 1950243"/>
              <a:gd name="connsiteY11" fmla="*/ 147637 h 461963"/>
              <a:gd name="connsiteX12" fmla="*/ 1207293 w 1950243"/>
              <a:gd name="connsiteY12" fmla="*/ 200025 h 461963"/>
              <a:gd name="connsiteX13" fmla="*/ 1240631 w 1950243"/>
              <a:gd name="connsiteY13" fmla="*/ 173831 h 461963"/>
              <a:gd name="connsiteX14" fmla="*/ 1240631 w 1950243"/>
              <a:gd name="connsiteY14" fmla="*/ 200025 h 461963"/>
              <a:gd name="connsiteX15" fmla="*/ 1309687 w 1950243"/>
              <a:gd name="connsiteY15" fmla="*/ 200025 h 461963"/>
              <a:gd name="connsiteX16" fmla="*/ 1309687 w 1950243"/>
              <a:gd name="connsiteY16" fmla="*/ 230981 h 461963"/>
              <a:gd name="connsiteX17" fmla="*/ 1321593 w 1950243"/>
              <a:gd name="connsiteY17" fmla="*/ 230982 h 461963"/>
              <a:gd name="connsiteX18" fmla="*/ 1319212 w 1950243"/>
              <a:gd name="connsiteY18" fmla="*/ 264319 h 461963"/>
              <a:gd name="connsiteX19" fmla="*/ 1478756 w 1950243"/>
              <a:gd name="connsiteY19" fmla="*/ 261937 h 461963"/>
              <a:gd name="connsiteX20" fmla="*/ 1478756 w 1950243"/>
              <a:gd name="connsiteY20" fmla="*/ 283369 h 461963"/>
              <a:gd name="connsiteX21" fmla="*/ 1502569 w 1950243"/>
              <a:gd name="connsiteY21" fmla="*/ 285750 h 461963"/>
              <a:gd name="connsiteX22" fmla="*/ 1502568 w 1950243"/>
              <a:gd name="connsiteY22" fmla="*/ 311944 h 461963"/>
              <a:gd name="connsiteX23" fmla="*/ 1512094 w 1950243"/>
              <a:gd name="connsiteY23" fmla="*/ 311944 h 461963"/>
              <a:gd name="connsiteX24" fmla="*/ 1514475 w 1950243"/>
              <a:gd name="connsiteY24" fmla="*/ 345281 h 461963"/>
              <a:gd name="connsiteX25" fmla="*/ 1600200 w 1950243"/>
              <a:gd name="connsiteY25" fmla="*/ 342900 h 461963"/>
              <a:gd name="connsiteX26" fmla="*/ 1604963 w 1950243"/>
              <a:gd name="connsiteY26" fmla="*/ 371475 h 461963"/>
              <a:gd name="connsiteX27" fmla="*/ 1728788 w 1950243"/>
              <a:gd name="connsiteY27" fmla="*/ 373856 h 461963"/>
              <a:gd name="connsiteX28" fmla="*/ 1733550 w 1950243"/>
              <a:gd name="connsiteY28" fmla="*/ 400050 h 461963"/>
              <a:gd name="connsiteX29" fmla="*/ 1788318 w 1950243"/>
              <a:gd name="connsiteY29" fmla="*/ 400050 h 461963"/>
              <a:gd name="connsiteX30" fmla="*/ 1785938 w 1950243"/>
              <a:gd name="connsiteY30" fmla="*/ 421481 h 461963"/>
              <a:gd name="connsiteX31" fmla="*/ 1802605 w 1950243"/>
              <a:gd name="connsiteY31" fmla="*/ 421482 h 461963"/>
              <a:gd name="connsiteX32" fmla="*/ 1800225 w 1950243"/>
              <a:gd name="connsiteY32" fmla="*/ 461963 h 461963"/>
              <a:gd name="connsiteX33" fmla="*/ 1950243 w 1950243"/>
              <a:gd name="connsiteY33" fmla="*/ 454820 h 461963"/>
              <a:gd name="connsiteX34" fmla="*/ 1950243 w 1950243"/>
              <a:gd name="connsiteY34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26342 w 1950243"/>
              <a:gd name="connsiteY11" fmla="*/ 147637 h 461963"/>
              <a:gd name="connsiteX12" fmla="*/ 1207293 w 1950243"/>
              <a:gd name="connsiteY12" fmla="*/ 200025 h 461963"/>
              <a:gd name="connsiteX13" fmla="*/ 1240631 w 1950243"/>
              <a:gd name="connsiteY13" fmla="*/ 173831 h 461963"/>
              <a:gd name="connsiteX14" fmla="*/ 1240631 w 1950243"/>
              <a:gd name="connsiteY14" fmla="*/ 200025 h 461963"/>
              <a:gd name="connsiteX15" fmla="*/ 1309687 w 1950243"/>
              <a:gd name="connsiteY15" fmla="*/ 200025 h 461963"/>
              <a:gd name="connsiteX16" fmla="*/ 1309687 w 1950243"/>
              <a:gd name="connsiteY16" fmla="*/ 230981 h 461963"/>
              <a:gd name="connsiteX17" fmla="*/ 1321593 w 1950243"/>
              <a:gd name="connsiteY17" fmla="*/ 230982 h 461963"/>
              <a:gd name="connsiteX18" fmla="*/ 1319212 w 1950243"/>
              <a:gd name="connsiteY18" fmla="*/ 264319 h 461963"/>
              <a:gd name="connsiteX19" fmla="*/ 1478756 w 1950243"/>
              <a:gd name="connsiteY19" fmla="*/ 261937 h 461963"/>
              <a:gd name="connsiteX20" fmla="*/ 1478756 w 1950243"/>
              <a:gd name="connsiteY20" fmla="*/ 283369 h 461963"/>
              <a:gd name="connsiteX21" fmla="*/ 1502569 w 1950243"/>
              <a:gd name="connsiteY21" fmla="*/ 285750 h 461963"/>
              <a:gd name="connsiteX22" fmla="*/ 1502568 w 1950243"/>
              <a:gd name="connsiteY22" fmla="*/ 311944 h 461963"/>
              <a:gd name="connsiteX23" fmla="*/ 1512094 w 1950243"/>
              <a:gd name="connsiteY23" fmla="*/ 311944 h 461963"/>
              <a:gd name="connsiteX24" fmla="*/ 1514475 w 1950243"/>
              <a:gd name="connsiteY24" fmla="*/ 345281 h 461963"/>
              <a:gd name="connsiteX25" fmla="*/ 1600200 w 1950243"/>
              <a:gd name="connsiteY25" fmla="*/ 342900 h 461963"/>
              <a:gd name="connsiteX26" fmla="*/ 1604963 w 1950243"/>
              <a:gd name="connsiteY26" fmla="*/ 371475 h 461963"/>
              <a:gd name="connsiteX27" fmla="*/ 1728788 w 1950243"/>
              <a:gd name="connsiteY27" fmla="*/ 373856 h 461963"/>
              <a:gd name="connsiteX28" fmla="*/ 1733550 w 1950243"/>
              <a:gd name="connsiteY28" fmla="*/ 400050 h 461963"/>
              <a:gd name="connsiteX29" fmla="*/ 1788318 w 1950243"/>
              <a:gd name="connsiteY29" fmla="*/ 400050 h 461963"/>
              <a:gd name="connsiteX30" fmla="*/ 1785938 w 1950243"/>
              <a:gd name="connsiteY30" fmla="*/ 421481 h 461963"/>
              <a:gd name="connsiteX31" fmla="*/ 1802605 w 1950243"/>
              <a:gd name="connsiteY31" fmla="*/ 421482 h 461963"/>
              <a:gd name="connsiteX32" fmla="*/ 1800225 w 1950243"/>
              <a:gd name="connsiteY32" fmla="*/ 461963 h 461963"/>
              <a:gd name="connsiteX33" fmla="*/ 1950243 w 1950243"/>
              <a:gd name="connsiteY33" fmla="*/ 454820 h 461963"/>
              <a:gd name="connsiteX34" fmla="*/ 1950243 w 1950243"/>
              <a:gd name="connsiteY34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26342 w 1950243"/>
              <a:gd name="connsiteY11" fmla="*/ 147637 h 461963"/>
              <a:gd name="connsiteX12" fmla="*/ 1207293 w 1950243"/>
              <a:gd name="connsiteY12" fmla="*/ 200025 h 461963"/>
              <a:gd name="connsiteX13" fmla="*/ 1240631 w 1950243"/>
              <a:gd name="connsiteY13" fmla="*/ 173831 h 461963"/>
              <a:gd name="connsiteX14" fmla="*/ 1240631 w 1950243"/>
              <a:gd name="connsiteY14" fmla="*/ 200025 h 461963"/>
              <a:gd name="connsiteX15" fmla="*/ 1309687 w 1950243"/>
              <a:gd name="connsiteY15" fmla="*/ 200025 h 461963"/>
              <a:gd name="connsiteX16" fmla="*/ 1309687 w 1950243"/>
              <a:gd name="connsiteY16" fmla="*/ 230981 h 461963"/>
              <a:gd name="connsiteX17" fmla="*/ 1321593 w 1950243"/>
              <a:gd name="connsiteY17" fmla="*/ 230982 h 461963"/>
              <a:gd name="connsiteX18" fmla="*/ 1319212 w 1950243"/>
              <a:gd name="connsiteY18" fmla="*/ 264319 h 461963"/>
              <a:gd name="connsiteX19" fmla="*/ 1478756 w 1950243"/>
              <a:gd name="connsiteY19" fmla="*/ 261937 h 461963"/>
              <a:gd name="connsiteX20" fmla="*/ 1478756 w 1950243"/>
              <a:gd name="connsiteY20" fmla="*/ 283369 h 461963"/>
              <a:gd name="connsiteX21" fmla="*/ 1502569 w 1950243"/>
              <a:gd name="connsiteY21" fmla="*/ 285750 h 461963"/>
              <a:gd name="connsiteX22" fmla="*/ 1502568 w 1950243"/>
              <a:gd name="connsiteY22" fmla="*/ 311944 h 461963"/>
              <a:gd name="connsiteX23" fmla="*/ 1512094 w 1950243"/>
              <a:gd name="connsiteY23" fmla="*/ 311944 h 461963"/>
              <a:gd name="connsiteX24" fmla="*/ 1514475 w 1950243"/>
              <a:gd name="connsiteY24" fmla="*/ 345281 h 461963"/>
              <a:gd name="connsiteX25" fmla="*/ 1600200 w 1950243"/>
              <a:gd name="connsiteY25" fmla="*/ 342900 h 461963"/>
              <a:gd name="connsiteX26" fmla="*/ 1604963 w 1950243"/>
              <a:gd name="connsiteY26" fmla="*/ 371475 h 461963"/>
              <a:gd name="connsiteX27" fmla="*/ 1728788 w 1950243"/>
              <a:gd name="connsiteY27" fmla="*/ 373856 h 461963"/>
              <a:gd name="connsiteX28" fmla="*/ 1733550 w 1950243"/>
              <a:gd name="connsiteY28" fmla="*/ 400050 h 461963"/>
              <a:gd name="connsiteX29" fmla="*/ 1788318 w 1950243"/>
              <a:gd name="connsiteY29" fmla="*/ 400050 h 461963"/>
              <a:gd name="connsiteX30" fmla="*/ 1785938 w 1950243"/>
              <a:gd name="connsiteY30" fmla="*/ 421481 h 461963"/>
              <a:gd name="connsiteX31" fmla="*/ 1802605 w 1950243"/>
              <a:gd name="connsiteY31" fmla="*/ 421482 h 461963"/>
              <a:gd name="connsiteX32" fmla="*/ 1800225 w 1950243"/>
              <a:gd name="connsiteY32" fmla="*/ 461963 h 461963"/>
              <a:gd name="connsiteX33" fmla="*/ 1950243 w 1950243"/>
              <a:gd name="connsiteY33" fmla="*/ 454820 h 461963"/>
              <a:gd name="connsiteX34" fmla="*/ 1950243 w 1950243"/>
              <a:gd name="connsiteY34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26342 w 1950243"/>
              <a:gd name="connsiteY11" fmla="*/ 147637 h 461963"/>
              <a:gd name="connsiteX12" fmla="*/ 1207293 w 1950243"/>
              <a:gd name="connsiteY12" fmla="*/ 200025 h 461963"/>
              <a:gd name="connsiteX13" fmla="*/ 1240631 w 1950243"/>
              <a:gd name="connsiteY13" fmla="*/ 173831 h 461963"/>
              <a:gd name="connsiteX14" fmla="*/ 1240631 w 1950243"/>
              <a:gd name="connsiteY14" fmla="*/ 200025 h 461963"/>
              <a:gd name="connsiteX15" fmla="*/ 1309687 w 1950243"/>
              <a:gd name="connsiteY15" fmla="*/ 200025 h 461963"/>
              <a:gd name="connsiteX16" fmla="*/ 1309687 w 1950243"/>
              <a:gd name="connsiteY16" fmla="*/ 230981 h 461963"/>
              <a:gd name="connsiteX17" fmla="*/ 1321593 w 1950243"/>
              <a:gd name="connsiteY17" fmla="*/ 230982 h 461963"/>
              <a:gd name="connsiteX18" fmla="*/ 1319212 w 1950243"/>
              <a:gd name="connsiteY18" fmla="*/ 264319 h 461963"/>
              <a:gd name="connsiteX19" fmla="*/ 1478756 w 1950243"/>
              <a:gd name="connsiteY19" fmla="*/ 261937 h 461963"/>
              <a:gd name="connsiteX20" fmla="*/ 1478756 w 1950243"/>
              <a:gd name="connsiteY20" fmla="*/ 283369 h 461963"/>
              <a:gd name="connsiteX21" fmla="*/ 1502569 w 1950243"/>
              <a:gd name="connsiteY21" fmla="*/ 285750 h 461963"/>
              <a:gd name="connsiteX22" fmla="*/ 1502568 w 1950243"/>
              <a:gd name="connsiteY22" fmla="*/ 311944 h 461963"/>
              <a:gd name="connsiteX23" fmla="*/ 1512094 w 1950243"/>
              <a:gd name="connsiteY23" fmla="*/ 311944 h 461963"/>
              <a:gd name="connsiteX24" fmla="*/ 1514475 w 1950243"/>
              <a:gd name="connsiteY24" fmla="*/ 345281 h 461963"/>
              <a:gd name="connsiteX25" fmla="*/ 1600200 w 1950243"/>
              <a:gd name="connsiteY25" fmla="*/ 342900 h 461963"/>
              <a:gd name="connsiteX26" fmla="*/ 1604963 w 1950243"/>
              <a:gd name="connsiteY26" fmla="*/ 371475 h 461963"/>
              <a:gd name="connsiteX27" fmla="*/ 1728788 w 1950243"/>
              <a:gd name="connsiteY27" fmla="*/ 373856 h 461963"/>
              <a:gd name="connsiteX28" fmla="*/ 1733550 w 1950243"/>
              <a:gd name="connsiteY28" fmla="*/ 400050 h 461963"/>
              <a:gd name="connsiteX29" fmla="*/ 1788318 w 1950243"/>
              <a:gd name="connsiteY29" fmla="*/ 400050 h 461963"/>
              <a:gd name="connsiteX30" fmla="*/ 1785938 w 1950243"/>
              <a:gd name="connsiteY30" fmla="*/ 421481 h 461963"/>
              <a:gd name="connsiteX31" fmla="*/ 1802605 w 1950243"/>
              <a:gd name="connsiteY31" fmla="*/ 421482 h 461963"/>
              <a:gd name="connsiteX32" fmla="*/ 1800225 w 1950243"/>
              <a:gd name="connsiteY32" fmla="*/ 461963 h 461963"/>
              <a:gd name="connsiteX33" fmla="*/ 1950243 w 1950243"/>
              <a:gd name="connsiteY33" fmla="*/ 454820 h 461963"/>
              <a:gd name="connsiteX34" fmla="*/ 1950243 w 1950243"/>
              <a:gd name="connsiteY34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26342 w 1950243"/>
              <a:gd name="connsiteY11" fmla="*/ 147637 h 461963"/>
              <a:gd name="connsiteX12" fmla="*/ 1226343 w 1950243"/>
              <a:gd name="connsiteY12" fmla="*/ 171450 h 461963"/>
              <a:gd name="connsiteX13" fmla="*/ 1240631 w 1950243"/>
              <a:gd name="connsiteY13" fmla="*/ 173831 h 461963"/>
              <a:gd name="connsiteX14" fmla="*/ 1240631 w 1950243"/>
              <a:gd name="connsiteY14" fmla="*/ 200025 h 461963"/>
              <a:gd name="connsiteX15" fmla="*/ 1309687 w 1950243"/>
              <a:gd name="connsiteY15" fmla="*/ 200025 h 461963"/>
              <a:gd name="connsiteX16" fmla="*/ 1309687 w 1950243"/>
              <a:gd name="connsiteY16" fmla="*/ 230981 h 461963"/>
              <a:gd name="connsiteX17" fmla="*/ 1321593 w 1950243"/>
              <a:gd name="connsiteY17" fmla="*/ 230982 h 461963"/>
              <a:gd name="connsiteX18" fmla="*/ 1319212 w 1950243"/>
              <a:gd name="connsiteY18" fmla="*/ 264319 h 461963"/>
              <a:gd name="connsiteX19" fmla="*/ 1478756 w 1950243"/>
              <a:gd name="connsiteY19" fmla="*/ 261937 h 461963"/>
              <a:gd name="connsiteX20" fmla="*/ 1478756 w 1950243"/>
              <a:gd name="connsiteY20" fmla="*/ 283369 h 461963"/>
              <a:gd name="connsiteX21" fmla="*/ 1502569 w 1950243"/>
              <a:gd name="connsiteY21" fmla="*/ 285750 h 461963"/>
              <a:gd name="connsiteX22" fmla="*/ 1502568 w 1950243"/>
              <a:gd name="connsiteY22" fmla="*/ 311944 h 461963"/>
              <a:gd name="connsiteX23" fmla="*/ 1512094 w 1950243"/>
              <a:gd name="connsiteY23" fmla="*/ 311944 h 461963"/>
              <a:gd name="connsiteX24" fmla="*/ 1514475 w 1950243"/>
              <a:gd name="connsiteY24" fmla="*/ 345281 h 461963"/>
              <a:gd name="connsiteX25" fmla="*/ 1600200 w 1950243"/>
              <a:gd name="connsiteY25" fmla="*/ 342900 h 461963"/>
              <a:gd name="connsiteX26" fmla="*/ 1604963 w 1950243"/>
              <a:gd name="connsiteY26" fmla="*/ 371475 h 461963"/>
              <a:gd name="connsiteX27" fmla="*/ 1728788 w 1950243"/>
              <a:gd name="connsiteY27" fmla="*/ 373856 h 461963"/>
              <a:gd name="connsiteX28" fmla="*/ 1733550 w 1950243"/>
              <a:gd name="connsiteY28" fmla="*/ 400050 h 461963"/>
              <a:gd name="connsiteX29" fmla="*/ 1788318 w 1950243"/>
              <a:gd name="connsiteY29" fmla="*/ 400050 h 461963"/>
              <a:gd name="connsiteX30" fmla="*/ 1785938 w 1950243"/>
              <a:gd name="connsiteY30" fmla="*/ 421481 h 461963"/>
              <a:gd name="connsiteX31" fmla="*/ 1802605 w 1950243"/>
              <a:gd name="connsiteY31" fmla="*/ 421482 h 461963"/>
              <a:gd name="connsiteX32" fmla="*/ 1800225 w 1950243"/>
              <a:gd name="connsiteY32" fmla="*/ 461963 h 461963"/>
              <a:gd name="connsiteX33" fmla="*/ 1950243 w 1950243"/>
              <a:gd name="connsiteY33" fmla="*/ 454820 h 461963"/>
              <a:gd name="connsiteX34" fmla="*/ 1950243 w 1950243"/>
              <a:gd name="connsiteY34" fmla="*/ 454820 h 461963"/>
              <a:gd name="connsiteX0" fmla="*/ 0 w 1950243"/>
              <a:gd name="connsiteY0" fmla="*/ 0 h 461963"/>
              <a:gd name="connsiteX1" fmla="*/ 235743 w 1950243"/>
              <a:gd name="connsiteY1" fmla="*/ 2381 h 461963"/>
              <a:gd name="connsiteX2" fmla="*/ 238125 w 1950243"/>
              <a:gd name="connsiteY2" fmla="*/ 26194 h 461963"/>
              <a:gd name="connsiteX3" fmla="*/ 592931 w 1950243"/>
              <a:gd name="connsiteY3" fmla="*/ 26194 h 461963"/>
              <a:gd name="connsiteX4" fmla="*/ 590550 w 1950243"/>
              <a:gd name="connsiteY4" fmla="*/ 50006 h 461963"/>
              <a:gd name="connsiteX5" fmla="*/ 652462 w 1950243"/>
              <a:gd name="connsiteY5" fmla="*/ 52387 h 461963"/>
              <a:gd name="connsiteX6" fmla="*/ 654843 w 1950243"/>
              <a:gd name="connsiteY6" fmla="*/ 76200 h 461963"/>
              <a:gd name="connsiteX7" fmla="*/ 700087 w 1950243"/>
              <a:gd name="connsiteY7" fmla="*/ 73819 h 461963"/>
              <a:gd name="connsiteX8" fmla="*/ 700086 w 1950243"/>
              <a:gd name="connsiteY8" fmla="*/ 100012 h 461963"/>
              <a:gd name="connsiteX9" fmla="*/ 1209675 w 1950243"/>
              <a:gd name="connsiteY9" fmla="*/ 104775 h 461963"/>
              <a:gd name="connsiteX10" fmla="*/ 1209675 w 1950243"/>
              <a:gd name="connsiteY10" fmla="*/ 147638 h 461963"/>
              <a:gd name="connsiteX11" fmla="*/ 1226342 w 1950243"/>
              <a:gd name="connsiteY11" fmla="*/ 147637 h 461963"/>
              <a:gd name="connsiteX12" fmla="*/ 1228725 w 1950243"/>
              <a:gd name="connsiteY12" fmla="*/ 173831 h 461963"/>
              <a:gd name="connsiteX13" fmla="*/ 1240631 w 1950243"/>
              <a:gd name="connsiteY13" fmla="*/ 173831 h 461963"/>
              <a:gd name="connsiteX14" fmla="*/ 1240631 w 1950243"/>
              <a:gd name="connsiteY14" fmla="*/ 200025 h 461963"/>
              <a:gd name="connsiteX15" fmla="*/ 1309687 w 1950243"/>
              <a:gd name="connsiteY15" fmla="*/ 200025 h 461963"/>
              <a:gd name="connsiteX16" fmla="*/ 1309687 w 1950243"/>
              <a:gd name="connsiteY16" fmla="*/ 230981 h 461963"/>
              <a:gd name="connsiteX17" fmla="*/ 1321593 w 1950243"/>
              <a:gd name="connsiteY17" fmla="*/ 230982 h 461963"/>
              <a:gd name="connsiteX18" fmla="*/ 1319212 w 1950243"/>
              <a:gd name="connsiteY18" fmla="*/ 264319 h 461963"/>
              <a:gd name="connsiteX19" fmla="*/ 1478756 w 1950243"/>
              <a:gd name="connsiteY19" fmla="*/ 261937 h 461963"/>
              <a:gd name="connsiteX20" fmla="*/ 1478756 w 1950243"/>
              <a:gd name="connsiteY20" fmla="*/ 283369 h 461963"/>
              <a:gd name="connsiteX21" fmla="*/ 1502569 w 1950243"/>
              <a:gd name="connsiteY21" fmla="*/ 285750 h 461963"/>
              <a:gd name="connsiteX22" fmla="*/ 1502568 w 1950243"/>
              <a:gd name="connsiteY22" fmla="*/ 311944 h 461963"/>
              <a:gd name="connsiteX23" fmla="*/ 1512094 w 1950243"/>
              <a:gd name="connsiteY23" fmla="*/ 311944 h 461963"/>
              <a:gd name="connsiteX24" fmla="*/ 1514475 w 1950243"/>
              <a:gd name="connsiteY24" fmla="*/ 345281 h 461963"/>
              <a:gd name="connsiteX25" fmla="*/ 1600200 w 1950243"/>
              <a:gd name="connsiteY25" fmla="*/ 342900 h 461963"/>
              <a:gd name="connsiteX26" fmla="*/ 1604963 w 1950243"/>
              <a:gd name="connsiteY26" fmla="*/ 371475 h 461963"/>
              <a:gd name="connsiteX27" fmla="*/ 1728788 w 1950243"/>
              <a:gd name="connsiteY27" fmla="*/ 373856 h 461963"/>
              <a:gd name="connsiteX28" fmla="*/ 1733550 w 1950243"/>
              <a:gd name="connsiteY28" fmla="*/ 400050 h 461963"/>
              <a:gd name="connsiteX29" fmla="*/ 1788318 w 1950243"/>
              <a:gd name="connsiteY29" fmla="*/ 400050 h 461963"/>
              <a:gd name="connsiteX30" fmla="*/ 1785938 w 1950243"/>
              <a:gd name="connsiteY30" fmla="*/ 421481 h 461963"/>
              <a:gd name="connsiteX31" fmla="*/ 1802605 w 1950243"/>
              <a:gd name="connsiteY31" fmla="*/ 421482 h 461963"/>
              <a:gd name="connsiteX32" fmla="*/ 1800225 w 1950243"/>
              <a:gd name="connsiteY32" fmla="*/ 461963 h 461963"/>
              <a:gd name="connsiteX33" fmla="*/ 1950243 w 1950243"/>
              <a:gd name="connsiteY33" fmla="*/ 454820 h 461963"/>
              <a:gd name="connsiteX34" fmla="*/ 1950243 w 1950243"/>
              <a:gd name="connsiteY34" fmla="*/ 454820 h 461963"/>
              <a:gd name="connsiteX0" fmla="*/ 0 w 1950243"/>
              <a:gd name="connsiteY0" fmla="*/ 0 h 459582"/>
              <a:gd name="connsiteX1" fmla="*/ 235743 w 1950243"/>
              <a:gd name="connsiteY1" fmla="*/ 2381 h 459582"/>
              <a:gd name="connsiteX2" fmla="*/ 238125 w 1950243"/>
              <a:gd name="connsiteY2" fmla="*/ 26194 h 459582"/>
              <a:gd name="connsiteX3" fmla="*/ 592931 w 1950243"/>
              <a:gd name="connsiteY3" fmla="*/ 26194 h 459582"/>
              <a:gd name="connsiteX4" fmla="*/ 590550 w 1950243"/>
              <a:gd name="connsiteY4" fmla="*/ 50006 h 459582"/>
              <a:gd name="connsiteX5" fmla="*/ 652462 w 1950243"/>
              <a:gd name="connsiteY5" fmla="*/ 52387 h 459582"/>
              <a:gd name="connsiteX6" fmla="*/ 654843 w 1950243"/>
              <a:gd name="connsiteY6" fmla="*/ 76200 h 459582"/>
              <a:gd name="connsiteX7" fmla="*/ 700087 w 1950243"/>
              <a:gd name="connsiteY7" fmla="*/ 73819 h 459582"/>
              <a:gd name="connsiteX8" fmla="*/ 700086 w 1950243"/>
              <a:gd name="connsiteY8" fmla="*/ 100012 h 459582"/>
              <a:gd name="connsiteX9" fmla="*/ 1209675 w 1950243"/>
              <a:gd name="connsiteY9" fmla="*/ 104775 h 459582"/>
              <a:gd name="connsiteX10" fmla="*/ 1209675 w 1950243"/>
              <a:gd name="connsiteY10" fmla="*/ 147638 h 459582"/>
              <a:gd name="connsiteX11" fmla="*/ 1226342 w 1950243"/>
              <a:gd name="connsiteY11" fmla="*/ 147637 h 459582"/>
              <a:gd name="connsiteX12" fmla="*/ 1228725 w 1950243"/>
              <a:gd name="connsiteY12" fmla="*/ 173831 h 459582"/>
              <a:gd name="connsiteX13" fmla="*/ 1240631 w 1950243"/>
              <a:gd name="connsiteY13" fmla="*/ 173831 h 459582"/>
              <a:gd name="connsiteX14" fmla="*/ 1240631 w 1950243"/>
              <a:gd name="connsiteY14" fmla="*/ 200025 h 459582"/>
              <a:gd name="connsiteX15" fmla="*/ 1309687 w 1950243"/>
              <a:gd name="connsiteY15" fmla="*/ 200025 h 459582"/>
              <a:gd name="connsiteX16" fmla="*/ 1309687 w 1950243"/>
              <a:gd name="connsiteY16" fmla="*/ 230981 h 459582"/>
              <a:gd name="connsiteX17" fmla="*/ 1321593 w 1950243"/>
              <a:gd name="connsiteY17" fmla="*/ 230982 h 459582"/>
              <a:gd name="connsiteX18" fmla="*/ 1319212 w 1950243"/>
              <a:gd name="connsiteY18" fmla="*/ 264319 h 459582"/>
              <a:gd name="connsiteX19" fmla="*/ 1478756 w 1950243"/>
              <a:gd name="connsiteY19" fmla="*/ 261937 h 459582"/>
              <a:gd name="connsiteX20" fmla="*/ 1478756 w 1950243"/>
              <a:gd name="connsiteY20" fmla="*/ 283369 h 459582"/>
              <a:gd name="connsiteX21" fmla="*/ 1502569 w 1950243"/>
              <a:gd name="connsiteY21" fmla="*/ 285750 h 459582"/>
              <a:gd name="connsiteX22" fmla="*/ 1502568 w 1950243"/>
              <a:gd name="connsiteY22" fmla="*/ 311944 h 459582"/>
              <a:gd name="connsiteX23" fmla="*/ 1512094 w 1950243"/>
              <a:gd name="connsiteY23" fmla="*/ 311944 h 459582"/>
              <a:gd name="connsiteX24" fmla="*/ 1514475 w 1950243"/>
              <a:gd name="connsiteY24" fmla="*/ 345281 h 459582"/>
              <a:gd name="connsiteX25" fmla="*/ 1600200 w 1950243"/>
              <a:gd name="connsiteY25" fmla="*/ 342900 h 459582"/>
              <a:gd name="connsiteX26" fmla="*/ 1604963 w 1950243"/>
              <a:gd name="connsiteY26" fmla="*/ 371475 h 459582"/>
              <a:gd name="connsiteX27" fmla="*/ 1728788 w 1950243"/>
              <a:gd name="connsiteY27" fmla="*/ 373856 h 459582"/>
              <a:gd name="connsiteX28" fmla="*/ 1733550 w 1950243"/>
              <a:gd name="connsiteY28" fmla="*/ 400050 h 459582"/>
              <a:gd name="connsiteX29" fmla="*/ 1788318 w 1950243"/>
              <a:gd name="connsiteY29" fmla="*/ 400050 h 459582"/>
              <a:gd name="connsiteX30" fmla="*/ 1785938 w 1950243"/>
              <a:gd name="connsiteY30" fmla="*/ 421481 h 459582"/>
              <a:gd name="connsiteX31" fmla="*/ 1802605 w 1950243"/>
              <a:gd name="connsiteY31" fmla="*/ 421482 h 459582"/>
              <a:gd name="connsiteX32" fmla="*/ 1802607 w 1950243"/>
              <a:gd name="connsiteY32" fmla="*/ 459582 h 459582"/>
              <a:gd name="connsiteX33" fmla="*/ 1950243 w 1950243"/>
              <a:gd name="connsiteY33" fmla="*/ 454820 h 459582"/>
              <a:gd name="connsiteX34" fmla="*/ 1950243 w 1950243"/>
              <a:gd name="connsiteY34" fmla="*/ 454820 h 459582"/>
              <a:gd name="connsiteX0" fmla="*/ 0 w 1960016"/>
              <a:gd name="connsiteY0" fmla="*/ 0 h 459582"/>
              <a:gd name="connsiteX1" fmla="*/ 235743 w 1960016"/>
              <a:gd name="connsiteY1" fmla="*/ 2381 h 459582"/>
              <a:gd name="connsiteX2" fmla="*/ 238125 w 1960016"/>
              <a:gd name="connsiteY2" fmla="*/ 26194 h 459582"/>
              <a:gd name="connsiteX3" fmla="*/ 592931 w 1960016"/>
              <a:gd name="connsiteY3" fmla="*/ 26194 h 459582"/>
              <a:gd name="connsiteX4" fmla="*/ 590550 w 1960016"/>
              <a:gd name="connsiteY4" fmla="*/ 50006 h 459582"/>
              <a:gd name="connsiteX5" fmla="*/ 652462 w 1960016"/>
              <a:gd name="connsiteY5" fmla="*/ 52387 h 459582"/>
              <a:gd name="connsiteX6" fmla="*/ 654843 w 1960016"/>
              <a:gd name="connsiteY6" fmla="*/ 76200 h 459582"/>
              <a:gd name="connsiteX7" fmla="*/ 700087 w 1960016"/>
              <a:gd name="connsiteY7" fmla="*/ 73819 h 459582"/>
              <a:gd name="connsiteX8" fmla="*/ 700086 w 1960016"/>
              <a:gd name="connsiteY8" fmla="*/ 100012 h 459582"/>
              <a:gd name="connsiteX9" fmla="*/ 1209675 w 1960016"/>
              <a:gd name="connsiteY9" fmla="*/ 104775 h 459582"/>
              <a:gd name="connsiteX10" fmla="*/ 1209675 w 1960016"/>
              <a:gd name="connsiteY10" fmla="*/ 147638 h 459582"/>
              <a:gd name="connsiteX11" fmla="*/ 1226342 w 1960016"/>
              <a:gd name="connsiteY11" fmla="*/ 147637 h 459582"/>
              <a:gd name="connsiteX12" fmla="*/ 1228725 w 1960016"/>
              <a:gd name="connsiteY12" fmla="*/ 173831 h 459582"/>
              <a:gd name="connsiteX13" fmla="*/ 1240631 w 1960016"/>
              <a:gd name="connsiteY13" fmla="*/ 173831 h 459582"/>
              <a:gd name="connsiteX14" fmla="*/ 1240631 w 1960016"/>
              <a:gd name="connsiteY14" fmla="*/ 200025 h 459582"/>
              <a:gd name="connsiteX15" fmla="*/ 1309687 w 1960016"/>
              <a:gd name="connsiteY15" fmla="*/ 200025 h 459582"/>
              <a:gd name="connsiteX16" fmla="*/ 1309687 w 1960016"/>
              <a:gd name="connsiteY16" fmla="*/ 230981 h 459582"/>
              <a:gd name="connsiteX17" fmla="*/ 1321593 w 1960016"/>
              <a:gd name="connsiteY17" fmla="*/ 230982 h 459582"/>
              <a:gd name="connsiteX18" fmla="*/ 1319212 w 1960016"/>
              <a:gd name="connsiteY18" fmla="*/ 264319 h 459582"/>
              <a:gd name="connsiteX19" fmla="*/ 1478756 w 1960016"/>
              <a:gd name="connsiteY19" fmla="*/ 261937 h 459582"/>
              <a:gd name="connsiteX20" fmla="*/ 1478756 w 1960016"/>
              <a:gd name="connsiteY20" fmla="*/ 283369 h 459582"/>
              <a:gd name="connsiteX21" fmla="*/ 1502569 w 1960016"/>
              <a:gd name="connsiteY21" fmla="*/ 285750 h 459582"/>
              <a:gd name="connsiteX22" fmla="*/ 1502568 w 1960016"/>
              <a:gd name="connsiteY22" fmla="*/ 311944 h 459582"/>
              <a:gd name="connsiteX23" fmla="*/ 1512094 w 1960016"/>
              <a:gd name="connsiteY23" fmla="*/ 311944 h 459582"/>
              <a:gd name="connsiteX24" fmla="*/ 1514475 w 1960016"/>
              <a:gd name="connsiteY24" fmla="*/ 345281 h 459582"/>
              <a:gd name="connsiteX25" fmla="*/ 1600200 w 1960016"/>
              <a:gd name="connsiteY25" fmla="*/ 342900 h 459582"/>
              <a:gd name="connsiteX26" fmla="*/ 1604963 w 1960016"/>
              <a:gd name="connsiteY26" fmla="*/ 371475 h 459582"/>
              <a:gd name="connsiteX27" fmla="*/ 1728788 w 1960016"/>
              <a:gd name="connsiteY27" fmla="*/ 373856 h 459582"/>
              <a:gd name="connsiteX28" fmla="*/ 1733550 w 1960016"/>
              <a:gd name="connsiteY28" fmla="*/ 400050 h 459582"/>
              <a:gd name="connsiteX29" fmla="*/ 1788318 w 1960016"/>
              <a:gd name="connsiteY29" fmla="*/ 400050 h 459582"/>
              <a:gd name="connsiteX30" fmla="*/ 1785938 w 1960016"/>
              <a:gd name="connsiteY30" fmla="*/ 421481 h 459582"/>
              <a:gd name="connsiteX31" fmla="*/ 1802605 w 1960016"/>
              <a:gd name="connsiteY31" fmla="*/ 421482 h 459582"/>
              <a:gd name="connsiteX32" fmla="*/ 1802607 w 1960016"/>
              <a:gd name="connsiteY32" fmla="*/ 459582 h 459582"/>
              <a:gd name="connsiteX33" fmla="*/ 1950243 w 1960016"/>
              <a:gd name="connsiteY33" fmla="*/ 454820 h 459582"/>
              <a:gd name="connsiteX34" fmla="*/ 1945481 w 1960016"/>
              <a:gd name="connsiteY34" fmla="*/ 447676 h 459582"/>
              <a:gd name="connsiteX0" fmla="*/ 0 w 1950243"/>
              <a:gd name="connsiteY0" fmla="*/ 0 h 459582"/>
              <a:gd name="connsiteX1" fmla="*/ 235743 w 1950243"/>
              <a:gd name="connsiteY1" fmla="*/ 2381 h 459582"/>
              <a:gd name="connsiteX2" fmla="*/ 238125 w 1950243"/>
              <a:gd name="connsiteY2" fmla="*/ 26194 h 459582"/>
              <a:gd name="connsiteX3" fmla="*/ 592931 w 1950243"/>
              <a:gd name="connsiteY3" fmla="*/ 26194 h 459582"/>
              <a:gd name="connsiteX4" fmla="*/ 590550 w 1950243"/>
              <a:gd name="connsiteY4" fmla="*/ 50006 h 459582"/>
              <a:gd name="connsiteX5" fmla="*/ 652462 w 1950243"/>
              <a:gd name="connsiteY5" fmla="*/ 52387 h 459582"/>
              <a:gd name="connsiteX6" fmla="*/ 654843 w 1950243"/>
              <a:gd name="connsiteY6" fmla="*/ 76200 h 459582"/>
              <a:gd name="connsiteX7" fmla="*/ 700087 w 1950243"/>
              <a:gd name="connsiteY7" fmla="*/ 73819 h 459582"/>
              <a:gd name="connsiteX8" fmla="*/ 700086 w 1950243"/>
              <a:gd name="connsiteY8" fmla="*/ 100012 h 459582"/>
              <a:gd name="connsiteX9" fmla="*/ 1209675 w 1950243"/>
              <a:gd name="connsiteY9" fmla="*/ 104775 h 459582"/>
              <a:gd name="connsiteX10" fmla="*/ 1209675 w 1950243"/>
              <a:gd name="connsiteY10" fmla="*/ 147638 h 459582"/>
              <a:gd name="connsiteX11" fmla="*/ 1226342 w 1950243"/>
              <a:gd name="connsiteY11" fmla="*/ 147637 h 459582"/>
              <a:gd name="connsiteX12" fmla="*/ 1228725 w 1950243"/>
              <a:gd name="connsiteY12" fmla="*/ 173831 h 459582"/>
              <a:gd name="connsiteX13" fmla="*/ 1240631 w 1950243"/>
              <a:gd name="connsiteY13" fmla="*/ 173831 h 459582"/>
              <a:gd name="connsiteX14" fmla="*/ 1240631 w 1950243"/>
              <a:gd name="connsiteY14" fmla="*/ 200025 h 459582"/>
              <a:gd name="connsiteX15" fmla="*/ 1309687 w 1950243"/>
              <a:gd name="connsiteY15" fmla="*/ 200025 h 459582"/>
              <a:gd name="connsiteX16" fmla="*/ 1309687 w 1950243"/>
              <a:gd name="connsiteY16" fmla="*/ 230981 h 459582"/>
              <a:gd name="connsiteX17" fmla="*/ 1321593 w 1950243"/>
              <a:gd name="connsiteY17" fmla="*/ 230982 h 459582"/>
              <a:gd name="connsiteX18" fmla="*/ 1319212 w 1950243"/>
              <a:gd name="connsiteY18" fmla="*/ 264319 h 459582"/>
              <a:gd name="connsiteX19" fmla="*/ 1478756 w 1950243"/>
              <a:gd name="connsiteY19" fmla="*/ 261937 h 459582"/>
              <a:gd name="connsiteX20" fmla="*/ 1478756 w 1950243"/>
              <a:gd name="connsiteY20" fmla="*/ 283369 h 459582"/>
              <a:gd name="connsiteX21" fmla="*/ 1502569 w 1950243"/>
              <a:gd name="connsiteY21" fmla="*/ 285750 h 459582"/>
              <a:gd name="connsiteX22" fmla="*/ 1502568 w 1950243"/>
              <a:gd name="connsiteY22" fmla="*/ 311944 h 459582"/>
              <a:gd name="connsiteX23" fmla="*/ 1512094 w 1950243"/>
              <a:gd name="connsiteY23" fmla="*/ 311944 h 459582"/>
              <a:gd name="connsiteX24" fmla="*/ 1514475 w 1950243"/>
              <a:gd name="connsiteY24" fmla="*/ 345281 h 459582"/>
              <a:gd name="connsiteX25" fmla="*/ 1600200 w 1950243"/>
              <a:gd name="connsiteY25" fmla="*/ 342900 h 459582"/>
              <a:gd name="connsiteX26" fmla="*/ 1604963 w 1950243"/>
              <a:gd name="connsiteY26" fmla="*/ 371475 h 459582"/>
              <a:gd name="connsiteX27" fmla="*/ 1728788 w 1950243"/>
              <a:gd name="connsiteY27" fmla="*/ 373856 h 459582"/>
              <a:gd name="connsiteX28" fmla="*/ 1733550 w 1950243"/>
              <a:gd name="connsiteY28" fmla="*/ 400050 h 459582"/>
              <a:gd name="connsiteX29" fmla="*/ 1788318 w 1950243"/>
              <a:gd name="connsiteY29" fmla="*/ 400050 h 459582"/>
              <a:gd name="connsiteX30" fmla="*/ 1785938 w 1950243"/>
              <a:gd name="connsiteY30" fmla="*/ 421481 h 459582"/>
              <a:gd name="connsiteX31" fmla="*/ 1802605 w 1950243"/>
              <a:gd name="connsiteY31" fmla="*/ 421482 h 459582"/>
              <a:gd name="connsiteX32" fmla="*/ 1802607 w 1950243"/>
              <a:gd name="connsiteY32" fmla="*/ 459582 h 459582"/>
              <a:gd name="connsiteX33" fmla="*/ 1950243 w 1950243"/>
              <a:gd name="connsiteY33" fmla="*/ 454820 h 459582"/>
              <a:gd name="connsiteX0" fmla="*/ 0 w 1947862"/>
              <a:gd name="connsiteY0" fmla="*/ 0 h 459582"/>
              <a:gd name="connsiteX1" fmla="*/ 235743 w 1947862"/>
              <a:gd name="connsiteY1" fmla="*/ 2381 h 459582"/>
              <a:gd name="connsiteX2" fmla="*/ 238125 w 1947862"/>
              <a:gd name="connsiteY2" fmla="*/ 26194 h 459582"/>
              <a:gd name="connsiteX3" fmla="*/ 592931 w 1947862"/>
              <a:gd name="connsiteY3" fmla="*/ 26194 h 459582"/>
              <a:gd name="connsiteX4" fmla="*/ 590550 w 1947862"/>
              <a:gd name="connsiteY4" fmla="*/ 50006 h 459582"/>
              <a:gd name="connsiteX5" fmla="*/ 652462 w 1947862"/>
              <a:gd name="connsiteY5" fmla="*/ 52387 h 459582"/>
              <a:gd name="connsiteX6" fmla="*/ 654843 w 1947862"/>
              <a:gd name="connsiteY6" fmla="*/ 76200 h 459582"/>
              <a:gd name="connsiteX7" fmla="*/ 700087 w 1947862"/>
              <a:gd name="connsiteY7" fmla="*/ 73819 h 459582"/>
              <a:gd name="connsiteX8" fmla="*/ 700086 w 1947862"/>
              <a:gd name="connsiteY8" fmla="*/ 100012 h 459582"/>
              <a:gd name="connsiteX9" fmla="*/ 1209675 w 1947862"/>
              <a:gd name="connsiteY9" fmla="*/ 104775 h 459582"/>
              <a:gd name="connsiteX10" fmla="*/ 1209675 w 1947862"/>
              <a:gd name="connsiteY10" fmla="*/ 147638 h 459582"/>
              <a:gd name="connsiteX11" fmla="*/ 1226342 w 1947862"/>
              <a:gd name="connsiteY11" fmla="*/ 147637 h 459582"/>
              <a:gd name="connsiteX12" fmla="*/ 1228725 w 1947862"/>
              <a:gd name="connsiteY12" fmla="*/ 173831 h 459582"/>
              <a:gd name="connsiteX13" fmla="*/ 1240631 w 1947862"/>
              <a:gd name="connsiteY13" fmla="*/ 173831 h 459582"/>
              <a:gd name="connsiteX14" fmla="*/ 1240631 w 1947862"/>
              <a:gd name="connsiteY14" fmla="*/ 200025 h 459582"/>
              <a:gd name="connsiteX15" fmla="*/ 1309687 w 1947862"/>
              <a:gd name="connsiteY15" fmla="*/ 200025 h 459582"/>
              <a:gd name="connsiteX16" fmla="*/ 1309687 w 1947862"/>
              <a:gd name="connsiteY16" fmla="*/ 230981 h 459582"/>
              <a:gd name="connsiteX17" fmla="*/ 1321593 w 1947862"/>
              <a:gd name="connsiteY17" fmla="*/ 230982 h 459582"/>
              <a:gd name="connsiteX18" fmla="*/ 1319212 w 1947862"/>
              <a:gd name="connsiteY18" fmla="*/ 264319 h 459582"/>
              <a:gd name="connsiteX19" fmla="*/ 1478756 w 1947862"/>
              <a:gd name="connsiteY19" fmla="*/ 261937 h 459582"/>
              <a:gd name="connsiteX20" fmla="*/ 1478756 w 1947862"/>
              <a:gd name="connsiteY20" fmla="*/ 283369 h 459582"/>
              <a:gd name="connsiteX21" fmla="*/ 1502569 w 1947862"/>
              <a:gd name="connsiteY21" fmla="*/ 285750 h 459582"/>
              <a:gd name="connsiteX22" fmla="*/ 1502568 w 1947862"/>
              <a:gd name="connsiteY22" fmla="*/ 311944 h 459582"/>
              <a:gd name="connsiteX23" fmla="*/ 1512094 w 1947862"/>
              <a:gd name="connsiteY23" fmla="*/ 311944 h 459582"/>
              <a:gd name="connsiteX24" fmla="*/ 1514475 w 1947862"/>
              <a:gd name="connsiteY24" fmla="*/ 345281 h 459582"/>
              <a:gd name="connsiteX25" fmla="*/ 1600200 w 1947862"/>
              <a:gd name="connsiteY25" fmla="*/ 342900 h 459582"/>
              <a:gd name="connsiteX26" fmla="*/ 1604963 w 1947862"/>
              <a:gd name="connsiteY26" fmla="*/ 371475 h 459582"/>
              <a:gd name="connsiteX27" fmla="*/ 1728788 w 1947862"/>
              <a:gd name="connsiteY27" fmla="*/ 373856 h 459582"/>
              <a:gd name="connsiteX28" fmla="*/ 1733550 w 1947862"/>
              <a:gd name="connsiteY28" fmla="*/ 400050 h 459582"/>
              <a:gd name="connsiteX29" fmla="*/ 1788318 w 1947862"/>
              <a:gd name="connsiteY29" fmla="*/ 400050 h 459582"/>
              <a:gd name="connsiteX30" fmla="*/ 1785938 w 1947862"/>
              <a:gd name="connsiteY30" fmla="*/ 421481 h 459582"/>
              <a:gd name="connsiteX31" fmla="*/ 1802605 w 1947862"/>
              <a:gd name="connsiteY31" fmla="*/ 421482 h 459582"/>
              <a:gd name="connsiteX32" fmla="*/ 1802607 w 1947862"/>
              <a:gd name="connsiteY32" fmla="*/ 459582 h 459582"/>
              <a:gd name="connsiteX33" fmla="*/ 1947862 w 1947862"/>
              <a:gd name="connsiteY33" fmla="*/ 459582 h 45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947862" h="459582">
                <a:moveTo>
                  <a:pt x="0" y="0"/>
                </a:moveTo>
                <a:lnTo>
                  <a:pt x="235743" y="2381"/>
                </a:lnTo>
                <a:lnTo>
                  <a:pt x="238125" y="26194"/>
                </a:lnTo>
                <a:lnTo>
                  <a:pt x="592931" y="26194"/>
                </a:lnTo>
                <a:lnTo>
                  <a:pt x="590550" y="50006"/>
                </a:lnTo>
                <a:lnTo>
                  <a:pt x="652462" y="52387"/>
                </a:lnTo>
                <a:lnTo>
                  <a:pt x="654843" y="76200"/>
                </a:lnTo>
                <a:lnTo>
                  <a:pt x="700087" y="73819"/>
                </a:lnTo>
                <a:cubicBezTo>
                  <a:pt x="700087" y="82550"/>
                  <a:pt x="700086" y="91281"/>
                  <a:pt x="700086" y="100012"/>
                </a:cubicBezTo>
                <a:lnTo>
                  <a:pt x="1209675" y="104775"/>
                </a:lnTo>
                <a:lnTo>
                  <a:pt x="1209675" y="147638"/>
                </a:lnTo>
                <a:lnTo>
                  <a:pt x="1226342" y="147637"/>
                </a:lnTo>
                <a:cubicBezTo>
                  <a:pt x="1226342" y="155575"/>
                  <a:pt x="1228725" y="165893"/>
                  <a:pt x="1228725" y="173831"/>
                </a:cubicBezTo>
                <a:lnTo>
                  <a:pt x="1240631" y="173831"/>
                </a:lnTo>
                <a:lnTo>
                  <a:pt x="1240631" y="200025"/>
                </a:lnTo>
                <a:lnTo>
                  <a:pt x="1309687" y="200025"/>
                </a:lnTo>
                <a:lnTo>
                  <a:pt x="1309687" y="230981"/>
                </a:lnTo>
                <a:lnTo>
                  <a:pt x="1321593" y="230982"/>
                </a:lnTo>
                <a:lnTo>
                  <a:pt x="1319212" y="264319"/>
                </a:lnTo>
                <a:lnTo>
                  <a:pt x="1478756" y="261937"/>
                </a:lnTo>
                <a:lnTo>
                  <a:pt x="1478756" y="283369"/>
                </a:lnTo>
                <a:lnTo>
                  <a:pt x="1502569" y="285750"/>
                </a:lnTo>
                <a:cubicBezTo>
                  <a:pt x="1505744" y="290909"/>
                  <a:pt x="1500584" y="302022"/>
                  <a:pt x="1502568" y="311944"/>
                </a:cubicBezTo>
                <a:cubicBezTo>
                  <a:pt x="1502965" y="319485"/>
                  <a:pt x="1510110" y="306388"/>
                  <a:pt x="1512094" y="311944"/>
                </a:cubicBezTo>
                <a:lnTo>
                  <a:pt x="1514475" y="345281"/>
                </a:lnTo>
                <a:lnTo>
                  <a:pt x="1600200" y="342900"/>
                </a:lnTo>
                <a:lnTo>
                  <a:pt x="1604963" y="371475"/>
                </a:lnTo>
                <a:lnTo>
                  <a:pt x="1728788" y="373856"/>
                </a:lnTo>
                <a:lnTo>
                  <a:pt x="1733550" y="400050"/>
                </a:lnTo>
                <a:lnTo>
                  <a:pt x="1788318" y="400050"/>
                </a:lnTo>
                <a:lnTo>
                  <a:pt x="1785938" y="421481"/>
                </a:lnTo>
                <a:lnTo>
                  <a:pt x="1802605" y="421482"/>
                </a:lnTo>
                <a:cubicBezTo>
                  <a:pt x="1802605" y="437357"/>
                  <a:pt x="1802607" y="443707"/>
                  <a:pt x="1802607" y="459582"/>
                </a:cubicBezTo>
                <a:lnTo>
                  <a:pt x="1947862" y="459582"/>
                </a:lnTo>
              </a:path>
            </a:pathLst>
          </a:cu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682" name="Freeform 156681"/>
          <p:cNvSpPr/>
          <p:nvPr/>
        </p:nvSpPr>
        <p:spPr>
          <a:xfrm>
            <a:off x="4455319" y="3517107"/>
            <a:ext cx="645319" cy="250083"/>
          </a:xfrm>
          <a:custGeom>
            <a:avLst/>
            <a:gdLst>
              <a:gd name="connsiteX0" fmla="*/ 0 w 645319"/>
              <a:gd name="connsiteY0" fmla="*/ 4762 h 254845"/>
              <a:gd name="connsiteX1" fmla="*/ 11906 w 645319"/>
              <a:gd name="connsiteY1" fmla="*/ 7144 h 254845"/>
              <a:gd name="connsiteX2" fmla="*/ 21431 w 645319"/>
              <a:gd name="connsiteY2" fmla="*/ 4762 h 254845"/>
              <a:gd name="connsiteX3" fmla="*/ 54769 w 645319"/>
              <a:gd name="connsiteY3" fmla="*/ 0 h 254845"/>
              <a:gd name="connsiteX4" fmla="*/ 123825 w 645319"/>
              <a:gd name="connsiteY4" fmla="*/ 2381 h 254845"/>
              <a:gd name="connsiteX5" fmla="*/ 126206 w 645319"/>
              <a:gd name="connsiteY5" fmla="*/ 9525 h 254845"/>
              <a:gd name="connsiteX6" fmla="*/ 130969 w 645319"/>
              <a:gd name="connsiteY6" fmla="*/ 26194 h 254845"/>
              <a:gd name="connsiteX7" fmla="*/ 138112 w 645319"/>
              <a:gd name="connsiteY7" fmla="*/ 28575 h 254845"/>
              <a:gd name="connsiteX8" fmla="*/ 221456 w 645319"/>
              <a:gd name="connsiteY8" fmla="*/ 30956 h 254845"/>
              <a:gd name="connsiteX9" fmla="*/ 226219 w 645319"/>
              <a:gd name="connsiteY9" fmla="*/ 38100 h 254845"/>
              <a:gd name="connsiteX10" fmla="*/ 228600 w 645319"/>
              <a:gd name="connsiteY10" fmla="*/ 45244 h 254845"/>
              <a:gd name="connsiteX11" fmla="*/ 233362 w 645319"/>
              <a:gd name="connsiteY11" fmla="*/ 69056 h 254845"/>
              <a:gd name="connsiteX12" fmla="*/ 242887 w 645319"/>
              <a:gd name="connsiteY12" fmla="*/ 71437 h 254845"/>
              <a:gd name="connsiteX13" fmla="*/ 245269 w 645319"/>
              <a:gd name="connsiteY13" fmla="*/ 83344 h 254845"/>
              <a:gd name="connsiteX14" fmla="*/ 259556 w 645319"/>
              <a:gd name="connsiteY14" fmla="*/ 90487 h 254845"/>
              <a:gd name="connsiteX15" fmla="*/ 392906 w 645319"/>
              <a:gd name="connsiteY15" fmla="*/ 92869 h 254845"/>
              <a:gd name="connsiteX16" fmla="*/ 390525 w 645319"/>
              <a:gd name="connsiteY16" fmla="*/ 104775 h 254845"/>
              <a:gd name="connsiteX17" fmla="*/ 392906 w 645319"/>
              <a:gd name="connsiteY17" fmla="*/ 111919 h 254845"/>
              <a:gd name="connsiteX18" fmla="*/ 414337 w 645319"/>
              <a:gd name="connsiteY18" fmla="*/ 109537 h 254845"/>
              <a:gd name="connsiteX19" fmla="*/ 452437 w 645319"/>
              <a:gd name="connsiteY19" fmla="*/ 111919 h 254845"/>
              <a:gd name="connsiteX20" fmla="*/ 461962 w 645319"/>
              <a:gd name="connsiteY20" fmla="*/ 116681 h 254845"/>
              <a:gd name="connsiteX21" fmla="*/ 466725 w 645319"/>
              <a:gd name="connsiteY21" fmla="*/ 138112 h 254845"/>
              <a:gd name="connsiteX22" fmla="*/ 533400 w 645319"/>
              <a:gd name="connsiteY22" fmla="*/ 138112 h 254845"/>
              <a:gd name="connsiteX23" fmla="*/ 538162 w 645319"/>
              <a:gd name="connsiteY23" fmla="*/ 145256 h 254845"/>
              <a:gd name="connsiteX24" fmla="*/ 597694 w 645319"/>
              <a:gd name="connsiteY24" fmla="*/ 161925 h 254845"/>
              <a:gd name="connsiteX25" fmla="*/ 600075 w 645319"/>
              <a:gd name="connsiteY25" fmla="*/ 171450 h 254845"/>
              <a:gd name="connsiteX26" fmla="*/ 616744 w 645319"/>
              <a:gd name="connsiteY26" fmla="*/ 173831 h 254845"/>
              <a:gd name="connsiteX27" fmla="*/ 619125 w 645319"/>
              <a:gd name="connsiteY27" fmla="*/ 202406 h 254845"/>
              <a:gd name="connsiteX28" fmla="*/ 621506 w 645319"/>
              <a:gd name="connsiteY28" fmla="*/ 211931 h 254845"/>
              <a:gd name="connsiteX29" fmla="*/ 628650 w 645319"/>
              <a:gd name="connsiteY29" fmla="*/ 216694 h 254845"/>
              <a:gd name="connsiteX30" fmla="*/ 633412 w 645319"/>
              <a:gd name="connsiteY30" fmla="*/ 223837 h 254845"/>
              <a:gd name="connsiteX31" fmla="*/ 626269 w 645319"/>
              <a:gd name="connsiteY31" fmla="*/ 238125 h 254845"/>
              <a:gd name="connsiteX32" fmla="*/ 635794 w 645319"/>
              <a:gd name="connsiteY32" fmla="*/ 254794 h 254845"/>
              <a:gd name="connsiteX33" fmla="*/ 642937 w 645319"/>
              <a:gd name="connsiteY33" fmla="*/ 252412 h 254845"/>
              <a:gd name="connsiteX34" fmla="*/ 645319 w 645319"/>
              <a:gd name="connsiteY34" fmla="*/ 252412 h 254845"/>
              <a:gd name="connsiteX0" fmla="*/ 0 w 645319"/>
              <a:gd name="connsiteY0" fmla="*/ 4762 h 254845"/>
              <a:gd name="connsiteX1" fmla="*/ 11906 w 645319"/>
              <a:gd name="connsiteY1" fmla="*/ 7144 h 254845"/>
              <a:gd name="connsiteX2" fmla="*/ 21431 w 645319"/>
              <a:gd name="connsiteY2" fmla="*/ 4762 h 254845"/>
              <a:gd name="connsiteX3" fmla="*/ 54769 w 645319"/>
              <a:gd name="connsiteY3" fmla="*/ 0 h 254845"/>
              <a:gd name="connsiteX4" fmla="*/ 123825 w 645319"/>
              <a:gd name="connsiteY4" fmla="*/ 2381 h 254845"/>
              <a:gd name="connsiteX5" fmla="*/ 126206 w 645319"/>
              <a:gd name="connsiteY5" fmla="*/ 9525 h 254845"/>
              <a:gd name="connsiteX6" fmla="*/ 130969 w 645319"/>
              <a:gd name="connsiteY6" fmla="*/ 26194 h 254845"/>
              <a:gd name="connsiteX7" fmla="*/ 138112 w 645319"/>
              <a:gd name="connsiteY7" fmla="*/ 28575 h 254845"/>
              <a:gd name="connsiteX8" fmla="*/ 221456 w 645319"/>
              <a:gd name="connsiteY8" fmla="*/ 30956 h 254845"/>
              <a:gd name="connsiteX9" fmla="*/ 226219 w 645319"/>
              <a:gd name="connsiteY9" fmla="*/ 38100 h 254845"/>
              <a:gd name="connsiteX10" fmla="*/ 228600 w 645319"/>
              <a:gd name="connsiteY10" fmla="*/ 45244 h 254845"/>
              <a:gd name="connsiteX11" fmla="*/ 233362 w 645319"/>
              <a:gd name="connsiteY11" fmla="*/ 69056 h 254845"/>
              <a:gd name="connsiteX12" fmla="*/ 242887 w 645319"/>
              <a:gd name="connsiteY12" fmla="*/ 71437 h 254845"/>
              <a:gd name="connsiteX13" fmla="*/ 245269 w 645319"/>
              <a:gd name="connsiteY13" fmla="*/ 83344 h 254845"/>
              <a:gd name="connsiteX14" fmla="*/ 259556 w 645319"/>
              <a:gd name="connsiteY14" fmla="*/ 90487 h 254845"/>
              <a:gd name="connsiteX15" fmla="*/ 392906 w 645319"/>
              <a:gd name="connsiteY15" fmla="*/ 92869 h 254845"/>
              <a:gd name="connsiteX16" fmla="*/ 390525 w 645319"/>
              <a:gd name="connsiteY16" fmla="*/ 104775 h 254845"/>
              <a:gd name="connsiteX17" fmla="*/ 392906 w 645319"/>
              <a:gd name="connsiteY17" fmla="*/ 111919 h 254845"/>
              <a:gd name="connsiteX18" fmla="*/ 414337 w 645319"/>
              <a:gd name="connsiteY18" fmla="*/ 109537 h 254845"/>
              <a:gd name="connsiteX19" fmla="*/ 452437 w 645319"/>
              <a:gd name="connsiteY19" fmla="*/ 111919 h 254845"/>
              <a:gd name="connsiteX20" fmla="*/ 461962 w 645319"/>
              <a:gd name="connsiteY20" fmla="*/ 116681 h 254845"/>
              <a:gd name="connsiteX21" fmla="*/ 466725 w 645319"/>
              <a:gd name="connsiteY21" fmla="*/ 138112 h 254845"/>
              <a:gd name="connsiteX22" fmla="*/ 533400 w 645319"/>
              <a:gd name="connsiteY22" fmla="*/ 138112 h 254845"/>
              <a:gd name="connsiteX23" fmla="*/ 538162 w 645319"/>
              <a:gd name="connsiteY23" fmla="*/ 145256 h 254845"/>
              <a:gd name="connsiteX24" fmla="*/ 597694 w 645319"/>
              <a:gd name="connsiteY24" fmla="*/ 161925 h 254845"/>
              <a:gd name="connsiteX25" fmla="*/ 600075 w 645319"/>
              <a:gd name="connsiteY25" fmla="*/ 171450 h 254845"/>
              <a:gd name="connsiteX26" fmla="*/ 616744 w 645319"/>
              <a:gd name="connsiteY26" fmla="*/ 173831 h 254845"/>
              <a:gd name="connsiteX27" fmla="*/ 619125 w 645319"/>
              <a:gd name="connsiteY27" fmla="*/ 202406 h 254845"/>
              <a:gd name="connsiteX28" fmla="*/ 621506 w 645319"/>
              <a:gd name="connsiteY28" fmla="*/ 211931 h 254845"/>
              <a:gd name="connsiteX29" fmla="*/ 628650 w 645319"/>
              <a:gd name="connsiteY29" fmla="*/ 216694 h 254845"/>
              <a:gd name="connsiteX30" fmla="*/ 633412 w 645319"/>
              <a:gd name="connsiteY30" fmla="*/ 223837 h 254845"/>
              <a:gd name="connsiteX31" fmla="*/ 626269 w 645319"/>
              <a:gd name="connsiteY31" fmla="*/ 238125 h 254845"/>
              <a:gd name="connsiteX32" fmla="*/ 635794 w 645319"/>
              <a:gd name="connsiteY32" fmla="*/ 254794 h 254845"/>
              <a:gd name="connsiteX33" fmla="*/ 642937 w 645319"/>
              <a:gd name="connsiteY33" fmla="*/ 252412 h 254845"/>
              <a:gd name="connsiteX34" fmla="*/ 645319 w 645319"/>
              <a:gd name="connsiteY34" fmla="*/ 252412 h 254845"/>
              <a:gd name="connsiteX0" fmla="*/ 0 w 645319"/>
              <a:gd name="connsiteY0" fmla="*/ 2541 h 252624"/>
              <a:gd name="connsiteX1" fmla="*/ 11906 w 645319"/>
              <a:gd name="connsiteY1" fmla="*/ 4923 h 252624"/>
              <a:gd name="connsiteX2" fmla="*/ 21431 w 645319"/>
              <a:gd name="connsiteY2" fmla="*/ 2541 h 252624"/>
              <a:gd name="connsiteX3" fmla="*/ 123825 w 645319"/>
              <a:gd name="connsiteY3" fmla="*/ 160 h 252624"/>
              <a:gd name="connsiteX4" fmla="*/ 126206 w 645319"/>
              <a:gd name="connsiteY4" fmla="*/ 7304 h 252624"/>
              <a:gd name="connsiteX5" fmla="*/ 130969 w 645319"/>
              <a:gd name="connsiteY5" fmla="*/ 23973 h 252624"/>
              <a:gd name="connsiteX6" fmla="*/ 138112 w 645319"/>
              <a:gd name="connsiteY6" fmla="*/ 26354 h 252624"/>
              <a:gd name="connsiteX7" fmla="*/ 221456 w 645319"/>
              <a:gd name="connsiteY7" fmla="*/ 28735 h 252624"/>
              <a:gd name="connsiteX8" fmla="*/ 226219 w 645319"/>
              <a:gd name="connsiteY8" fmla="*/ 35879 h 252624"/>
              <a:gd name="connsiteX9" fmla="*/ 228600 w 645319"/>
              <a:gd name="connsiteY9" fmla="*/ 43023 h 252624"/>
              <a:gd name="connsiteX10" fmla="*/ 233362 w 645319"/>
              <a:gd name="connsiteY10" fmla="*/ 66835 h 252624"/>
              <a:gd name="connsiteX11" fmla="*/ 242887 w 645319"/>
              <a:gd name="connsiteY11" fmla="*/ 69216 h 252624"/>
              <a:gd name="connsiteX12" fmla="*/ 245269 w 645319"/>
              <a:gd name="connsiteY12" fmla="*/ 81123 h 252624"/>
              <a:gd name="connsiteX13" fmla="*/ 259556 w 645319"/>
              <a:gd name="connsiteY13" fmla="*/ 88266 h 252624"/>
              <a:gd name="connsiteX14" fmla="*/ 392906 w 645319"/>
              <a:gd name="connsiteY14" fmla="*/ 90648 h 252624"/>
              <a:gd name="connsiteX15" fmla="*/ 390525 w 645319"/>
              <a:gd name="connsiteY15" fmla="*/ 102554 h 252624"/>
              <a:gd name="connsiteX16" fmla="*/ 392906 w 645319"/>
              <a:gd name="connsiteY16" fmla="*/ 109698 h 252624"/>
              <a:gd name="connsiteX17" fmla="*/ 414337 w 645319"/>
              <a:gd name="connsiteY17" fmla="*/ 107316 h 252624"/>
              <a:gd name="connsiteX18" fmla="*/ 452437 w 645319"/>
              <a:gd name="connsiteY18" fmla="*/ 109698 h 252624"/>
              <a:gd name="connsiteX19" fmla="*/ 461962 w 645319"/>
              <a:gd name="connsiteY19" fmla="*/ 114460 h 252624"/>
              <a:gd name="connsiteX20" fmla="*/ 466725 w 645319"/>
              <a:gd name="connsiteY20" fmla="*/ 135891 h 252624"/>
              <a:gd name="connsiteX21" fmla="*/ 533400 w 645319"/>
              <a:gd name="connsiteY21" fmla="*/ 135891 h 252624"/>
              <a:gd name="connsiteX22" fmla="*/ 538162 w 645319"/>
              <a:gd name="connsiteY22" fmla="*/ 143035 h 252624"/>
              <a:gd name="connsiteX23" fmla="*/ 597694 w 645319"/>
              <a:gd name="connsiteY23" fmla="*/ 159704 h 252624"/>
              <a:gd name="connsiteX24" fmla="*/ 600075 w 645319"/>
              <a:gd name="connsiteY24" fmla="*/ 169229 h 252624"/>
              <a:gd name="connsiteX25" fmla="*/ 616744 w 645319"/>
              <a:gd name="connsiteY25" fmla="*/ 171610 h 252624"/>
              <a:gd name="connsiteX26" fmla="*/ 619125 w 645319"/>
              <a:gd name="connsiteY26" fmla="*/ 200185 h 252624"/>
              <a:gd name="connsiteX27" fmla="*/ 621506 w 645319"/>
              <a:gd name="connsiteY27" fmla="*/ 209710 h 252624"/>
              <a:gd name="connsiteX28" fmla="*/ 628650 w 645319"/>
              <a:gd name="connsiteY28" fmla="*/ 214473 h 252624"/>
              <a:gd name="connsiteX29" fmla="*/ 633412 w 645319"/>
              <a:gd name="connsiteY29" fmla="*/ 221616 h 252624"/>
              <a:gd name="connsiteX30" fmla="*/ 626269 w 645319"/>
              <a:gd name="connsiteY30" fmla="*/ 235904 h 252624"/>
              <a:gd name="connsiteX31" fmla="*/ 635794 w 645319"/>
              <a:gd name="connsiteY31" fmla="*/ 252573 h 252624"/>
              <a:gd name="connsiteX32" fmla="*/ 642937 w 645319"/>
              <a:gd name="connsiteY32" fmla="*/ 250191 h 252624"/>
              <a:gd name="connsiteX33" fmla="*/ 645319 w 645319"/>
              <a:gd name="connsiteY33" fmla="*/ 250191 h 252624"/>
              <a:gd name="connsiteX0" fmla="*/ 0 w 645319"/>
              <a:gd name="connsiteY0" fmla="*/ 3627 h 253710"/>
              <a:gd name="connsiteX1" fmla="*/ 11906 w 645319"/>
              <a:gd name="connsiteY1" fmla="*/ 6009 h 253710"/>
              <a:gd name="connsiteX2" fmla="*/ 21431 w 645319"/>
              <a:gd name="connsiteY2" fmla="*/ 3627 h 253710"/>
              <a:gd name="connsiteX3" fmla="*/ 123825 w 645319"/>
              <a:gd name="connsiteY3" fmla="*/ 1246 h 253710"/>
              <a:gd name="connsiteX4" fmla="*/ 130969 w 645319"/>
              <a:gd name="connsiteY4" fmla="*/ 25059 h 253710"/>
              <a:gd name="connsiteX5" fmla="*/ 138112 w 645319"/>
              <a:gd name="connsiteY5" fmla="*/ 27440 h 253710"/>
              <a:gd name="connsiteX6" fmla="*/ 221456 w 645319"/>
              <a:gd name="connsiteY6" fmla="*/ 29821 h 253710"/>
              <a:gd name="connsiteX7" fmla="*/ 226219 w 645319"/>
              <a:gd name="connsiteY7" fmla="*/ 36965 h 253710"/>
              <a:gd name="connsiteX8" fmla="*/ 228600 w 645319"/>
              <a:gd name="connsiteY8" fmla="*/ 44109 h 253710"/>
              <a:gd name="connsiteX9" fmla="*/ 233362 w 645319"/>
              <a:gd name="connsiteY9" fmla="*/ 67921 h 253710"/>
              <a:gd name="connsiteX10" fmla="*/ 242887 w 645319"/>
              <a:gd name="connsiteY10" fmla="*/ 70302 h 253710"/>
              <a:gd name="connsiteX11" fmla="*/ 245269 w 645319"/>
              <a:gd name="connsiteY11" fmla="*/ 82209 h 253710"/>
              <a:gd name="connsiteX12" fmla="*/ 259556 w 645319"/>
              <a:gd name="connsiteY12" fmla="*/ 89352 h 253710"/>
              <a:gd name="connsiteX13" fmla="*/ 392906 w 645319"/>
              <a:gd name="connsiteY13" fmla="*/ 91734 h 253710"/>
              <a:gd name="connsiteX14" fmla="*/ 390525 w 645319"/>
              <a:gd name="connsiteY14" fmla="*/ 103640 h 253710"/>
              <a:gd name="connsiteX15" fmla="*/ 392906 w 645319"/>
              <a:gd name="connsiteY15" fmla="*/ 110784 h 253710"/>
              <a:gd name="connsiteX16" fmla="*/ 414337 w 645319"/>
              <a:gd name="connsiteY16" fmla="*/ 108402 h 253710"/>
              <a:gd name="connsiteX17" fmla="*/ 452437 w 645319"/>
              <a:gd name="connsiteY17" fmla="*/ 110784 h 253710"/>
              <a:gd name="connsiteX18" fmla="*/ 461962 w 645319"/>
              <a:gd name="connsiteY18" fmla="*/ 115546 h 253710"/>
              <a:gd name="connsiteX19" fmla="*/ 466725 w 645319"/>
              <a:gd name="connsiteY19" fmla="*/ 136977 h 253710"/>
              <a:gd name="connsiteX20" fmla="*/ 533400 w 645319"/>
              <a:gd name="connsiteY20" fmla="*/ 136977 h 253710"/>
              <a:gd name="connsiteX21" fmla="*/ 538162 w 645319"/>
              <a:gd name="connsiteY21" fmla="*/ 144121 h 253710"/>
              <a:gd name="connsiteX22" fmla="*/ 597694 w 645319"/>
              <a:gd name="connsiteY22" fmla="*/ 160790 h 253710"/>
              <a:gd name="connsiteX23" fmla="*/ 600075 w 645319"/>
              <a:gd name="connsiteY23" fmla="*/ 170315 h 253710"/>
              <a:gd name="connsiteX24" fmla="*/ 616744 w 645319"/>
              <a:gd name="connsiteY24" fmla="*/ 172696 h 253710"/>
              <a:gd name="connsiteX25" fmla="*/ 619125 w 645319"/>
              <a:gd name="connsiteY25" fmla="*/ 201271 h 253710"/>
              <a:gd name="connsiteX26" fmla="*/ 621506 w 645319"/>
              <a:gd name="connsiteY26" fmla="*/ 210796 h 253710"/>
              <a:gd name="connsiteX27" fmla="*/ 628650 w 645319"/>
              <a:gd name="connsiteY27" fmla="*/ 215559 h 253710"/>
              <a:gd name="connsiteX28" fmla="*/ 633412 w 645319"/>
              <a:gd name="connsiteY28" fmla="*/ 222702 h 253710"/>
              <a:gd name="connsiteX29" fmla="*/ 626269 w 645319"/>
              <a:gd name="connsiteY29" fmla="*/ 236990 h 253710"/>
              <a:gd name="connsiteX30" fmla="*/ 635794 w 645319"/>
              <a:gd name="connsiteY30" fmla="*/ 253659 h 253710"/>
              <a:gd name="connsiteX31" fmla="*/ 642937 w 645319"/>
              <a:gd name="connsiteY31" fmla="*/ 251277 h 253710"/>
              <a:gd name="connsiteX32" fmla="*/ 645319 w 645319"/>
              <a:gd name="connsiteY32" fmla="*/ 251277 h 253710"/>
              <a:gd name="connsiteX0" fmla="*/ 0 w 645319"/>
              <a:gd name="connsiteY0" fmla="*/ 3627 h 253710"/>
              <a:gd name="connsiteX1" fmla="*/ 11906 w 645319"/>
              <a:gd name="connsiteY1" fmla="*/ 6009 h 253710"/>
              <a:gd name="connsiteX2" fmla="*/ 21431 w 645319"/>
              <a:gd name="connsiteY2" fmla="*/ 3627 h 253710"/>
              <a:gd name="connsiteX3" fmla="*/ 123825 w 645319"/>
              <a:gd name="connsiteY3" fmla="*/ 1246 h 253710"/>
              <a:gd name="connsiteX4" fmla="*/ 130969 w 645319"/>
              <a:gd name="connsiteY4" fmla="*/ 25059 h 253710"/>
              <a:gd name="connsiteX5" fmla="*/ 138112 w 645319"/>
              <a:gd name="connsiteY5" fmla="*/ 27440 h 253710"/>
              <a:gd name="connsiteX6" fmla="*/ 221456 w 645319"/>
              <a:gd name="connsiteY6" fmla="*/ 29821 h 253710"/>
              <a:gd name="connsiteX7" fmla="*/ 226219 w 645319"/>
              <a:gd name="connsiteY7" fmla="*/ 36965 h 253710"/>
              <a:gd name="connsiteX8" fmla="*/ 228600 w 645319"/>
              <a:gd name="connsiteY8" fmla="*/ 44109 h 253710"/>
              <a:gd name="connsiteX9" fmla="*/ 233362 w 645319"/>
              <a:gd name="connsiteY9" fmla="*/ 67921 h 253710"/>
              <a:gd name="connsiteX10" fmla="*/ 242887 w 645319"/>
              <a:gd name="connsiteY10" fmla="*/ 70302 h 253710"/>
              <a:gd name="connsiteX11" fmla="*/ 245269 w 645319"/>
              <a:gd name="connsiteY11" fmla="*/ 82209 h 253710"/>
              <a:gd name="connsiteX12" fmla="*/ 259556 w 645319"/>
              <a:gd name="connsiteY12" fmla="*/ 89352 h 253710"/>
              <a:gd name="connsiteX13" fmla="*/ 392906 w 645319"/>
              <a:gd name="connsiteY13" fmla="*/ 91734 h 253710"/>
              <a:gd name="connsiteX14" fmla="*/ 390525 w 645319"/>
              <a:gd name="connsiteY14" fmla="*/ 103640 h 253710"/>
              <a:gd name="connsiteX15" fmla="*/ 392906 w 645319"/>
              <a:gd name="connsiteY15" fmla="*/ 110784 h 253710"/>
              <a:gd name="connsiteX16" fmla="*/ 414337 w 645319"/>
              <a:gd name="connsiteY16" fmla="*/ 108402 h 253710"/>
              <a:gd name="connsiteX17" fmla="*/ 452437 w 645319"/>
              <a:gd name="connsiteY17" fmla="*/ 110784 h 253710"/>
              <a:gd name="connsiteX18" fmla="*/ 461962 w 645319"/>
              <a:gd name="connsiteY18" fmla="*/ 115546 h 253710"/>
              <a:gd name="connsiteX19" fmla="*/ 466725 w 645319"/>
              <a:gd name="connsiteY19" fmla="*/ 136977 h 253710"/>
              <a:gd name="connsiteX20" fmla="*/ 533400 w 645319"/>
              <a:gd name="connsiteY20" fmla="*/ 136977 h 253710"/>
              <a:gd name="connsiteX21" fmla="*/ 538162 w 645319"/>
              <a:gd name="connsiteY21" fmla="*/ 144121 h 253710"/>
              <a:gd name="connsiteX22" fmla="*/ 597694 w 645319"/>
              <a:gd name="connsiteY22" fmla="*/ 160790 h 253710"/>
              <a:gd name="connsiteX23" fmla="*/ 600075 w 645319"/>
              <a:gd name="connsiteY23" fmla="*/ 170315 h 253710"/>
              <a:gd name="connsiteX24" fmla="*/ 616744 w 645319"/>
              <a:gd name="connsiteY24" fmla="*/ 172696 h 253710"/>
              <a:gd name="connsiteX25" fmla="*/ 619125 w 645319"/>
              <a:gd name="connsiteY25" fmla="*/ 201271 h 253710"/>
              <a:gd name="connsiteX26" fmla="*/ 621506 w 645319"/>
              <a:gd name="connsiteY26" fmla="*/ 210796 h 253710"/>
              <a:gd name="connsiteX27" fmla="*/ 628650 w 645319"/>
              <a:gd name="connsiteY27" fmla="*/ 215559 h 253710"/>
              <a:gd name="connsiteX28" fmla="*/ 633412 w 645319"/>
              <a:gd name="connsiteY28" fmla="*/ 222702 h 253710"/>
              <a:gd name="connsiteX29" fmla="*/ 626269 w 645319"/>
              <a:gd name="connsiteY29" fmla="*/ 236990 h 253710"/>
              <a:gd name="connsiteX30" fmla="*/ 635794 w 645319"/>
              <a:gd name="connsiteY30" fmla="*/ 253659 h 253710"/>
              <a:gd name="connsiteX31" fmla="*/ 642937 w 645319"/>
              <a:gd name="connsiteY31" fmla="*/ 251277 h 253710"/>
              <a:gd name="connsiteX32" fmla="*/ 645319 w 645319"/>
              <a:gd name="connsiteY32" fmla="*/ 251277 h 253710"/>
              <a:gd name="connsiteX0" fmla="*/ 0 w 645319"/>
              <a:gd name="connsiteY0" fmla="*/ 2381 h 252464"/>
              <a:gd name="connsiteX1" fmla="*/ 11906 w 645319"/>
              <a:gd name="connsiteY1" fmla="*/ 4763 h 252464"/>
              <a:gd name="connsiteX2" fmla="*/ 21431 w 645319"/>
              <a:gd name="connsiteY2" fmla="*/ 2381 h 252464"/>
              <a:gd name="connsiteX3" fmla="*/ 123825 w 645319"/>
              <a:gd name="connsiteY3" fmla="*/ 0 h 252464"/>
              <a:gd name="connsiteX4" fmla="*/ 130969 w 645319"/>
              <a:gd name="connsiteY4" fmla="*/ 23813 h 252464"/>
              <a:gd name="connsiteX5" fmla="*/ 138112 w 645319"/>
              <a:gd name="connsiteY5" fmla="*/ 26194 h 252464"/>
              <a:gd name="connsiteX6" fmla="*/ 221456 w 645319"/>
              <a:gd name="connsiteY6" fmla="*/ 28575 h 252464"/>
              <a:gd name="connsiteX7" fmla="*/ 226219 w 645319"/>
              <a:gd name="connsiteY7" fmla="*/ 35719 h 252464"/>
              <a:gd name="connsiteX8" fmla="*/ 228600 w 645319"/>
              <a:gd name="connsiteY8" fmla="*/ 42863 h 252464"/>
              <a:gd name="connsiteX9" fmla="*/ 233362 w 645319"/>
              <a:gd name="connsiteY9" fmla="*/ 66675 h 252464"/>
              <a:gd name="connsiteX10" fmla="*/ 242887 w 645319"/>
              <a:gd name="connsiteY10" fmla="*/ 69056 h 252464"/>
              <a:gd name="connsiteX11" fmla="*/ 245269 w 645319"/>
              <a:gd name="connsiteY11" fmla="*/ 80963 h 252464"/>
              <a:gd name="connsiteX12" fmla="*/ 259556 w 645319"/>
              <a:gd name="connsiteY12" fmla="*/ 88106 h 252464"/>
              <a:gd name="connsiteX13" fmla="*/ 392906 w 645319"/>
              <a:gd name="connsiteY13" fmla="*/ 90488 h 252464"/>
              <a:gd name="connsiteX14" fmla="*/ 390525 w 645319"/>
              <a:gd name="connsiteY14" fmla="*/ 102394 h 252464"/>
              <a:gd name="connsiteX15" fmla="*/ 392906 w 645319"/>
              <a:gd name="connsiteY15" fmla="*/ 109538 h 252464"/>
              <a:gd name="connsiteX16" fmla="*/ 414337 w 645319"/>
              <a:gd name="connsiteY16" fmla="*/ 107156 h 252464"/>
              <a:gd name="connsiteX17" fmla="*/ 452437 w 645319"/>
              <a:gd name="connsiteY17" fmla="*/ 109538 h 252464"/>
              <a:gd name="connsiteX18" fmla="*/ 461962 w 645319"/>
              <a:gd name="connsiteY18" fmla="*/ 114300 h 252464"/>
              <a:gd name="connsiteX19" fmla="*/ 466725 w 645319"/>
              <a:gd name="connsiteY19" fmla="*/ 135731 h 252464"/>
              <a:gd name="connsiteX20" fmla="*/ 533400 w 645319"/>
              <a:gd name="connsiteY20" fmla="*/ 135731 h 252464"/>
              <a:gd name="connsiteX21" fmla="*/ 538162 w 645319"/>
              <a:gd name="connsiteY21" fmla="*/ 142875 h 252464"/>
              <a:gd name="connsiteX22" fmla="*/ 597694 w 645319"/>
              <a:gd name="connsiteY22" fmla="*/ 159544 h 252464"/>
              <a:gd name="connsiteX23" fmla="*/ 600075 w 645319"/>
              <a:gd name="connsiteY23" fmla="*/ 169069 h 252464"/>
              <a:gd name="connsiteX24" fmla="*/ 616744 w 645319"/>
              <a:gd name="connsiteY24" fmla="*/ 171450 h 252464"/>
              <a:gd name="connsiteX25" fmla="*/ 619125 w 645319"/>
              <a:gd name="connsiteY25" fmla="*/ 200025 h 252464"/>
              <a:gd name="connsiteX26" fmla="*/ 621506 w 645319"/>
              <a:gd name="connsiteY26" fmla="*/ 209550 h 252464"/>
              <a:gd name="connsiteX27" fmla="*/ 628650 w 645319"/>
              <a:gd name="connsiteY27" fmla="*/ 214313 h 252464"/>
              <a:gd name="connsiteX28" fmla="*/ 633412 w 645319"/>
              <a:gd name="connsiteY28" fmla="*/ 221456 h 252464"/>
              <a:gd name="connsiteX29" fmla="*/ 626269 w 645319"/>
              <a:gd name="connsiteY29" fmla="*/ 235744 h 252464"/>
              <a:gd name="connsiteX30" fmla="*/ 635794 w 645319"/>
              <a:gd name="connsiteY30" fmla="*/ 252413 h 252464"/>
              <a:gd name="connsiteX31" fmla="*/ 642937 w 645319"/>
              <a:gd name="connsiteY31" fmla="*/ 250031 h 252464"/>
              <a:gd name="connsiteX32" fmla="*/ 645319 w 645319"/>
              <a:gd name="connsiteY32" fmla="*/ 250031 h 252464"/>
              <a:gd name="connsiteX0" fmla="*/ 0 w 645319"/>
              <a:gd name="connsiteY0" fmla="*/ 39 h 250122"/>
              <a:gd name="connsiteX1" fmla="*/ 11906 w 645319"/>
              <a:gd name="connsiteY1" fmla="*/ 2421 h 250122"/>
              <a:gd name="connsiteX2" fmla="*/ 21431 w 645319"/>
              <a:gd name="connsiteY2" fmla="*/ 39 h 250122"/>
              <a:gd name="connsiteX3" fmla="*/ 123825 w 645319"/>
              <a:gd name="connsiteY3" fmla="*/ 4802 h 250122"/>
              <a:gd name="connsiteX4" fmla="*/ 130969 w 645319"/>
              <a:gd name="connsiteY4" fmla="*/ 21471 h 250122"/>
              <a:gd name="connsiteX5" fmla="*/ 138112 w 645319"/>
              <a:gd name="connsiteY5" fmla="*/ 23852 h 250122"/>
              <a:gd name="connsiteX6" fmla="*/ 221456 w 645319"/>
              <a:gd name="connsiteY6" fmla="*/ 26233 h 250122"/>
              <a:gd name="connsiteX7" fmla="*/ 226219 w 645319"/>
              <a:gd name="connsiteY7" fmla="*/ 33377 h 250122"/>
              <a:gd name="connsiteX8" fmla="*/ 228600 w 645319"/>
              <a:gd name="connsiteY8" fmla="*/ 40521 h 250122"/>
              <a:gd name="connsiteX9" fmla="*/ 233362 w 645319"/>
              <a:gd name="connsiteY9" fmla="*/ 64333 h 250122"/>
              <a:gd name="connsiteX10" fmla="*/ 242887 w 645319"/>
              <a:gd name="connsiteY10" fmla="*/ 66714 h 250122"/>
              <a:gd name="connsiteX11" fmla="*/ 245269 w 645319"/>
              <a:gd name="connsiteY11" fmla="*/ 78621 h 250122"/>
              <a:gd name="connsiteX12" fmla="*/ 259556 w 645319"/>
              <a:gd name="connsiteY12" fmla="*/ 85764 h 250122"/>
              <a:gd name="connsiteX13" fmla="*/ 392906 w 645319"/>
              <a:gd name="connsiteY13" fmla="*/ 88146 h 250122"/>
              <a:gd name="connsiteX14" fmla="*/ 390525 w 645319"/>
              <a:gd name="connsiteY14" fmla="*/ 100052 h 250122"/>
              <a:gd name="connsiteX15" fmla="*/ 392906 w 645319"/>
              <a:gd name="connsiteY15" fmla="*/ 107196 h 250122"/>
              <a:gd name="connsiteX16" fmla="*/ 414337 w 645319"/>
              <a:gd name="connsiteY16" fmla="*/ 104814 h 250122"/>
              <a:gd name="connsiteX17" fmla="*/ 452437 w 645319"/>
              <a:gd name="connsiteY17" fmla="*/ 107196 h 250122"/>
              <a:gd name="connsiteX18" fmla="*/ 461962 w 645319"/>
              <a:gd name="connsiteY18" fmla="*/ 111958 h 250122"/>
              <a:gd name="connsiteX19" fmla="*/ 466725 w 645319"/>
              <a:gd name="connsiteY19" fmla="*/ 133389 h 250122"/>
              <a:gd name="connsiteX20" fmla="*/ 533400 w 645319"/>
              <a:gd name="connsiteY20" fmla="*/ 133389 h 250122"/>
              <a:gd name="connsiteX21" fmla="*/ 538162 w 645319"/>
              <a:gd name="connsiteY21" fmla="*/ 140533 h 250122"/>
              <a:gd name="connsiteX22" fmla="*/ 597694 w 645319"/>
              <a:gd name="connsiteY22" fmla="*/ 157202 h 250122"/>
              <a:gd name="connsiteX23" fmla="*/ 600075 w 645319"/>
              <a:gd name="connsiteY23" fmla="*/ 166727 h 250122"/>
              <a:gd name="connsiteX24" fmla="*/ 616744 w 645319"/>
              <a:gd name="connsiteY24" fmla="*/ 169108 h 250122"/>
              <a:gd name="connsiteX25" fmla="*/ 619125 w 645319"/>
              <a:gd name="connsiteY25" fmla="*/ 197683 h 250122"/>
              <a:gd name="connsiteX26" fmla="*/ 621506 w 645319"/>
              <a:gd name="connsiteY26" fmla="*/ 207208 h 250122"/>
              <a:gd name="connsiteX27" fmla="*/ 628650 w 645319"/>
              <a:gd name="connsiteY27" fmla="*/ 211971 h 250122"/>
              <a:gd name="connsiteX28" fmla="*/ 633412 w 645319"/>
              <a:gd name="connsiteY28" fmla="*/ 219114 h 250122"/>
              <a:gd name="connsiteX29" fmla="*/ 626269 w 645319"/>
              <a:gd name="connsiteY29" fmla="*/ 233402 h 250122"/>
              <a:gd name="connsiteX30" fmla="*/ 635794 w 645319"/>
              <a:gd name="connsiteY30" fmla="*/ 250071 h 250122"/>
              <a:gd name="connsiteX31" fmla="*/ 642937 w 645319"/>
              <a:gd name="connsiteY31" fmla="*/ 247689 h 250122"/>
              <a:gd name="connsiteX32" fmla="*/ 645319 w 645319"/>
              <a:gd name="connsiteY32" fmla="*/ 247689 h 250122"/>
              <a:gd name="connsiteX0" fmla="*/ 0 w 645319"/>
              <a:gd name="connsiteY0" fmla="*/ 801 h 250884"/>
              <a:gd name="connsiteX1" fmla="*/ 11906 w 645319"/>
              <a:gd name="connsiteY1" fmla="*/ 3183 h 250884"/>
              <a:gd name="connsiteX2" fmla="*/ 21431 w 645319"/>
              <a:gd name="connsiteY2" fmla="*/ 801 h 250884"/>
              <a:gd name="connsiteX3" fmla="*/ 116682 w 645319"/>
              <a:gd name="connsiteY3" fmla="*/ 802 h 250884"/>
              <a:gd name="connsiteX4" fmla="*/ 130969 w 645319"/>
              <a:gd name="connsiteY4" fmla="*/ 22233 h 250884"/>
              <a:gd name="connsiteX5" fmla="*/ 138112 w 645319"/>
              <a:gd name="connsiteY5" fmla="*/ 24614 h 250884"/>
              <a:gd name="connsiteX6" fmla="*/ 221456 w 645319"/>
              <a:gd name="connsiteY6" fmla="*/ 26995 h 250884"/>
              <a:gd name="connsiteX7" fmla="*/ 226219 w 645319"/>
              <a:gd name="connsiteY7" fmla="*/ 34139 h 250884"/>
              <a:gd name="connsiteX8" fmla="*/ 228600 w 645319"/>
              <a:gd name="connsiteY8" fmla="*/ 41283 h 250884"/>
              <a:gd name="connsiteX9" fmla="*/ 233362 w 645319"/>
              <a:gd name="connsiteY9" fmla="*/ 65095 h 250884"/>
              <a:gd name="connsiteX10" fmla="*/ 242887 w 645319"/>
              <a:gd name="connsiteY10" fmla="*/ 67476 h 250884"/>
              <a:gd name="connsiteX11" fmla="*/ 245269 w 645319"/>
              <a:gd name="connsiteY11" fmla="*/ 79383 h 250884"/>
              <a:gd name="connsiteX12" fmla="*/ 259556 w 645319"/>
              <a:gd name="connsiteY12" fmla="*/ 86526 h 250884"/>
              <a:gd name="connsiteX13" fmla="*/ 392906 w 645319"/>
              <a:gd name="connsiteY13" fmla="*/ 88908 h 250884"/>
              <a:gd name="connsiteX14" fmla="*/ 390525 w 645319"/>
              <a:gd name="connsiteY14" fmla="*/ 100814 h 250884"/>
              <a:gd name="connsiteX15" fmla="*/ 392906 w 645319"/>
              <a:gd name="connsiteY15" fmla="*/ 107958 h 250884"/>
              <a:gd name="connsiteX16" fmla="*/ 414337 w 645319"/>
              <a:gd name="connsiteY16" fmla="*/ 105576 h 250884"/>
              <a:gd name="connsiteX17" fmla="*/ 452437 w 645319"/>
              <a:gd name="connsiteY17" fmla="*/ 107958 h 250884"/>
              <a:gd name="connsiteX18" fmla="*/ 461962 w 645319"/>
              <a:gd name="connsiteY18" fmla="*/ 112720 h 250884"/>
              <a:gd name="connsiteX19" fmla="*/ 466725 w 645319"/>
              <a:gd name="connsiteY19" fmla="*/ 134151 h 250884"/>
              <a:gd name="connsiteX20" fmla="*/ 533400 w 645319"/>
              <a:gd name="connsiteY20" fmla="*/ 134151 h 250884"/>
              <a:gd name="connsiteX21" fmla="*/ 538162 w 645319"/>
              <a:gd name="connsiteY21" fmla="*/ 141295 h 250884"/>
              <a:gd name="connsiteX22" fmla="*/ 597694 w 645319"/>
              <a:gd name="connsiteY22" fmla="*/ 157964 h 250884"/>
              <a:gd name="connsiteX23" fmla="*/ 600075 w 645319"/>
              <a:gd name="connsiteY23" fmla="*/ 167489 h 250884"/>
              <a:gd name="connsiteX24" fmla="*/ 616744 w 645319"/>
              <a:gd name="connsiteY24" fmla="*/ 169870 h 250884"/>
              <a:gd name="connsiteX25" fmla="*/ 619125 w 645319"/>
              <a:gd name="connsiteY25" fmla="*/ 198445 h 250884"/>
              <a:gd name="connsiteX26" fmla="*/ 621506 w 645319"/>
              <a:gd name="connsiteY26" fmla="*/ 207970 h 250884"/>
              <a:gd name="connsiteX27" fmla="*/ 628650 w 645319"/>
              <a:gd name="connsiteY27" fmla="*/ 212733 h 250884"/>
              <a:gd name="connsiteX28" fmla="*/ 633412 w 645319"/>
              <a:gd name="connsiteY28" fmla="*/ 219876 h 250884"/>
              <a:gd name="connsiteX29" fmla="*/ 626269 w 645319"/>
              <a:gd name="connsiteY29" fmla="*/ 234164 h 250884"/>
              <a:gd name="connsiteX30" fmla="*/ 635794 w 645319"/>
              <a:gd name="connsiteY30" fmla="*/ 250833 h 250884"/>
              <a:gd name="connsiteX31" fmla="*/ 642937 w 645319"/>
              <a:gd name="connsiteY31" fmla="*/ 248451 h 250884"/>
              <a:gd name="connsiteX32" fmla="*/ 645319 w 645319"/>
              <a:gd name="connsiteY32" fmla="*/ 248451 h 250884"/>
              <a:gd name="connsiteX0" fmla="*/ 0 w 645319"/>
              <a:gd name="connsiteY0" fmla="*/ 801 h 250884"/>
              <a:gd name="connsiteX1" fmla="*/ 11906 w 645319"/>
              <a:gd name="connsiteY1" fmla="*/ 3183 h 250884"/>
              <a:gd name="connsiteX2" fmla="*/ 21431 w 645319"/>
              <a:gd name="connsiteY2" fmla="*/ 801 h 250884"/>
              <a:gd name="connsiteX3" fmla="*/ 116682 w 645319"/>
              <a:gd name="connsiteY3" fmla="*/ 802 h 250884"/>
              <a:gd name="connsiteX4" fmla="*/ 130969 w 645319"/>
              <a:gd name="connsiteY4" fmla="*/ 22233 h 250884"/>
              <a:gd name="connsiteX5" fmla="*/ 159544 w 645319"/>
              <a:gd name="connsiteY5" fmla="*/ 15089 h 250884"/>
              <a:gd name="connsiteX6" fmla="*/ 221456 w 645319"/>
              <a:gd name="connsiteY6" fmla="*/ 26995 h 250884"/>
              <a:gd name="connsiteX7" fmla="*/ 226219 w 645319"/>
              <a:gd name="connsiteY7" fmla="*/ 34139 h 250884"/>
              <a:gd name="connsiteX8" fmla="*/ 228600 w 645319"/>
              <a:gd name="connsiteY8" fmla="*/ 41283 h 250884"/>
              <a:gd name="connsiteX9" fmla="*/ 233362 w 645319"/>
              <a:gd name="connsiteY9" fmla="*/ 65095 h 250884"/>
              <a:gd name="connsiteX10" fmla="*/ 242887 w 645319"/>
              <a:gd name="connsiteY10" fmla="*/ 67476 h 250884"/>
              <a:gd name="connsiteX11" fmla="*/ 245269 w 645319"/>
              <a:gd name="connsiteY11" fmla="*/ 79383 h 250884"/>
              <a:gd name="connsiteX12" fmla="*/ 259556 w 645319"/>
              <a:gd name="connsiteY12" fmla="*/ 86526 h 250884"/>
              <a:gd name="connsiteX13" fmla="*/ 392906 w 645319"/>
              <a:gd name="connsiteY13" fmla="*/ 88908 h 250884"/>
              <a:gd name="connsiteX14" fmla="*/ 390525 w 645319"/>
              <a:gd name="connsiteY14" fmla="*/ 100814 h 250884"/>
              <a:gd name="connsiteX15" fmla="*/ 392906 w 645319"/>
              <a:gd name="connsiteY15" fmla="*/ 107958 h 250884"/>
              <a:gd name="connsiteX16" fmla="*/ 414337 w 645319"/>
              <a:gd name="connsiteY16" fmla="*/ 105576 h 250884"/>
              <a:gd name="connsiteX17" fmla="*/ 452437 w 645319"/>
              <a:gd name="connsiteY17" fmla="*/ 107958 h 250884"/>
              <a:gd name="connsiteX18" fmla="*/ 461962 w 645319"/>
              <a:gd name="connsiteY18" fmla="*/ 112720 h 250884"/>
              <a:gd name="connsiteX19" fmla="*/ 466725 w 645319"/>
              <a:gd name="connsiteY19" fmla="*/ 134151 h 250884"/>
              <a:gd name="connsiteX20" fmla="*/ 533400 w 645319"/>
              <a:gd name="connsiteY20" fmla="*/ 134151 h 250884"/>
              <a:gd name="connsiteX21" fmla="*/ 538162 w 645319"/>
              <a:gd name="connsiteY21" fmla="*/ 141295 h 250884"/>
              <a:gd name="connsiteX22" fmla="*/ 597694 w 645319"/>
              <a:gd name="connsiteY22" fmla="*/ 157964 h 250884"/>
              <a:gd name="connsiteX23" fmla="*/ 600075 w 645319"/>
              <a:gd name="connsiteY23" fmla="*/ 167489 h 250884"/>
              <a:gd name="connsiteX24" fmla="*/ 616744 w 645319"/>
              <a:gd name="connsiteY24" fmla="*/ 169870 h 250884"/>
              <a:gd name="connsiteX25" fmla="*/ 619125 w 645319"/>
              <a:gd name="connsiteY25" fmla="*/ 198445 h 250884"/>
              <a:gd name="connsiteX26" fmla="*/ 621506 w 645319"/>
              <a:gd name="connsiteY26" fmla="*/ 207970 h 250884"/>
              <a:gd name="connsiteX27" fmla="*/ 628650 w 645319"/>
              <a:gd name="connsiteY27" fmla="*/ 212733 h 250884"/>
              <a:gd name="connsiteX28" fmla="*/ 633412 w 645319"/>
              <a:gd name="connsiteY28" fmla="*/ 219876 h 250884"/>
              <a:gd name="connsiteX29" fmla="*/ 626269 w 645319"/>
              <a:gd name="connsiteY29" fmla="*/ 234164 h 250884"/>
              <a:gd name="connsiteX30" fmla="*/ 635794 w 645319"/>
              <a:gd name="connsiteY30" fmla="*/ 250833 h 250884"/>
              <a:gd name="connsiteX31" fmla="*/ 642937 w 645319"/>
              <a:gd name="connsiteY31" fmla="*/ 248451 h 250884"/>
              <a:gd name="connsiteX32" fmla="*/ 645319 w 645319"/>
              <a:gd name="connsiteY32" fmla="*/ 248451 h 250884"/>
              <a:gd name="connsiteX0" fmla="*/ 0 w 645319"/>
              <a:gd name="connsiteY0" fmla="*/ 1327 h 251410"/>
              <a:gd name="connsiteX1" fmla="*/ 11906 w 645319"/>
              <a:gd name="connsiteY1" fmla="*/ 3709 h 251410"/>
              <a:gd name="connsiteX2" fmla="*/ 21431 w 645319"/>
              <a:gd name="connsiteY2" fmla="*/ 1327 h 251410"/>
              <a:gd name="connsiteX3" fmla="*/ 116682 w 645319"/>
              <a:gd name="connsiteY3" fmla="*/ 1328 h 251410"/>
              <a:gd name="connsiteX4" fmla="*/ 119063 w 645319"/>
              <a:gd name="connsiteY4" fmla="*/ 17997 h 251410"/>
              <a:gd name="connsiteX5" fmla="*/ 159544 w 645319"/>
              <a:gd name="connsiteY5" fmla="*/ 15615 h 251410"/>
              <a:gd name="connsiteX6" fmla="*/ 221456 w 645319"/>
              <a:gd name="connsiteY6" fmla="*/ 27521 h 251410"/>
              <a:gd name="connsiteX7" fmla="*/ 226219 w 645319"/>
              <a:gd name="connsiteY7" fmla="*/ 34665 h 251410"/>
              <a:gd name="connsiteX8" fmla="*/ 228600 w 645319"/>
              <a:gd name="connsiteY8" fmla="*/ 41809 h 251410"/>
              <a:gd name="connsiteX9" fmla="*/ 233362 w 645319"/>
              <a:gd name="connsiteY9" fmla="*/ 65621 h 251410"/>
              <a:gd name="connsiteX10" fmla="*/ 242887 w 645319"/>
              <a:gd name="connsiteY10" fmla="*/ 68002 h 251410"/>
              <a:gd name="connsiteX11" fmla="*/ 245269 w 645319"/>
              <a:gd name="connsiteY11" fmla="*/ 79909 h 251410"/>
              <a:gd name="connsiteX12" fmla="*/ 259556 w 645319"/>
              <a:gd name="connsiteY12" fmla="*/ 87052 h 251410"/>
              <a:gd name="connsiteX13" fmla="*/ 392906 w 645319"/>
              <a:gd name="connsiteY13" fmla="*/ 89434 h 251410"/>
              <a:gd name="connsiteX14" fmla="*/ 390525 w 645319"/>
              <a:gd name="connsiteY14" fmla="*/ 101340 h 251410"/>
              <a:gd name="connsiteX15" fmla="*/ 392906 w 645319"/>
              <a:gd name="connsiteY15" fmla="*/ 108484 h 251410"/>
              <a:gd name="connsiteX16" fmla="*/ 414337 w 645319"/>
              <a:gd name="connsiteY16" fmla="*/ 106102 h 251410"/>
              <a:gd name="connsiteX17" fmla="*/ 452437 w 645319"/>
              <a:gd name="connsiteY17" fmla="*/ 108484 h 251410"/>
              <a:gd name="connsiteX18" fmla="*/ 461962 w 645319"/>
              <a:gd name="connsiteY18" fmla="*/ 113246 h 251410"/>
              <a:gd name="connsiteX19" fmla="*/ 466725 w 645319"/>
              <a:gd name="connsiteY19" fmla="*/ 134677 h 251410"/>
              <a:gd name="connsiteX20" fmla="*/ 533400 w 645319"/>
              <a:gd name="connsiteY20" fmla="*/ 134677 h 251410"/>
              <a:gd name="connsiteX21" fmla="*/ 538162 w 645319"/>
              <a:gd name="connsiteY21" fmla="*/ 141821 h 251410"/>
              <a:gd name="connsiteX22" fmla="*/ 597694 w 645319"/>
              <a:gd name="connsiteY22" fmla="*/ 158490 h 251410"/>
              <a:gd name="connsiteX23" fmla="*/ 600075 w 645319"/>
              <a:gd name="connsiteY23" fmla="*/ 168015 h 251410"/>
              <a:gd name="connsiteX24" fmla="*/ 616744 w 645319"/>
              <a:gd name="connsiteY24" fmla="*/ 170396 h 251410"/>
              <a:gd name="connsiteX25" fmla="*/ 619125 w 645319"/>
              <a:gd name="connsiteY25" fmla="*/ 198971 h 251410"/>
              <a:gd name="connsiteX26" fmla="*/ 621506 w 645319"/>
              <a:gd name="connsiteY26" fmla="*/ 208496 h 251410"/>
              <a:gd name="connsiteX27" fmla="*/ 628650 w 645319"/>
              <a:gd name="connsiteY27" fmla="*/ 213259 h 251410"/>
              <a:gd name="connsiteX28" fmla="*/ 633412 w 645319"/>
              <a:gd name="connsiteY28" fmla="*/ 220402 h 251410"/>
              <a:gd name="connsiteX29" fmla="*/ 626269 w 645319"/>
              <a:gd name="connsiteY29" fmla="*/ 234690 h 251410"/>
              <a:gd name="connsiteX30" fmla="*/ 635794 w 645319"/>
              <a:gd name="connsiteY30" fmla="*/ 251359 h 251410"/>
              <a:gd name="connsiteX31" fmla="*/ 642937 w 645319"/>
              <a:gd name="connsiteY31" fmla="*/ 248977 h 251410"/>
              <a:gd name="connsiteX32" fmla="*/ 645319 w 645319"/>
              <a:gd name="connsiteY32" fmla="*/ 248977 h 251410"/>
              <a:gd name="connsiteX0" fmla="*/ 0 w 645319"/>
              <a:gd name="connsiteY0" fmla="*/ 1327 h 251410"/>
              <a:gd name="connsiteX1" fmla="*/ 11906 w 645319"/>
              <a:gd name="connsiteY1" fmla="*/ 3709 h 251410"/>
              <a:gd name="connsiteX2" fmla="*/ 21431 w 645319"/>
              <a:gd name="connsiteY2" fmla="*/ 1327 h 251410"/>
              <a:gd name="connsiteX3" fmla="*/ 116682 w 645319"/>
              <a:gd name="connsiteY3" fmla="*/ 1328 h 251410"/>
              <a:gd name="connsiteX4" fmla="*/ 119063 w 645319"/>
              <a:gd name="connsiteY4" fmla="*/ 17997 h 251410"/>
              <a:gd name="connsiteX5" fmla="*/ 159544 w 645319"/>
              <a:gd name="connsiteY5" fmla="*/ 15615 h 251410"/>
              <a:gd name="connsiteX6" fmla="*/ 166687 w 645319"/>
              <a:gd name="connsiteY6" fmla="*/ 39426 h 251410"/>
              <a:gd name="connsiteX7" fmla="*/ 221456 w 645319"/>
              <a:gd name="connsiteY7" fmla="*/ 27521 h 251410"/>
              <a:gd name="connsiteX8" fmla="*/ 226219 w 645319"/>
              <a:gd name="connsiteY8" fmla="*/ 34665 h 251410"/>
              <a:gd name="connsiteX9" fmla="*/ 228600 w 645319"/>
              <a:gd name="connsiteY9" fmla="*/ 41809 h 251410"/>
              <a:gd name="connsiteX10" fmla="*/ 233362 w 645319"/>
              <a:gd name="connsiteY10" fmla="*/ 65621 h 251410"/>
              <a:gd name="connsiteX11" fmla="*/ 242887 w 645319"/>
              <a:gd name="connsiteY11" fmla="*/ 68002 h 251410"/>
              <a:gd name="connsiteX12" fmla="*/ 245269 w 645319"/>
              <a:gd name="connsiteY12" fmla="*/ 79909 h 251410"/>
              <a:gd name="connsiteX13" fmla="*/ 259556 w 645319"/>
              <a:gd name="connsiteY13" fmla="*/ 87052 h 251410"/>
              <a:gd name="connsiteX14" fmla="*/ 392906 w 645319"/>
              <a:gd name="connsiteY14" fmla="*/ 89434 h 251410"/>
              <a:gd name="connsiteX15" fmla="*/ 390525 w 645319"/>
              <a:gd name="connsiteY15" fmla="*/ 101340 h 251410"/>
              <a:gd name="connsiteX16" fmla="*/ 392906 w 645319"/>
              <a:gd name="connsiteY16" fmla="*/ 108484 h 251410"/>
              <a:gd name="connsiteX17" fmla="*/ 414337 w 645319"/>
              <a:gd name="connsiteY17" fmla="*/ 106102 h 251410"/>
              <a:gd name="connsiteX18" fmla="*/ 452437 w 645319"/>
              <a:gd name="connsiteY18" fmla="*/ 108484 h 251410"/>
              <a:gd name="connsiteX19" fmla="*/ 461962 w 645319"/>
              <a:gd name="connsiteY19" fmla="*/ 113246 h 251410"/>
              <a:gd name="connsiteX20" fmla="*/ 466725 w 645319"/>
              <a:gd name="connsiteY20" fmla="*/ 134677 h 251410"/>
              <a:gd name="connsiteX21" fmla="*/ 533400 w 645319"/>
              <a:gd name="connsiteY21" fmla="*/ 134677 h 251410"/>
              <a:gd name="connsiteX22" fmla="*/ 538162 w 645319"/>
              <a:gd name="connsiteY22" fmla="*/ 141821 h 251410"/>
              <a:gd name="connsiteX23" fmla="*/ 597694 w 645319"/>
              <a:gd name="connsiteY23" fmla="*/ 158490 h 251410"/>
              <a:gd name="connsiteX24" fmla="*/ 600075 w 645319"/>
              <a:gd name="connsiteY24" fmla="*/ 168015 h 251410"/>
              <a:gd name="connsiteX25" fmla="*/ 616744 w 645319"/>
              <a:gd name="connsiteY25" fmla="*/ 170396 h 251410"/>
              <a:gd name="connsiteX26" fmla="*/ 619125 w 645319"/>
              <a:gd name="connsiteY26" fmla="*/ 198971 h 251410"/>
              <a:gd name="connsiteX27" fmla="*/ 621506 w 645319"/>
              <a:gd name="connsiteY27" fmla="*/ 208496 h 251410"/>
              <a:gd name="connsiteX28" fmla="*/ 628650 w 645319"/>
              <a:gd name="connsiteY28" fmla="*/ 213259 h 251410"/>
              <a:gd name="connsiteX29" fmla="*/ 633412 w 645319"/>
              <a:gd name="connsiteY29" fmla="*/ 220402 h 251410"/>
              <a:gd name="connsiteX30" fmla="*/ 626269 w 645319"/>
              <a:gd name="connsiteY30" fmla="*/ 234690 h 251410"/>
              <a:gd name="connsiteX31" fmla="*/ 635794 w 645319"/>
              <a:gd name="connsiteY31" fmla="*/ 251359 h 251410"/>
              <a:gd name="connsiteX32" fmla="*/ 642937 w 645319"/>
              <a:gd name="connsiteY32" fmla="*/ 248977 h 251410"/>
              <a:gd name="connsiteX33" fmla="*/ 645319 w 645319"/>
              <a:gd name="connsiteY33" fmla="*/ 248977 h 251410"/>
              <a:gd name="connsiteX0" fmla="*/ 0 w 645319"/>
              <a:gd name="connsiteY0" fmla="*/ 1327 h 251410"/>
              <a:gd name="connsiteX1" fmla="*/ 11906 w 645319"/>
              <a:gd name="connsiteY1" fmla="*/ 3709 h 251410"/>
              <a:gd name="connsiteX2" fmla="*/ 21431 w 645319"/>
              <a:gd name="connsiteY2" fmla="*/ 1327 h 251410"/>
              <a:gd name="connsiteX3" fmla="*/ 116682 w 645319"/>
              <a:gd name="connsiteY3" fmla="*/ 1328 h 251410"/>
              <a:gd name="connsiteX4" fmla="*/ 119063 w 645319"/>
              <a:gd name="connsiteY4" fmla="*/ 17997 h 251410"/>
              <a:gd name="connsiteX5" fmla="*/ 159544 w 645319"/>
              <a:gd name="connsiteY5" fmla="*/ 15615 h 251410"/>
              <a:gd name="connsiteX6" fmla="*/ 166687 w 645319"/>
              <a:gd name="connsiteY6" fmla="*/ 39426 h 251410"/>
              <a:gd name="connsiteX7" fmla="*/ 221456 w 645319"/>
              <a:gd name="connsiteY7" fmla="*/ 27521 h 251410"/>
              <a:gd name="connsiteX8" fmla="*/ 226219 w 645319"/>
              <a:gd name="connsiteY8" fmla="*/ 34665 h 251410"/>
              <a:gd name="connsiteX9" fmla="*/ 228600 w 645319"/>
              <a:gd name="connsiteY9" fmla="*/ 41809 h 251410"/>
              <a:gd name="connsiteX10" fmla="*/ 233362 w 645319"/>
              <a:gd name="connsiteY10" fmla="*/ 65621 h 251410"/>
              <a:gd name="connsiteX11" fmla="*/ 242887 w 645319"/>
              <a:gd name="connsiteY11" fmla="*/ 68002 h 251410"/>
              <a:gd name="connsiteX12" fmla="*/ 245269 w 645319"/>
              <a:gd name="connsiteY12" fmla="*/ 79909 h 251410"/>
              <a:gd name="connsiteX13" fmla="*/ 259556 w 645319"/>
              <a:gd name="connsiteY13" fmla="*/ 87052 h 251410"/>
              <a:gd name="connsiteX14" fmla="*/ 392906 w 645319"/>
              <a:gd name="connsiteY14" fmla="*/ 89434 h 251410"/>
              <a:gd name="connsiteX15" fmla="*/ 390525 w 645319"/>
              <a:gd name="connsiteY15" fmla="*/ 101340 h 251410"/>
              <a:gd name="connsiteX16" fmla="*/ 392906 w 645319"/>
              <a:gd name="connsiteY16" fmla="*/ 108484 h 251410"/>
              <a:gd name="connsiteX17" fmla="*/ 414337 w 645319"/>
              <a:gd name="connsiteY17" fmla="*/ 106102 h 251410"/>
              <a:gd name="connsiteX18" fmla="*/ 452437 w 645319"/>
              <a:gd name="connsiteY18" fmla="*/ 108484 h 251410"/>
              <a:gd name="connsiteX19" fmla="*/ 461962 w 645319"/>
              <a:gd name="connsiteY19" fmla="*/ 113246 h 251410"/>
              <a:gd name="connsiteX20" fmla="*/ 466725 w 645319"/>
              <a:gd name="connsiteY20" fmla="*/ 134677 h 251410"/>
              <a:gd name="connsiteX21" fmla="*/ 533400 w 645319"/>
              <a:gd name="connsiteY21" fmla="*/ 134677 h 251410"/>
              <a:gd name="connsiteX22" fmla="*/ 538162 w 645319"/>
              <a:gd name="connsiteY22" fmla="*/ 141821 h 251410"/>
              <a:gd name="connsiteX23" fmla="*/ 597694 w 645319"/>
              <a:gd name="connsiteY23" fmla="*/ 158490 h 251410"/>
              <a:gd name="connsiteX24" fmla="*/ 600075 w 645319"/>
              <a:gd name="connsiteY24" fmla="*/ 168015 h 251410"/>
              <a:gd name="connsiteX25" fmla="*/ 616744 w 645319"/>
              <a:gd name="connsiteY25" fmla="*/ 170396 h 251410"/>
              <a:gd name="connsiteX26" fmla="*/ 619125 w 645319"/>
              <a:gd name="connsiteY26" fmla="*/ 198971 h 251410"/>
              <a:gd name="connsiteX27" fmla="*/ 621506 w 645319"/>
              <a:gd name="connsiteY27" fmla="*/ 208496 h 251410"/>
              <a:gd name="connsiteX28" fmla="*/ 628650 w 645319"/>
              <a:gd name="connsiteY28" fmla="*/ 213259 h 251410"/>
              <a:gd name="connsiteX29" fmla="*/ 633412 w 645319"/>
              <a:gd name="connsiteY29" fmla="*/ 220402 h 251410"/>
              <a:gd name="connsiteX30" fmla="*/ 626269 w 645319"/>
              <a:gd name="connsiteY30" fmla="*/ 234690 h 251410"/>
              <a:gd name="connsiteX31" fmla="*/ 635794 w 645319"/>
              <a:gd name="connsiteY31" fmla="*/ 251359 h 251410"/>
              <a:gd name="connsiteX32" fmla="*/ 642937 w 645319"/>
              <a:gd name="connsiteY32" fmla="*/ 248977 h 251410"/>
              <a:gd name="connsiteX33" fmla="*/ 645319 w 645319"/>
              <a:gd name="connsiteY33" fmla="*/ 248977 h 251410"/>
              <a:gd name="connsiteX0" fmla="*/ 0 w 645319"/>
              <a:gd name="connsiteY0" fmla="*/ 1327 h 251410"/>
              <a:gd name="connsiteX1" fmla="*/ 11906 w 645319"/>
              <a:gd name="connsiteY1" fmla="*/ 3709 h 251410"/>
              <a:gd name="connsiteX2" fmla="*/ 21431 w 645319"/>
              <a:gd name="connsiteY2" fmla="*/ 1327 h 251410"/>
              <a:gd name="connsiteX3" fmla="*/ 116682 w 645319"/>
              <a:gd name="connsiteY3" fmla="*/ 1328 h 251410"/>
              <a:gd name="connsiteX4" fmla="*/ 119063 w 645319"/>
              <a:gd name="connsiteY4" fmla="*/ 17997 h 251410"/>
              <a:gd name="connsiteX5" fmla="*/ 159544 w 645319"/>
              <a:gd name="connsiteY5" fmla="*/ 15615 h 251410"/>
              <a:gd name="connsiteX6" fmla="*/ 166687 w 645319"/>
              <a:gd name="connsiteY6" fmla="*/ 39426 h 251410"/>
              <a:gd name="connsiteX7" fmla="*/ 221456 w 645319"/>
              <a:gd name="connsiteY7" fmla="*/ 27521 h 251410"/>
              <a:gd name="connsiteX8" fmla="*/ 226219 w 645319"/>
              <a:gd name="connsiteY8" fmla="*/ 34665 h 251410"/>
              <a:gd name="connsiteX9" fmla="*/ 228600 w 645319"/>
              <a:gd name="connsiteY9" fmla="*/ 41809 h 251410"/>
              <a:gd name="connsiteX10" fmla="*/ 233362 w 645319"/>
              <a:gd name="connsiteY10" fmla="*/ 65621 h 251410"/>
              <a:gd name="connsiteX11" fmla="*/ 242887 w 645319"/>
              <a:gd name="connsiteY11" fmla="*/ 68002 h 251410"/>
              <a:gd name="connsiteX12" fmla="*/ 245269 w 645319"/>
              <a:gd name="connsiteY12" fmla="*/ 79909 h 251410"/>
              <a:gd name="connsiteX13" fmla="*/ 259556 w 645319"/>
              <a:gd name="connsiteY13" fmla="*/ 87052 h 251410"/>
              <a:gd name="connsiteX14" fmla="*/ 392906 w 645319"/>
              <a:gd name="connsiteY14" fmla="*/ 89434 h 251410"/>
              <a:gd name="connsiteX15" fmla="*/ 390525 w 645319"/>
              <a:gd name="connsiteY15" fmla="*/ 101340 h 251410"/>
              <a:gd name="connsiteX16" fmla="*/ 392906 w 645319"/>
              <a:gd name="connsiteY16" fmla="*/ 108484 h 251410"/>
              <a:gd name="connsiteX17" fmla="*/ 414337 w 645319"/>
              <a:gd name="connsiteY17" fmla="*/ 106102 h 251410"/>
              <a:gd name="connsiteX18" fmla="*/ 452437 w 645319"/>
              <a:gd name="connsiteY18" fmla="*/ 108484 h 251410"/>
              <a:gd name="connsiteX19" fmla="*/ 461962 w 645319"/>
              <a:gd name="connsiteY19" fmla="*/ 113246 h 251410"/>
              <a:gd name="connsiteX20" fmla="*/ 466725 w 645319"/>
              <a:gd name="connsiteY20" fmla="*/ 134677 h 251410"/>
              <a:gd name="connsiteX21" fmla="*/ 533400 w 645319"/>
              <a:gd name="connsiteY21" fmla="*/ 134677 h 251410"/>
              <a:gd name="connsiteX22" fmla="*/ 538162 w 645319"/>
              <a:gd name="connsiteY22" fmla="*/ 141821 h 251410"/>
              <a:gd name="connsiteX23" fmla="*/ 597694 w 645319"/>
              <a:gd name="connsiteY23" fmla="*/ 158490 h 251410"/>
              <a:gd name="connsiteX24" fmla="*/ 600075 w 645319"/>
              <a:gd name="connsiteY24" fmla="*/ 168015 h 251410"/>
              <a:gd name="connsiteX25" fmla="*/ 616744 w 645319"/>
              <a:gd name="connsiteY25" fmla="*/ 170396 h 251410"/>
              <a:gd name="connsiteX26" fmla="*/ 619125 w 645319"/>
              <a:gd name="connsiteY26" fmla="*/ 198971 h 251410"/>
              <a:gd name="connsiteX27" fmla="*/ 621506 w 645319"/>
              <a:gd name="connsiteY27" fmla="*/ 208496 h 251410"/>
              <a:gd name="connsiteX28" fmla="*/ 628650 w 645319"/>
              <a:gd name="connsiteY28" fmla="*/ 213259 h 251410"/>
              <a:gd name="connsiteX29" fmla="*/ 633412 w 645319"/>
              <a:gd name="connsiteY29" fmla="*/ 220402 h 251410"/>
              <a:gd name="connsiteX30" fmla="*/ 626269 w 645319"/>
              <a:gd name="connsiteY30" fmla="*/ 234690 h 251410"/>
              <a:gd name="connsiteX31" fmla="*/ 635794 w 645319"/>
              <a:gd name="connsiteY31" fmla="*/ 251359 h 251410"/>
              <a:gd name="connsiteX32" fmla="*/ 642937 w 645319"/>
              <a:gd name="connsiteY32" fmla="*/ 248977 h 251410"/>
              <a:gd name="connsiteX33" fmla="*/ 645319 w 645319"/>
              <a:gd name="connsiteY33" fmla="*/ 248977 h 251410"/>
              <a:gd name="connsiteX0" fmla="*/ 0 w 645319"/>
              <a:gd name="connsiteY0" fmla="*/ 1327 h 251410"/>
              <a:gd name="connsiteX1" fmla="*/ 11906 w 645319"/>
              <a:gd name="connsiteY1" fmla="*/ 3709 h 251410"/>
              <a:gd name="connsiteX2" fmla="*/ 21431 w 645319"/>
              <a:gd name="connsiteY2" fmla="*/ 1327 h 251410"/>
              <a:gd name="connsiteX3" fmla="*/ 116682 w 645319"/>
              <a:gd name="connsiteY3" fmla="*/ 1328 h 251410"/>
              <a:gd name="connsiteX4" fmla="*/ 119063 w 645319"/>
              <a:gd name="connsiteY4" fmla="*/ 17997 h 251410"/>
              <a:gd name="connsiteX5" fmla="*/ 159544 w 645319"/>
              <a:gd name="connsiteY5" fmla="*/ 15615 h 251410"/>
              <a:gd name="connsiteX6" fmla="*/ 166687 w 645319"/>
              <a:gd name="connsiteY6" fmla="*/ 34663 h 251410"/>
              <a:gd name="connsiteX7" fmla="*/ 221456 w 645319"/>
              <a:gd name="connsiteY7" fmla="*/ 27521 h 251410"/>
              <a:gd name="connsiteX8" fmla="*/ 226219 w 645319"/>
              <a:gd name="connsiteY8" fmla="*/ 34665 h 251410"/>
              <a:gd name="connsiteX9" fmla="*/ 228600 w 645319"/>
              <a:gd name="connsiteY9" fmla="*/ 41809 h 251410"/>
              <a:gd name="connsiteX10" fmla="*/ 233362 w 645319"/>
              <a:gd name="connsiteY10" fmla="*/ 65621 h 251410"/>
              <a:gd name="connsiteX11" fmla="*/ 242887 w 645319"/>
              <a:gd name="connsiteY11" fmla="*/ 68002 h 251410"/>
              <a:gd name="connsiteX12" fmla="*/ 245269 w 645319"/>
              <a:gd name="connsiteY12" fmla="*/ 79909 h 251410"/>
              <a:gd name="connsiteX13" fmla="*/ 259556 w 645319"/>
              <a:gd name="connsiteY13" fmla="*/ 87052 h 251410"/>
              <a:gd name="connsiteX14" fmla="*/ 392906 w 645319"/>
              <a:gd name="connsiteY14" fmla="*/ 89434 h 251410"/>
              <a:gd name="connsiteX15" fmla="*/ 390525 w 645319"/>
              <a:gd name="connsiteY15" fmla="*/ 101340 h 251410"/>
              <a:gd name="connsiteX16" fmla="*/ 392906 w 645319"/>
              <a:gd name="connsiteY16" fmla="*/ 108484 h 251410"/>
              <a:gd name="connsiteX17" fmla="*/ 414337 w 645319"/>
              <a:gd name="connsiteY17" fmla="*/ 106102 h 251410"/>
              <a:gd name="connsiteX18" fmla="*/ 452437 w 645319"/>
              <a:gd name="connsiteY18" fmla="*/ 108484 h 251410"/>
              <a:gd name="connsiteX19" fmla="*/ 461962 w 645319"/>
              <a:gd name="connsiteY19" fmla="*/ 113246 h 251410"/>
              <a:gd name="connsiteX20" fmla="*/ 466725 w 645319"/>
              <a:gd name="connsiteY20" fmla="*/ 134677 h 251410"/>
              <a:gd name="connsiteX21" fmla="*/ 533400 w 645319"/>
              <a:gd name="connsiteY21" fmla="*/ 134677 h 251410"/>
              <a:gd name="connsiteX22" fmla="*/ 538162 w 645319"/>
              <a:gd name="connsiteY22" fmla="*/ 141821 h 251410"/>
              <a:gd name="connsiteX23" fmla="*/ 597694 w 645319"/>
              <a:gd name="connsiteY23" fmla="*/ 158490 h 251410"/>
              <a:gd name="connsiteX24" fmla="*/ 600075 w 645319"/>
              <a:gd name="connsiteY24" fmla="*/ 168015 h 251410"/>
              <a:gd name="connsiteX25" fmla="*/ 616744 w 645319"/>
              <a:gd name="connsiteY25" fmla="*/ 170396 h 251410"/>
              <a:gd name="connsiteX26" fmla="*/ 619125 w 645319"/>
              <a:gd name="connsiteY26" fmla="*/ 198971 h 251410"/>
              <a:gd name="connsiteX27" fmla="*/ 621506 w 645319"/>
              <a:gd name="connsiteY27" fmla="*/ 208496 h 251410"/>
              <a:gd name="connsiteX28" fmla="*/ 628650 w 645319"/>
              <a:gd name="connsiteY28" fmla="*/ 213259 h 251410"/>
              <a:gd name="connsiteX29" fmla="*/ 633412 w 645319"/>
              <a:gd name="connsiteY29" fmla="*/ 220402 h 251410"/>
              <a:gd name="connsiteX30" fmla="*/ 626269 w 645319"/>
              <a:gd name="connsiteY30" fmla="*/ 234690 h 251410"/>
              <a:gd name="connsiteX31" fmla="*/ 635794 w 645319"/>
              <a:gd name="connsiteY31" fmla="*/ 251359 h 251410"/>
              <a:gd name="connsiteX32" fmla="*/ 642937 w 645319"/>
              <a:gd name="connsiteY32" fmla="*/ 248977 h 251410"/>
              <a:gd name="connsiteX33" fmla="*/ 645319 w 645319"/>
              <a:gd name="connsiteY33" fmla="*/ 248977 h 251410"/>
              <a:gd name="connsiteX0" fmla="*/ 0 w 645319"/>
              <a:gd name="connsiteY0" fmla="*/ 1327 h 251410"/>
              <a:gd name="connsiteX1" fmla="*/ 11906 w 645319"/>
              <a:gd name="connsiteY1" fmla="*/ 3709 h 251410"/>
              <a:gd name="connsiteX2" fmla="*/ 21431 w 645319"/>
              <a:gd name="connsiteY2" fmla="*/ 1327 h 251410"/>
              <a:gd name="connsiteX3" fmla="*/ 116682 w 645319"/>
              <a:gd name="connsiteY3" fmla="*/ 1328 h 251410"/>
              <a:gd name="connsiteX4" fmla="*/ 119063 w 645319"/>
              <a:gd name="connsiteY4" fmla="*/ 17997 h 251410"/>
              <a:gd name="connsiteX5" fmla="*/ 159544 w 645319"/>
              <a:gd name="connsiteY5" fmla="*/ 15615 h 251410"/>
              <a:gd name="connsiteX6" fmla="*/ 166687 w 645319"/>
              <a:gd name="connsiteY6" fmla="*/ 34663 h 251410"/>
              <a:gd name="connsiteX7" fmla="*/ 226219 w 645319"/>
              <a:gd name="connsiteY7" fmla="*/ 34665 h 251410"/>
              <a:gd name="connsiteX8" fmla="*/ 228600 w 645319"/>
              <a:gd name="connsiteY8" fmla="*/ 41809 h 251410"/>
              <a:gd name="connsiteX9" fmla="*/ 233362 w 645319"/>
              <a:gd name="connsiteY9" fmla="*/ 65621 h 251410"/>
              <a:gd name="connsiteX10" fmla="*/ 242887 w 645319"/>
              <a:gd name="connsiteY10" fmla="*/ 68002 h 251410"/>
              <a:gd name="connsiteX11" fmla="*/ 245269 w 645319"/>
              <a:gd name="connsiteY11" fmla="*/ 79909 h 251410"/>
              <a:gd name="connsiteX12" fmla="*/ 259556 w 645319"/>
              <a:gd name="connsiteY12" fmla="*/ 87052 h 251410"/>
              <a:gd name="connsiteX13" fmla="*/ 392906 w 645319"/>
              <a:gd name="connsiteY13" fmla="*/ 89434 h 251410"/>
              <a:gd name="connsiteX14" fmla="*/ 390525 w 645319"/>
              <a:gd name="connsiteY14" fmla="*/ 101340 h 251410"/>
              <a:gd name="connsiteX15" fmla="*/ 392906 w 645319"/>
              <a:gd name="connsiteY15" fmla="*/ 108484 h 251410"/>
              <a:gd name="connsiteX16" fmla="*/ 414337 w 645319"/>
              <a:gd name="connsiteY16" fmla="*/ 106102 h 251410"/>
              <a:gd name="connsiteX17" fmla="*/ 452437 w 645319"/>
              <a:gd name="connsiteY17" fmla="*/ 108484 h 251410"/>
              <a:gd name="connsiteX18" fmla="*/ 461962 w 645319"/>
              <a:gd name="connsiteY18" fmla="*/ 113246 h 251410"/>
              <a:gd name="connsiteX19" fmla="*/ 466725 w 645319"/>
              <a:gd name="connsiteY19" fmla="*/ 134677 h 251410"/>
              <a:gd name="connsiteX20" fmla="*/ 533400 w 645319"/>
              <a:gd name="connsiteY20" fmla="*/ 134677 h 251410"/>
              <a:gd name="connsiteX21" fmla="*/ 538162 w 645319"/>
              <a:gd name="connsiteY21" fmla="*/ 141821 h 251410"/>
              <a:gd name="connsiteX22" fmla="*/ 597694 w 645319"/>
              <a:gd name="connsiteY22" fmla="*/ 158490 h 251410"/>
              <a:gd name="connsiteX23" fmla="*/ 600075 w 645319"/>
              <a:gd name="connsiteY23" fmla="*/ 168015 h 251410"/>
              <a:gd name="connsiteX24" fmla="*/ 616744 w 645319"/>
              <a:gd name="connsiteY24" fmla="*/ 170396 h 251410"/>
              <a:gd name="connsiteX25" fmla="*/ 619125 w 645319"/>
              <a:gd name="connsiteY25" fmla="*/ 198971 h 251410"/>
              <a:gd name="connsiteX26" fmla="*/ 621506 w 645319"/>
              <a:gd name="connsiteY26" fmla="*/ 208496 h 251410"/>
              <a:gd name="connsiteX27" fmla="*/ 628650 w 645319"/>
              <a:gd name="connsiteY27" fmla="*/ 213259 h 251410"/>
              <a:gd name="connsiteX28" fmla="*/ 633412 w 645319"/>
              <a:gd name="connsiteY28" fmla="*/ 220402 h 251410"/>
              <a:gd name="connsiteX29" fmla="*/ 626269 w 645319"/>
              <a:gd name="connsiteY29" fmla="*/ 234690 h 251410"/>
              <a:gd name="connsiteX30" fmla="*/ 635794 w 645319"/>
              <a:gd name="connsiteY30" fmla="*/ 251359 h 251410"/>
              <a:gd name="connsiteX31" fmla="*/ 642937 w 645319"/>
              <a:gd name="connsiteY31" fmla="*/ 248977 h 251410"/>
              <a:gd name="connsiteX32" fmla="*/ 645319 w 645319"/>
              <a:gd name="connsiteY32" fmla="*/ 248977 h 251410"/>
              <a:gd name="connsiteX0" fmla="*/ 0 w 645319"/>
              <a:gd name="connsiteY0" fmla="*/ 1327 h 251410"/>
              <a:gd name="connsiteX1" fmla="*/ 11906 w 645319"/>
              <a:gd name="connsiteY1" fmla="*/ 3709 h 251410"/>
              <a:gd name="connsiteX2" fmla="*/ 21431 w 645319"/>
              <a:gd name="connsiteY2" fmla="*/ 1327 h 251410"/>
              <a:gd name="connsiteX3" fmla="*/ 116682 w 645319"/>
              <a:gd name="connsiteY3" fmla="*/ 1328 h 251410"/>
              <a:gd name="connsiteX4" fmla="*/ 119063 w 645319"/>
              <a:gd name="connsiteY4" fmla="*/ 17997 h 251410"/>
              <a:gd name="connsiteX5" fmla="*/ 159544 w 645319"/>
              <a:gd name="connsiteY5" fmla="*/ 15615 h 251410"/>
              <a:gd name="connsiteX6" fmla="*/ 166687 w 645319"/>
              <a:gd name="connsiteY6" fmla="*/ 34663 h 251410"/>
              <a:gd name="connsiteX7" fmla="*/ 226219 w 645319"/>
              <a:gd name="connsiteY7" fmla="*/ 34665 h 251410"/>
              <a:gd name="connsiteX8" fmla="*/ 228600 w 645319"/>
              <a:gd name="connsiteY8" fmla="*/ 41809 h 251410"/>
              <a:gd name="connsiteX9" fmla="*/ 233362 w 645319"/>
              <a:gd name="connsiteY9" fmla="*/ 65621 h 251410"/>
              <a:gd name="connsiteX10" fmla="*/ 242887 w 645319"/>
              <a:gd name="connsiteY10" fmla="*/ 68002 h 251410"/>
              <a:gd name="connsiteX11" fmla="*/ 245269 w 645319"/>
              <a:gd name="connsiteY11" fmla="*/ 79909 h 251410"/>
              <a:gd name="connsiteX12" fmla="*/ 259556 w 645319"/>
              <a:gd name="connsiteY12" fmla="*/ 87052 h 251410"/>
              <a:gd name="connsiteX13" fmla="*/ 392906 w 645319"/>
              <a:gd name="connsiteY13" fmla="*/ 89434 h 251410"/>
              <a:gd name="connsiteX14" fmla="*/ 390525 w 645319"/>
              <a:gd name="connsiteY14" fmla="*/ 101340 h 251410"/>
              <a:gd name="connsiteX15" fmla="*/ 392906 w 645319"/>
              <a:gd name="connsiteY15" fmla="*/ 108484 h 251410"/>
              <a:gd name="connsiteX16" fmla="*/ 414337 w 645319"/>
              <a:gd name="connsiteY16" fmla="*/ 106102 h 251410"/>
              <a:gd name="connsiteX17" fmla="*/ 452437 w 645319"/>
              <a:gd name="connsiteY17" fmla="*/ 108484 h 251410"/>
              <a:gd name="connsiteX18" fmla="*/ 461962 w 645319"/>
              <a:gd name="connsiteY18" fmla="*/ 113246 h 251410"/>
              <a:gd name="connsiteX19" fmla="*/ 466725 w 645319"/>
              <a:gd name="connsiteY19" fmla="*/ 134677 h 251410"/>
              <a:gd name="connsiteX20" fmla="*/ 533400 w 645319"/>
              <a:gd name="connsiteY20" fmla="*/ 134677 h 251410"/>
              <a:gd name="connsiteX21" fmla="*/ 538162 w 645319"/>
              <a:gd name="connsiteY21" fmla="*/ 141821 h 251410"/>
              <a:gd name="connsiteX22" fmla="*/ 597694 w 645319"/>
              <a:gd name="connsiteY22" fmla="*/ 158490 h 251410"/>
              <a:gd name="connsiteX23" fmla="*/ 600075 w 645319"/>
              <a:gd name="connsiteY23" fmla="*/ 168015 h 251410"/>
              <a:gd name="connsiteX24" fmla="*/ 616744 w 645319"/>
              <a:gd name="connsiteY24" fmla="*/ 170396 h 251410"/>
              <a:gd name="connsiteX25" fmla="*/ 619125 w 645319"/>
              <a:gd name="connsiteY25" fmla="*/ 198971 h 251410"/>
              <a:gd name="connsiteX26" fmla="*/ 621506 w 645319"/>
              <a:gd name="connsiteY26" fmla="*/ 208496 h 251410"/>
              <a:gd name="connsiteX27" fmla="*/ 628650 w 645319"/>
              <a:gd name="connsiteY27" fmla="*/ 213259 h 251410"/>
              <a:gd name="connsiteX28" fmla="*/ 633412 w 645319"/>
              <a:gd name="connsiteY28" fmla="*/ 220402 h 251410"/>
              <a:gd name="connsiteX29" fmla="*/ 626269 w 645319"/>
              <a:gd name="connsiteY29" fmla="*/ 234690 h 251410"/>
              <a:gd name="connsiteX30" fmla="*/ 635794 w 645319"/>
              <a:gd name="connsiteY30" fmla="*/ 251359 h 251410"/>
              <a:gd name="connsiteX31" fmla="*/ 642937 w 645319"/>
              <a:gd name="connsiteY31" fmla="*/ 248977 h 251410"/>
              <a:gd name="connsiteX32" fmla="*/ 645319 w 645319"/>
              <a:gd name="connsiteY32" fmla="*/ 248977 h 251410"/>
              <a:gd name="connsiteX0" fmla="*/ 0 w 645319"/>
              <a:gd name="connsiteY0" fmla="*/ 0 h 250083"/>
              <a:gd name="connsiteX1" fmla="*/ 11906 w 645319"/>
              <a:gd name="connsiteY1" fmla="*/ 2382 h 250083"/>
              <a:gd name="connsiteX2" fmla="*/ 21431 w 645319"/>
              <a:gd name="connsiteY2" fmla="*/ 0 h 250083"/>
              <a:gd name="connsiteX3" fmla="*/ 116682 w 645319"/>
              <a:gd name="connsiteY3" fmla="*/ 1 h 250083"/>
              <a:gd name="connsiteX4" fmla="*/ 119063 w 645319"/>
              <a:gd name="connsiteY4" fmla="*/ 16670 h 250083"/>
              <a:gd name="connsiteX5" fmla="*/ 159544 w 645319"/>
              <a:gd name="connsiteY5" fmla="*/ 14288 h 250083"/>
              <a:gd name="connsiteX6" fmla="*/ 166687 w 645319"/>
              <a:gd name="connsiteY6" fmla="*/ 33336 h 250083"/>
              <a:gd name="connsiteX7" fmla="*/ 226219 w 645319"/>
              <a:gd name="connsiteY7" fmla="*/ 33338 h 250083"/>
              <a:gd name="connsiteX8" fmla="*/ 228600 w 645319"/>
              <a:gd name="connsiteY8" fmla="*/ 40482 h 250083"/>
              <a:gd name="connsiteX9" fmla="*/ 233362 w 645319"/>
              <a:gd name="connsiteY9" fmla="*/ 64294 h 250083"/>
              <a:gd name="connsiteX10" fmla="*/ 242887 w 645319"/>
              <a:gd name="connsiteY10" fmla="*/ 66675 h 250083"/>
              <a:gd name="connsiteX11" fmla="*/ 245269 w 645319"/>
              <a:gd name="connsiteY11" fmla="*/ 78582 h 250083"/>
              <a:gd name="connsiteX12" fmla="*/ 259556 w 645319"/>
              <a:gd name="connsiteY12" fmla="*/ 85725 h 250083"/>
              <a:gd name="connsiteX13" fmla="*/ 392906 w 645319"/>
              <a:gd name="connsiteY13" fmla="*/ 88107 h 250083"/>
              <a:gd name="connsiteX14" fmla="*/ 390525 w 645319"/>
              <a:gd name="connsiteY14" fmla="*/ 100013 h 250083"/>
              <a:gd name="connsiteX15" fmla="*/ 392906 w 645319"/>
              <a:gd name="connsiteY15" fmla="*/ 107157 h 250083"/>
              <a:gd name="connsiteX16" fmla="*/ 414337 w 645319"/>
              <a:gd name="connsiteY16" fmla="*/ 104775 h 250083"/>
              <a:gd name="connsiteX17" fmla="*/ 452437 w 645319"/>
              <a:gd name="connsiteY17" fmla="*/ 107157 h 250083"/>
              <a:gd name="connsiteX18" fmla="*/ 461962 w 645319"/>
              <a:gd name="connsiteY18" fmla="*/ 111919 h 250083"/>
              <a:gd name="connsiteX19" fmla="*/ 466725 w 645319"/>
              <a:gd name="connsiteY19" fmla="*/ 133350 h 250083"/>
              <a:gd name="connsiteX20" fmla="*/ 533400 w 645319"/>
              <a:gd name="connsiteY20" fmla="*/ 133350 h 250083"/>
              <a:gd name="connsiteX21" fmla="*/ 538162 w 645319"/>
              <a:gd name="connsiteY21" fmla="*/ 140494 h 250083"/>
              <a:gd name="connsiteX22" fmla="*/ 597694 w 645319"/>
              <a:gd name="connsiteY22" fmla="*/ 157163 h 250083"/>
              <a:gd name="connsiteX23" fmla="*/ 600075 w 645319"/>
              <a:gd name="connsiteY23" fmla="*/ 166688 h 250083"/>
              <a:gd name="connsiteX24" fmla="*/ 616744 w 645319"/>
              <a:gd name="connsiteY24" fmla="*/ 169069 h 250083"/>
              <a:gd name="connsiteX25" fmla="*/ 619125 w 645319"/>
              <a:gd name="connsiteY25" fmla="*/ 197644 h 250083"/>
              <a:gd name="connsiteX26" fmla="*/ 621506 w 645319"/>
              <a:gd name="connsiteY26" fmla="*/ 207169 h 250083"/>
              <a:gd name="connsiteX27" fmla="*/ 628650 w 645319"/>
              <a:gd name="connsiteY27" fmla="*/ 211932 h 250083"/>
              <a:gd name="connsiteX28" fmla="*/ 633412 w 645319"/>
              <a:gd name="connsiteY28" fmla="*/ 219075 h 250083"/>
              <a:gd name="connsiteX29" fmla="*/ 626269 w 645319"/>
              <a:gd name="connsiteY29" fmla="*/ 233363 h 250083"/>
              <a:gd name="connsiteX30" fmla="*/ 635794 w 645319"/>
              <a:gd name="connsiteY30" fmla="*/ 250032 h 250083"/>
              <a:gd name="connsiteX31" fmla="*/ 642937 w 645319"/>
              <a:gd name="connsiteY31" fmla="*/ 247650 h 250083"/>
              <a:gd name="connsiteX32" fmla="*/ 645319 w 645319"/>
              <a:gd name="connsiteY32" fmla="*/ 247650 h 2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45319" h="250083">
                <a:moveTo>
                  <a:pt x="0" y="0"/>
                </a:moveTo>
                <a:cubicBezTo>
                  <a:pt x="3969" y="794"/>
                  <a:pt x="7859" y="2382"/>
                  <a:pt x="11906" y="2382"/>
                </a:cubicBezTo>
                <a:cubicBezTo>
                  <a:pt x="15179" y="2382"/>
                  <a:pt x="3968" y="397"/>
                  <a:pt x="21431" y="0"/>
                </a:cubicBezTo>
                <a:lnTo>
                  <a:pt x="116682" y="1"/>
                </a:lnTo>
                <a:cubicBezTo>
                  <a:pt x="132954" y="2779"/>
                  <a:pt x="111919" y="14289"/>
                  <a:pt x="119063" y="16670"/>
                </a:cubicBezTo>
                <a:lnTo>
                  <a:pt x="159544" y="14288"/>
                </a:lnTo>
                <a:cubicBezTo>
                  <a:pt x="167481" y="17066"/>
                  <a:pt x="164306" y="26987"/>
                  <a:pt x="166687" y="33336"/>
                </a:cubicBezTo>
                <a:lnTo>
                  <a:pt x="226219" y="33338"/>
                </a:lnTo>
                <a:cubicBezTo>
                  <a:pt x="227342" y="35583"/>
                  <a:pt x="228036" y="38036"/>
                  <a:pt x="228600" y="40482"/>
                </a:cubicBezTo>
                <a:cubicBezTo>
                  <a:pt x="230420" y="48369"/>
                  <a:pt x="231775" y="56357"/>
                  <a:pt x="233362" y="64294"/>
                </a:cubicBezTo>
                <a:cubicBezTo>
                  <a:pt x="234004" y="67503"/>
                  <a:pt x="239712" y="65881"/>
                  <a:pt x="242887" y="66675"/>
                </a:cubicBezTo>
                <a:cubicBezTo>
                  <a:pt x="243681" y="70644"/>
                  <a:pt x="243261" y="75068"/>
                  <a:pt x="245269" y="78582"/>
                </a:cubicBezTo>
                <a:cubicBezTo>
                  <a:pt x="246712" y="81107"/>
                  <a:pt x="256529" y="85622"/>
                  <a:pt x="259556" y="85725"/>
                </a:cubicBezTo>
                <a:cubicBezTo>
                  <a:pt x="303988" y="87231"/>
                  <a:pt x="348456" y="87313"/>
                  <a:pt x="392906" y="88107"/>
                </a:cubicBezTo>
                <a:cubicBezTo>
                  <a:pt x="392112" y="92076"/>
                  <a:pt x="390525" y="95966"/>
                  <a:pt x="390525" y="100013"/>
                </a:cubicBezTo>
                <a:cubicBezTo>
                  <a:pt x="390525" y="102523"/>
                  <a:pt x="390445" y="106665"/>
                  <a:pt x="392906" y="107157"/>
                </a:cubicBezTo>
                <a:cubicBezTo>
                  <a:pt x="399954" y="108567"/>
                  <a:pt x="407193" y="105569"/>
                  <a:pt x="414337" y="104775"/>
                </a:cubicBezTo>
                <a:cubicBezTo>
                  <a:pt x="427037" y="105569"/>
                  <a:pt x="439853" y="105269"/>
                  <a:pt x="452437" y="107157"/>
                </a:cubicBezTo>
                <a:cubicBezTo>
                  <a:pt x="455947" y="107684"/>
                  <a:pt x="460262" y="108803"/>
                  <a:pt x="461962" y="111919"/>
                </a:cubicBezTo>
                <a:cubicBezTo>
                  <a:pt x="465466" y="118343"/>
                  <a:pt x="465137" y="126206"/>
                  <a:pt x="466725" y="133350"/>
                </a:cubicBezTo>
                <a:lnTo>
                  <a:pt x="533400" y="133350"/>
                </a:lnTo>
                <a:cubicBezTo>
                  <a:pt x="536223" y="133820"/>
                  <a:pt x="536575" y="138113"/>
                  <a:pt x="538162" y="140494"/>
                </a:cubicBezTo>
                <a:cubicBezTo>
                  <a:pt x="544108" y="176160"/>
                  <a:pt x="534027" y="144430"/>
                  <a:pt x="597694" y="157163"/>
                </a:cubicBezTo>
                <a:cubicBezTo>
                  <a:pt x="600903" y="157805"/>
                  <a:pt x="597300" y="164954"/>
                  <a:pt x="600075" y="166688"/>
                </a:cubicBezTo>
                <a:cubicBezTo>
                  <a:pt x="604835" y="169663"/>
                  <a:pt x="611188" y="168275"/>
                  <a:pt x="616744" y="169069"/>
                </a:cubicBezTo>
                <a:cubicBezTo>
                  <a:pt x="617538" y="178594"/>
                  <a:pt x="617940" y="188160"/>
                  <a:pt x="619125" y="197644"/>
                </a:cubicBezTo>
                <a:cubicBezTo>
                  <a:pt x="619531" y="200891"/>
                  <a:pt x="619691" y="204446"/>
                  <a:pt x="621506" y="207169"/>
                </a:cubicBezTo>
                <a:cubicBezTo>
                  <a:pt x="623094" y="209550"/>
                  <a:pt x="626269" y="210344"/>
                  <a:pt x="628650" y="211932"/>
                </a:cubicBezTo>
                <a:cubicBezTo>
                  <a:pt x="630237" y="214313"/>
                  <a:pt x="632942" y="216252"/>
                  <a:pt x="633412" y="219075"/>
                </a:cubicBezTo>
                <a:cubicBezTo>
                  <a:pt x="634069" y="223019"/>
                  <a:pt x="627928" y="230875"/>
                  <a:pt x="626269" y="233363"/>
                </a:cubicBezTo>
                <a:cubicBezTo>
                  <a:pt x="627674" y="240386"/>
                  <a:pt x="626370" y="248461"/>
                  <a:pt x="635794" y="250032"/>
                </a:cubicBezTo>
                <a:cubicBezTo>
                  <a:pt x="638270" y="250445"/>
                  <a:pt x="640502" y="248259"/>
                  <a:pt x="642937" y="247650"/>
                </a:cubicBezTo>
                <a:cubicBezTo>
                  <a:pt x="643707" y="247457"/>
                  <a:pt x="644525" y="247650"/>
                  <a:pt x="645319" y="247650"/>
                </a:cubicBezTo>
              </a:path>
            </a:pathLst>
          </a:custGeom>
          <a:noFill/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9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Line 14"/>
          <p:cNvSpPr>
            <a:spLocks noChangeShapeType="1"/>
          </p:cNvSpPr>
          <p:nvPr/>
        </p:nvSpPr>
        <p:spPr bwMode="auto">
          <a:xfrm>
            <a:off x="6275388" y="1641475"/>
            <a:ext cx="2085975" cy="254635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147" name="Line 3"/>
          <p:cNvSpPr>
            <a:spLocks noChangeShapeType="1"/>
          </p:cNvSpPr>
          <p:nvPr/>
        </p:nvSpPr>
        <p:spPr bwMode="auto">
          <a:xfrm flipV="1">
            <a:off x="6257925" y="4365625"/>
            <a:ext cx="2276475" cy="1684338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148" name="Line 4"/>
          <p:cNvSpPr>
            <a:spLocks noChangeShapeType="1"/>
          </p:cNvSpPr>
          <p:nvPr/>
        </p:nvSpPr>
        <p:spPr bwMode="auto">
          <a:xfrm flipH="1">
            <a:off x="6092825" y="1484313"/>
            <a:ext cx="15875" cy="48148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701" name="Oval 6"/>
          <p:cNvSpPr>
            <a:spLocks noChangeArrowheads="1"/>
          </p:cNvSpPr>
          <p:nvPr/>
        </p:nvSpPr>
        <p:spPr bwMode="auto">
          <a:xfrm>
            <a:off x="8039100" y="1622425"/>
            <a:ext cx="617538" cy="1787525"/>
          </a:xfrm>
          <a:prstGeom prst="ellipse">
            <a:avLst/>
          </a:prstGeom>
          <a:solidFill>
            <a:srgbClr val="3399FF"/>
          </a:solidFill>
          <a:ln>
            <a:noFill/>
          </a:ln>
          <a:effectLst>
            <a:prstShdw prst="shdw17" dist="17961" dir="2700000">
              <a:srgbClr val="1F5C99">
                <a:alpha val="74998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34" tIns="46018" rIns="92034" bIns="46018" anchor="ctr"/>
          <a:lstStyle/>
          <a:p>
            <a:pPr eaLnBrk="0" hangingPunct="0"/>
            <a:endParaRPr lang="ja-JP" altLang="en-US" sz="1400" b="1">
              <a:solidFill>
                <a:srgbClr val="000000"/>
              </a:solidFill>
              <a:ea typeface="ヒラギノ角ゴ Std W8" charset="0"/>
              <a:cs typeface="ヒラギノ角ゴ Std W8" charset="0"/>
            </a:endParaRPr>
          </a:p>
        </p:txBody>
      </p:sp>
      <p:sp>
        <p:nvSpPr>
          <p:cNvPr id="157702" name="Oval 7"/>
          <p:cNvSpPr>
            <a:spLocks noChangeArrowheads="1"/>
          </p:cNvSpPr>
          <p:nvPr/>
        </p:nvSpPr>
        <p:spPr bwMode="auto">
          <a:xfrm>
            <a:off x="8143875" y="3816350"/>
            <a:ext cx="409575" cy="1731963"/>
          </a:xfrm>
          <a:prstGeom prst="ellipse">
            <a:avLst/>
          </a:prstGeom>
          <a:solidFill>
            <a:srgbClr val="0033CC"/>
          </a:solidFill>
          <a:ln>
            <a:noFill/>
          </a:ln>
          <a:effectLst>
            <a:prstShdw prst="shdw17" dist="17961" dir="2700000">
              <a:srgbClr val="001F7A">
                <a:alpha val="74998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92034" tIns="46018" rIns="92034" bIns="46018" anchor="ctr"/>
          <a:lstStyle/>
          <a:p>
            <a:pPr eaLnBrk="0" hangingPunct="0"/>
            <a:endParaRPr lang="ja-JP" altLang="en-US" sz="1400" b="1">
              <a:solidFill>
                <a:srgbClr val="000000"/>
              </a:solidFill>
              <a:ea typeface="ヒラギノ角ゴ Std W8" charset="0"/>
              <a:cs typeface="ヒラギノ角ゴ Std W8" charset="0"/>
            </a:endParaRPr>
          </a:p>
        </p:txBody>
      </p:sp>
      <p:sp>
        <p:nvSpPr>
          <p:cNvPr id="157703" name="Rectangle 8"/>
          <p:cNvSpPr>
            <a:spLocks noChangeArrowheads="1"/>
          </p:cNvSpPr>
          <p:nvPr/>
        </p:nvSpPr>
        <p:spPr bwMode="auto">
          <a:xfrm>
            <a:off x="8248650" y="3414713"/>
            <a:ext cx="200025" cy="382587"/>
          </a:xfrm>
          <a:prstGeom prst="rect">
            <a:avLst/>
          </a:prstGeom>
          <a:solidFill>
            <a:srgbClr val="0066FF"/>
          </a:solidFill>
          <a:ln>
            <a:noFill/>
          </a:ln>
          <a:effectLst>
            <a:prstShdw prst="shdw17" dist="17961" dir="2700000">
              <a:srgbClr val="003D99">
                <a:alpha val="74998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34" tIns="46018" rIns="92034" bIns="46018" anchor="ctr"/>
          <a:lstStyle/>
          <a:p>
            <a:pPr eaLnBrk="0" hangingPunct="0"/>
            <a:endParaRPr lang="ja-JP" altLang="en-US" sz="1400" b="1">
              <a:solidFill>
                <a:srgbClr val="000000"/>
              </a:solidFill>
              <a:ea typeface="ヒラギノ角ゴ Std W8" charset="0"/>
              <a:cs typeface="ヒラギノ角ゴ Std W8" charset="0"/>
            </a:endParaRPr>
          </a:p>
        </p:txBody>
      </p:sp>
      <p:sp>
        <p:nvSpPr>
          <p:cNvPr id="157704" name="Oval 9"/>
          <p:cNvSpPr>
            <a:spLocks noChangeArrowheads="1"/>
          </p:cNvSpPr>
          <p:nvPr/>
        </p:nvSpPr>
        <p:spPr bwMode="auto">
          <a:xfrm>
            <a:off x="8159750" y="4179888"/>
            <a:ext cx="376238" cy="376237"/>
          </a:xfrm>
          <a:prstGeom prst="ellipse">
            <a:avLst/>
          </a:prstGeom>
          <a:solidFill>
            <a:srgbClr val="FF3399"/>
          </a:solidFill>
          <a:ln>
            <a:noFill/>
          </a:ln>
          <a:effectLst>
            <a:prstShdw prst="shdw17" dist="17961" dir="2700000">
              <a:srgbClr val="991F5C">
                <a:alpha val="74998"/>
              </a:srgbClr>
            </a:prst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round/>
                <a:headEnd/>
                <a:tailEnd/>
              </a14:hiddenLine>
            </a:ext>
          </a:extLst>
        </p:spPr>
        <p:txBody>
          <a:bodyPr wrap="none" lIns="92034" tIns="46018" rIns="92034" bIns="46018" anchor="ctr"/>
          <a:lstStyle/>
          <a:p>
            <a:pPr algn="ctr" defTabSz="876300" eaLnBrk="0" hangingPunct="0"/>
            <a:r>
              <a:rPr lang="en-US" altLang="ja-JP" sz="1400" b="1">
                <a:solidFill>
                  <a:srgbClr val="23294A"/>
                </a:solidFill>
                <a:ea typeface="ヒラギノ角ゴ Std W8" charset="0"/>
                <a:cs typeface="ヒラギノ角ゴ Std W8" charset="0"/>
              </a:rPr>
              <a:t>K</a:t>
            </a:r>
          </a:p>
        </p:txBody>
      </p:sp>
      <p:sp>
        <p:nvSpPr>
          <p:cNvPr id="157705" name="Rectangle 10"/>
          <p:cNvSpPr>
            <a:spLocks noChangeArrowheads="1"/>
          </p:cNvSpPr>
          <p:nvPr/>
        </p:nvSpPr>
        <p:spPr bwMode="auto">
          <a:xfrm>
            <a:off x="5946775" y="1665288"/>
            <a:ext cx="304800" cy="9064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altLang="ja-JP" sz="1500" b="1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18</a:t>
            </a:r>
          </a:p>
        </p:txBody>
      </p:sp>
      <p:sp>
        <p:nvSpPr>
          <p:cNvPr id="157706" name="Rectangle 11"/>
          <p:cNvSpPr>
            <a:spLocks noChangeArrowheads="1"/>
          </p:cNvSpPr>
          <p:nvPr/>
        </p:nvSpPr>
        <p:spPr bwMode="auto">
          <a:xfrm>
            <a:off x="5946775" y="2814638"/>
            <a:ext cx="304800" cy="9064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altLang="ja-JP" sz="1500" b="1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19</a:t>
            </a:r>
          </a:p>
        </p:txBody>
      </p:sp>
      <p:sp>
        <p:nvSpPr>
          <p:cNvPr id="157707" name="Rectangle 12"/>
          <p:cNvSpPr>
            <a:spLocks noChangeArrowheads="1"/>
          </p:cNvSpPr>
          <p:nvPr/>
        </p:nvSpPr>
        <p:spPr bwMode="auto">
          <a:xfrm>
            <a:off x="5946775" y="3963988"/>
            <a:ext cx="306388" cy="9064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altLang="ja-JP" sz="1500" b="1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20</a:t>
            </a:r>
          </a:p>
        </p:txBody>
      </p:sp>
      <p:sp>
        <p:nvSpPr>
          <p:cNvPr id="157708" name="Rectangle 13"/>
          <p:cNvSpPr>
            <a:spLocks noChangeArrowheads="1"/>
          </p:cNvSpPr>
          <p:nvPr/>
        </p:nvSpPr>
        <p:spPr bwMode="auto">
          <a:xfrm>
            <a:off x="5946775" y="5113338"/>
            <a:ext cx="306388" cy="9064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altLang="ja-JP" sz="1500" b="1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21</a:t>
            </a:r>
          </a:p>
        </p:txBody>
      </p:sp>
      <p:sp>
        <p:nvSpPr>
          <p:cNvPr id="157709" name="AutoShape 15"/>
          <p:cNvSpPr>
            <a:spLocks noChangeArrowheads="1"/>
          </p:cNvSpPr>
          <p:nvPr/>
        </p:nvSpPr>
        <p:spPr bwMode="auto">
          <a:xfrm>
            <a:off x="4173538" y="2898775"/>
            <a:ext cx="1744662" cy="1031875"/>
          </a:xfrm>
          <a:prstGeom prst="rightArrow">
            <a:avLst>
              <a:gd name="adj1" fmla="val 50000"/>
              <a:gd name="adj2" fmla="val 42269"/>
            </a:avLst>
          </a:prstGeom>
          <a:gradFill rotWithShape="1">
            <a:gsLst>
              <a:gs pos="0">
                <a:srgbClr val="FFECFF"/>
              </a:gs>
              <a:gs pos="100000">
                <a:srgbClr val="FF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altLang="ja-JP" sz="1400" b="1">
                <a:solidFill>
                  <a:srgbClr val="23294A"/>
                </a:solidFill>
                <a:ea typeface="MS PGothic" charset="0"/>
                <a:cs typeface="Tahoma" charset="0"/>
              </a:rPr>
              <a:t>Deletion</a:t>
            </a:r>
          </a:p>
        </p:txBody>
      </p:sp>
      <p:sp>
        <p:nvSpPr>
          <p:cNvPr id="157710" name="AutoShape 16"/>
          <p:cNvSpPr>
            <a:spLocks noChangeArrowheads="1"/>
          </p:cNvSpPr>
          <p:nvPr/>
        </p:nvSpPr>
        <p:spPr bwMode="auto">
          <a:xfrm>
            <a:off x="4173538" y="5138738"/>
            <a:ext cx="1744662" cy="1031875"/>
          </a:xfrm>
          <a:prstGeom prst="rightArrow">
            <a:avLst>
              <a:gd name="adj1" fmla="val 50000"/>
              <a:gd name="adj2" fmla="val 42269"/>
            </a:avLst>
          </a:prstGeom>
          <a:gradFill rotWithShape="1">
            <a:gsLst>
              <a:gs pos="0">
                <a:srgbClr val="FFECFF"/>
              </a:gs>
              <a:gs pos="100000">
                <a:srgbClr val="FF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altLang="ja-JP" sz="1400" b="1">
                <a:solidFill>
                  <a:srgbClr val="23294A"/>
                </a:solidFill>
                <a:ea typeface="MS PGothic" charset="0"/>
                <a:cs typeface="Tahoma" charset="0"/>
              </a:rPr>
              <a:t>L858R</a:t>
            </a:r>
          </a:p>
        </p:txBody>
      </p:sp>
      <p:sp>
        <p:nvSpPr>
          <p:cNvPr id="157711" name="AutoShape 17"/>
          <p:cNvSpPr>
            <a:spLocks noChangeArrowheads="1"/>
          </p:cNvSpPr>
          <p:nvPr/>
        </p:nvSpPr>
        <p:spPr bwMode="auto">
          <a:xfrm>
            <a:off x="4173538" y="4086225"/>
            <a:ext cx="1743075" cy="384175"/>
          </a:xfrm>
          <a:prstGeom prst="rightArrow">
            <a:avLst>
              <a:gd name="adj1" fmla="val 50000"/>
              <a:gd name="adj2" fmla="val 113430"/>
            </a:avLst>
          </a:prstGeom>
          <a:gradFill rotWithShape="1">
            <a:gsLst>
              <a:gs pos="0">
                <a:srgbClr val="FFECFF"/>
              </a:gs>
              <a:gs pos="100000">
                <a:srgbClr val="FF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altLang="ja-JP" sz="1400" b="1">
                <a:solidFill>
                  <a:srgbClr val="23294A"/>
                </a:solidFill>
                <a:ea typeface="MS PGothic" charset="0"/>
                <a:cs typeface="Tahoma" charset="0"/>
              </a:rPr>
              <a:t>Insertion</a:t>
            </a:r>
          </a:p>
        </p:txBody>
      </p:sp>
      <p:sp>
        <p:nvSpPr>
          <p:cNvPr id="157712" name="AutoShape 18"/>
          <p:cNvSpPr>
            <a:spLocks noChangeArrowheads="1"/>
          </p:cNvSpPr>
          <p:nvPr/>
        </p:nvSpPr>
        <p:spPr bwMode="auto">
          <a:xfrm>
            <a:off x="4173538" y="2125663"/>
            <a:ext cx="1743075" cy="384175"/>
          </a:xfrm>
          <a:prstGeom prst="rightArrow">
            <a:avLst>
              <a:gd name="adj1" fmla="val 50000"/>
              <a:gd name="adj2" fmla="val 113430"/>
            </a:avLst>
          </a:prstGeom>
          <a:gradFill rotWithShape="1">
            <a:gsLst>
              <a:gs pos="0">
                <a:srgbClr val="FFECFF"/>
              </a:gs>
              <a:gs pos="100000">
                <a:srgbClr val="FF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altLang="ja-JP" sz="1400" b="1">
                <a:solidFill>
                  <a:srgbClr val="23294A"/>
                </a:solidFill>
                <a:ea typeface="MS PGothic" charset="0"/>
                <a:cs typeface="Tahoma" charset="0"/>
              </a:rPr>
              <a:t>G719X</a:t>
            </a:r>
          </a:p>
        </p:txBody>
      </p:sp>
      <p:sp>
        <p:nvSpPr>
          <p:cNvPr id="157713" name="Text Box 19"/>
          <p:cNvSpPr txBox="1">
            <a:spLocks noChangeArrowheads="1"/>
          </p:cNvSpPr>
          <p:nvPr/>
        </p:nvSpPr>
        <p:spPr bwMode="auto">
          <a:xfrm>
            <a:off x="4662488" y="2382838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kumimoji="1" lang="en-US" altLang="ja-JP" sz="1600">
                <a:solidFill>
                  <a:srgbClr val="FFFFFF"/>
                </a:solidFill>
                <a:ea typeface="MS PGothic" charset="0"/>
                <a:cs typeface="Arial" charset="0"/>
              </a:rPr>
              <a:t>3.2%</a:t>
            </a:r>
          </a:p>
        </p:txBody>
      </p:sp>
      <p:sp>
        <p:nvSpPr>
          <p:cNvPr id="157714" name="Text Box 20"/>
          <p:cNvSpPr txBox="1">
            <a:spLocks noChangeArrowheads="1"/>
          </p:cNvSpPr>
          <p:nvPr/>
        </p:nvSpPr>
        <p:spPr bwMode="auto">
          <a:xfrm>
            <a:off x="4611688" y="3668713"/>
            <a:ext cx="760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kumimoji="1" lang="en-US" altLang="ja-JP" sz="1600">
                <a:solidFill>
                  <a:srgbClr val="FFFFFF"/>
                </a:solidFill>
                <a:ea typeface="MS PGothic" charset="0"/>
                <a:cs typeface="Arial" charset="0"/>
              </a:rPr>
              <a:t>48.2%</a:t>
            </a:r>
          </a:p>
        </p:txBody>
      </p:sp>
      <p:sp>
        <p:nvSpPr>
          <p:cNvPr id="157715" name="Text Box 21"/>
          <p:cNvSpPr txBox="1">
            <a:spLocks noChangeArrowheads="1"/>
          </p:cNvSpPr>
          <p:nvPr/>
        </p:nvSpPr>
        <p:spPr bwMode="auto">
          <a:xfrm>
            <a:off x="4608513" y="5900738"/>
            <a:ext cx="760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kumimoji="1" lang="en-US" altLang="ja-JP" sz="1600">
                <a:solidFill>
                  <a:srgbClr val="FFFFFF"/>
                </a:solidFill>
                <a:ea typeface="MS PGothic" charset="0"/>
                <a:cs typeface="Arial" charset="0"/>
              </a:rPr>
              <a:t>42.7%</a:t>
            </a:r>
          </a:p>
        </p:txBody>
      </p:sp>
      <p:sp>
        <p:nvSpPr>
          <p:cNvPr id="157716" name="Text Box 22"/>
          <p:cNvSpPr txBox="1">
            <a:spLocks noChangeArrowheads="1"/>
          </p:cNvSpPr>
          <p:nvPr/>
        </p:nvSpPr>
        <p:spPr bwMode="auto">
          <a:xfrm>
            <a:off x="4662488" y="4381500"/>
            <a:ext cx="647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kumimoji="1" lang="en-US" altLang="ja-JP" sz="1600">
                <a:solidFill>
                  <a:srgbClr val="FFFFFF"/>
                </a:solidFill>
                <a:ea typeface="MS PGothic" charset="0"/>
                <a:cs typeface="Arial" charset="0"/>
              </a:rPr>
              <a:t>3.7%</a:t>
            </a:r>
          </a:p>
        </p:txBody>
      </p:sp>
      <p:sp>
        <p:nvSpPr>
          <p:cNvPr id="157717" name="Text Box 23"/>
          <p:cNvSpPr txBox="1">
            <a:spLocks noChangeArrowheads="1"/>
          </p:cNvSpPr>
          <p:nvPr/>
        </p:nvSpPr>
        <p:spPr bwMode="auto">
          <a:xfrm>
            <a:off x="7908925" y="4733925"/>
            <a:ext cx="9064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kumimoji="1" lang="en-US" altLang="ja-JP" sz="1600">
                <a:solidFill>
                  <a:srgbClr val="FF3399"/>
                </a:solidFill>
                <a:ea typeface="ヒラギノ角ゴ Pro W3" charset="0"/>
                <a:cs typeface="Arial" charset="0"/>
              </a:rPr>
              <a:t>Kinase</a:t>
            </a:r>
          </a:p>
          <a:p>
            <a:pPr algn="ctr" eaLnBrk="0" hangingPunct="0"/>
            <a:r>
              <a:rPr kumimoji="1" lang="en-US" altLang="ja-JP" sz="1600">
                <a:solidFill>
                  <a:srgbClr val="FF3399"/>
                </a:solidFill>
                <a:ea typeface="ヒラギノ角ゴ Pro W3" charset="0"/>
                <a:cs typeface="Arial" charset="0"/>
              </a:rPr>
              <a:t>domain</a:t>
            </a:r>
          </a:p>
        </p:txBody>
      </p:sp>
      <p:sp>
        <p:nvSpPr>
          <p:cNvPr id="157718" name="Line 24"/>
          <p:cNvSpPr>
            <a:spLocks noChangeShapeType="1"/>
          </p:cNvSpPr>
          <p:nvPr/>
        </p:nvSpPr>
        <p:spPr bwMode="auto">
          <a:xfrm rot="5400000">
            <a:off x="5982494" y="2615406"/>
            <a:ext cx="857250" cy="1588"/>
          </a:xfrm>
          <a:prstGeom prst="line">
            <a:avLst/>
          </a:prstGeom>
          <a:noFill/>
          <a:ln w="76200">
            <a:solidFill>
              <a:srgbClr val="FFFF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719" name="Line 25"/>
          <p:cNvSpPr>
            <a:spLocks noChangeShapeType="1"/>
          </p:cNvSpPr>
          <p:nvPr/>
        </p:nvSpPr>
        <p:spPr bwMode="auto">
          <a:xfrm rot="5400000">
            <a:off x="6037262" y="3992563"/>
            <a:ext cx="747713" cy="1588"/>
          </a:xfrm>
          <a:prstGeom prst="line">
            <a:avLst/>
          </a:prstGeom>
          <a:noFill/>
          <a:ln w="76200">
            <a:solidFill>
              <a:srgbClr val="FFFF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720" name="Line 26"/>
          <p:cNvSpPr>
            <a:spLocks noChangeShapeType="1"/>
          </p:cNvSpPr>
          <p:nvPr/>
        </p:nvSpPr>
        <p:spPr bwMode="auto">
          <a:xfrm rot="5400000">
            <a:off x="6230938" y="5597525"/>
            <a:ext cx="357188" cy="1587"/>
          </a:xfrm>
          <a:prstGeom prst="line">
            <a:avLst/>
          </a:prstGeom>
          <a:noFill/>
          <a:ln w="76200">
            <a:solidFill>
              <a:srgbClr val="FFFF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7721" name="Text Box 27"/>
          <p:cNvSpPr txBox="1">
            <a:spLocks noChangeArrowheads="1"/>
          </p:cNvSpPr>
          <p:nvPr/>
        </p:nvSpPr>
        <p:spPr bwMode="auto">
          <a:xfrm>
            <a:off x="6418263" y="2647950"/>
            <a:ext cx="815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altLang="ja-JP" sz="1600">
                <a:solidFill>
                  <a:srgbClr val="FFFFFF"/>
                </a:solidFill>
                <a:ea typeface="MS PGothic" charset="0"/>
                <a:cs typeface="Arial" charset="0"/>
              </a:rPr>
              <a:t>P-loop</a:t>
            </a:r>
          </a:p>
        </p:txBody>
      </p:sp>
      <p:sp>
        <p:nvSpPr>
          <p:cNvPr id="157722" name="Text Box 28"/>
          <p:cNvSpPr txBox="1">
            <a:spLocks noChangeArrowheads="1"/>
          </p:cNvSpPr>
          <p:nvPr/>
        </p:nvSpPr>
        <p:spPr bwMode="auto">
          <a:xfrm>
            <a:off x="6391275" y="3738563"/>
            <a:ext cx="979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altLang="ja-JP" sz="1600">
                <a:solidFill>
                  <a:srgbClr val="FFFFFF"/>
                </a:solidFill>
                <a:latin typeface="Symbol" charset="0"/>
                <a:ea typeface="MS PGothic" charset="0"/>
                <a:cs typeface="Arial" charset="0"/>
              </a:rPr>
              <a:t></a:t>
            </a:r>
            <a:r>
              <a:rPr lang="en-US" altLang="ja-JP" sz="1600">
                <a:solidFill>
                  <a:srgbClr val="FFFFFF"/>
                </a:solidFill>
                <a:ea typeface="MS PGothic" charset="0"/>
                <a:cs typeface="Arial" charset="0"/>
              </a:rPr>
              <a:t>C helix</a:t>
            </a:r>
          </a:p>
        </p:txBody>
      </p:sp>
      <p:sp>
        <p:nvSpPr>
          <p:cNvPr id="157723" name="Text Box 29"/>
          <p:cNvSpPr txBox="1">
            <a:spLocks noChangeArrowheads="1"/>
          </p:cNvSpPr>
          <p:nvPr/>
        </p:nvSpPr>
        <p:spPr bwMode="auto">
          <a:xfrm>
            <a:off x="6397625" y="5143500"/>
            <a:ext cx="827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altLang="ja-JP" sz="1600">
                <a:solidFill>
                  <a:srgbClr val="FFFFFF"/>
                </a:solidFill>
                <a:ea typeface="MS PGothic" charset="0"/>
                <a:cs typeface="Arial" charset="0"/>
              </a:rPr>
              <a:t>A-loop</a:t>
            </a:r>
          </a:p>
        </p:txBody>
      </p:sp>
      <p:sp>
        <p:nvSpPr>
          <p:cNvPr id="157724" name="Text Box 30"/>
          <p:cNvSpPr txBox="1">
            <a:spLocks noChangeArrowheads="1"/>
          </p:cNvSpPr>
          <p:nvPr/>
        </p:nvSpPr>
        <p:spPr bwMode="auto">
          <a:xfrm>
            <a:off x="5154613" y="1485900"/>
            <a:ext cx="792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kumimoji="1" lang="en-US" altLang="ja-JP" sz="1600">
                <a:solidFill>
                  <a:srgbClr val="8EB4E3"/>
                </a:solidFill>
                <a:ea typeface="ヒラギノ角ゴ Pro W3" charset="0"/>
                <a:cs typeface="Arial" charset="0"/>
              </a:rPr>
              <a:t>Exons</a:t>
            </a:r>
          </a:p>
        </p:txBody>
      </p:sp>
      <p:graphicFrame>
        <p:nvGraphicFramePr>
          <p:cNvPr id="157725" name="Object 30"/>
          <p:cNvGraphicFramePr>
            <a:graphicFrameLocks noChangeAspect="1"/>
          </p:cNvGraphicFramePr>
          <p:nvPr/>
        </p:nvGraphicFramePr>
        <p:xfrm>
          <a:off x="692150" y="1847850"/>
          <a:ext cx="2389188" cy="343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2" name="CorelDRAW" r:id="rId4" imgW="3724920" imgH="5368320" progId="">
                  <p:embed/>
                </p:oleObj>
              </mc:Choice>
              <mc:Fallback>
                <p:oleObj name="CorelDRAW" r:id="rId4" imgW="3724920" imgH="5368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1847850"/>
                        <a:ext cx="2389188" cy="343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26" name="Text Box 31"/>
          <p:cNvSpPr txBox="1">
            <a:spLocks noChangeArrowheads="1"/>
          </p:cNvSpPr>
          <p:nvPr/>
        </p:nvSpPr>
        <p:spPr bwMode="auto">
          <a:xfrm>
            <a:off x="606425" y="5043488"/>
            <a:ext cx="1079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C-lobe</a:t>
            </a:r>
          </a:p>
        </p:txBody>
      </p:sp>
      <p:sp>
        <p:nvSpPr>
          <p:cNvPr id="157727" name="Text Box 32"/>
          <p:cNvSpPr txBox="1">
            <a:spLocks noChangeArrowheads="1"/>
          </p:cNvSpPr>
          <p:nvPr/>
        </p:nvSpPr>
        <p:spPr bwMode="auto">
          <a:xfrm>
            <a:off x="3009900" y="3987800"/>
            <a:ext cx="10795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Activation loop</a:t>
            </a:r>
          </a:p>
        </p:txBody>
      </p:sp>
      <p:sp>
        <p:nvSpPr>
          <p:cNvPr id="157728" name="Text Box 33"/>
          <p:cNvSpPr txBox="1">
            <a:spLocks noChangeArrowheads="1"/>
          </p:cNvSpPr>
          <p:nvPr/>
        </p:nvSpPr>
        <p:spPr bwMode="auto">
          <a:xfrm>
            <a:off x="2625725" y="3281363"/>
            <a:ext cx="1079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157729" name="Text Box 34"/>
          <p:cNvSpPr txBox="1">
            <a:spLocks noChangeArrowheads="1"/>
          </p:cNvSpPr>
          <p:nvPr/>
        </p:nvSpPr>
        <p:spPr bwMode="auto">
          <a:xfrm>
            <a:off x="2016125" y="1785938"/>
            <a:ext cx="1079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N-lobe</a:t>
            </a:r>
          </a:p>
        </p:txBody>
      </p:sp>
      <p:sp>
        <p:nvSpPr>
          <p:cNvPr id="157730" name="Text Box 35"/>
          <p:cNvSpPr txBox="1">
            <a:spLocks noChangeArrowheads="1"/>
          </p:cNvSpPr>
          <p:nvPr/>
        </p:nvSpPr>
        <p:spPr bwMode="auto">
          <a:xfrm>
            <a:off x="419100" y="2570163"/>
            <a:ext cx="1079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P-loop</a:t>
            </a:r>
          </a:p>
        </p:txBody>
      </p:sp>
      <p:sp>
        <p:nvSpPr>
          <p:cNvPr id="157731" name="Text Box 36"/>
          <p:cNvSpPr txBox="1">
            <a:spLocks noChangeArrowheads="1"/>
          </p:cNvSpPr>
          <p:nvPr/>
        </p:nvSpPr>
        <p:spPr bwMode="auto">
          <a:xfrm>
            <a:off x="209550" y="2911475"/>
            <a:ext cx="10795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ATP binding cleft</a:t>
            </a:r>
          </a:p>
        </p:txBody>
      </p:sp>
      <p:sp>
        <p:nvSpPr>
          <p:cNvPr id="157732" name="Text Box 37"/>
          <p:cNvSpPr txBox="1">
            <a:spLocks noChangeArrowheads="1"/>
          </p:cNvSpPr>
          <p:nvPr/>
        </p:nvSpPr>
        <p:spPr bwMode="auto">
          <a:xfrm>
            <a:off x="85725" y="4103688"/>
            <a:ext cx="1079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400" b="1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57733" name="Line 38"/>
          <p:cNvSpPr>
            <a:spLocks noChangeShapeType="1"/>
          </p:cNvSpPr>
          <p:nvPr/>
        </p:nvSpPr>
        <p:spPr bwMode="auto">
          <a:xfrm>
            <a:off x="2859088" y="3989388"/>
            <a:ext cx="215900" cy="144462"/>
          </a:xfrm>
          <a:prstGeom prst="line">
            <a:avLst/>
          </a:prstGeom>
          <a:noFill/>
          <a:ln w="28575">
            <a:solidFill>
              <a:srgbClr val="285EA0"/>
            </a:solidFill>
            <a:round/>
            <a:headEnd type="triangle" w="lg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34" name="Line 39"/>
          <p:cNvSpPr>
            <a:spLocks noChangeShapeType="1"/>
          </p:cNvSpPr>
          <p:nvPr/>
        </p:nvSpPr>
        <p:spPr bwMode="auto">
          <a:xfrm flipV="1">
            <a:off x="2314575" y="2362200"/>
            <a:ext cx="142875" cy="215900"/>
          </a:xfrm>
          <a:prstGeom prst="line">
            <a:avLst/>
          </a:prstGeom>
          <a:noFill/>
          <a:ln w="28575">
            <a:solidFill>
              <a:srgbClr val="285EA0"/>
            </a:solidFill>
            <a:round/>
            <a:headEnd type="triangle" w="lg" len="med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35" name="Text Box 40"/>
          <p:cNvSpPr txBox="1">
            <a:spLocks noChangeArrowheads="1"/>
          </p:cNvSpPr>
          <p:nvPr/>
        </p:nvSpPr>
        <p:spPr bwMode="auto">
          <a:xfrm>
            <a:off x="2336800" y="2163763"/>
            <a:ext cx="1079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ja-JP" sz="1400" b="1">
                <a:solidFill>
                  <a:srgbClr val="FFFFFF"/>
                </a:solidFill>
                <a:latin typeface="Symbol" charset="0"/>
                <a:ea typeface="MS PGothic" charset="0"/>
                <a:cs typeface="MS PGothic" charset="0"/>
              </a:rPr>
              <a:t></a:t>
            </a:r>
            <a:r>
              <a:rPr lang="en-GB" sz="1400" b="1">
                <a:solidFill>
                  <a:srgbClr val="FFFFFF"/>
                </a:solidFill>
              </a:rPr>
              <a:t>C helix</a:t>
            </a:r>
            <a:endParaRPr lang="el-GR" sz="1400" b="1">
              <a:solidFill>
                <a:srgbClr val="FFFFFF"/>
              </a:solidFill>
            </a:endParaRPr>
          </a:p>
        </p:txBody>
      </p:sp>
      <p:sp>
        <p:nvSpPr>
          <p:cNvPr id="157736" name="Rectangle 41"/>
          <p:cNvSpPr>
            <a:spLocks noGrp="1" noChangeArrowheads="1"/>
          </p:cNvSpPr>
          <p:nvPr>
            <p:ph type="title"/>
          </p:nvPr>
        </p:nvSpPr>
        <p:spPr>
          <a:xfrm>
            <a:off x="685800" y="372412"/>
            <a:ext cx="7772400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600" i="1" dirty="0">
                <a:latin typeface="Arial" charset="0"/>
              </a:rPr>
              <a:t>EGFR</a:t>
            </a:r>
            <a:r>
              <a:rPr lang="en-US" sz="3600" dirty="0">
                <a:latin typeface="Arial" charset="0"/>
              </a:rPr>
              <a:t> Mutations Are Located Predominantly on Exons 19 and 21</a:t>
            </a:r>
            <a:endParaRPr lang="en-GB" sz="3600" dirty="0">
              <a:latin typeface="Arial" charset="0"/>
            </a:endParaRPr>
          </a:p>
        </p:txBody>
      </p:sp>
      <p:sp>
        <p:nvSpPr>
          <p:cNvPr id="157737" name="Text Box 31"/>
          <p:cNvSpPr txBox="1">
            <a:spLocks noChangeArrowheads="1"/>
          </p:cNvSpPr>
          <p:nvPr/>
        </p:nvSpPr>
        <p:spPr bwMode="auto">
          <a:xfrm>
            <a:off x="369888" y="6446838"/>
            <a:ext cx="86756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ja-JP" sz="1200">
                <a:solidFill>
                  <a:srgbClr val="FFFFFF"/>
                </a:solidFill>
                <a:ea typeface="MS PGothic" charset="0"/>
                <a:cs typeface="Arial" charset="0"/>
              </a:rPr>
              <a:t>Mitsudomi T, et al. </a:t>
            </a:r>
            <a:r>
              <a:rPr lang="en-US" altLang="ja-JP" sz="1200" i="1">
                <a:solidFill>
                  <a:srgbClr val="FFFFFF"/>
                </a:solidFill>
                <a:ea typeface="MS PGothic" charset="0"/>
                <a:cs typeface="Arial" charset="0"/>
              </a:rPr>
              <a:t>Int J Clin Oncol. </a:t>
            </a:r>
            <a:r>
              <a:rPr lang="en-US" altLang="ja-JP" sz="1200">
                <a:solidFill>
                  <a:srgbClr val="FFFFFF"/>
                </a:solidFill>
                <a:ea typeface="MS PGothic" charset="0"/>
                <a:cs typeface="Arial" charset="0"/>
              </a:rPr>
              <a:t>2006;11(3):190-198. </a:t>
            </a:r>
            <a:r>
              <a:rPr lang="nb-NO" altLang="ja-JP" sz="1200">
                <a:solidFill>
                  <a:srgbClr val="FFFFFF"/>
                </a:solidFill>
                <a:ea typeface="MS PGothic" charset="0"/>
                <a:cs typeface="Arial" charset="0"/>
              </a:rPr>
              <a:t>Rosell R, et al. </a:t>
            </a:r>
            <a:r>
              <a:rPr lang="nb-NO" altLang="ja-JP" sz="1200" i="1">
                <a:solidFill>
                  <a:srgbClr val="FFFFFF"/>
                </a:solidFill>
                <a:ea typeface="MS PGothic" charset="0"/>
                <a:cs typeface="Arial" charset="0"/>
              </a:rPr>
              <a:t>N Engl J Med.</a:t>
            </a:r>
            <a:r>
              <a:rPr lang="nb-NO" altLang="ja-JP" sz="1200">
                <a:solidFill>
                  <a:srgbClr val="FFFFFF"/>
                </a:solidFill>
                <a:ea typeface="MS PGothic" charset="0"/>
                <a:cs typeface="Arial" charset="0"/>
              </a:rPr>
              <a:t> 2009;361(10):958-967.</a:t>
            </a:r>
          </a:p>
          <a:p>
            <a:pPr>
              <a:lnSpc>
                <a:spcPct val="90000"/>
              </a:lnSpc>
            </a:pPr>
            <a:r>
              <a:rPr lang="nb-NO" altLang="ja-JP" sz="1200">
                <a:solidFill>
                  <a:srgbClr val="FFFFFF"/>
                </a:solidFill>
                <a:ea typeface="MS PGothic" charset="0"/>
                <a:cs typeface="Arial" charset="0"/>
              </a:rPr>
              <a:t>Riely GJ, et al. </a:t>
            </a:r>
            <a:r>
              <a:rPr lang="nb-NO" altLang="ja-JP" sz="1200" i="1">
                <a:solidFill>
                  <a:srgbClr val="FFFFFF"/>
                </a:solidFill>
                <a:ea typeface="MS PGothic" charset="0"/>
                <a:cs typeface="Arial" charset="0"/>
              </a:rPr>
              <a:t>Clin Cancer Res.</a:t>
            </a:r>
            <a:r>
              <a:rPr lang="nb-NO" altLang="ja-JP" sz="1200">
                <a:solidFill>
                  <a:srgbClr val="FFFFFF"/>
                </a:solidFill>
                <a:ea typeface="MS PGothic" charset="0"/>
                <a:cs typeface="Arial" charset="0"/>
              </a:rPr>
              <a:t> 2006;12(24):7232-7241.</a:t>
            </a:r>
            <a:endParaRPr lang="en-US" altLang="ja-JP" sz="1200">
              <a:solidFill>
                <a:srgbClr val="FFFFFF"/>
              </a:solidFill>
              <a:ea typeface="MS PGothic" charset="0"/>
              <a:cs typeface="Arial" charset="0"/>
            </a:endParaRPr>
          </a:p>
        </p:txBody>
      </p:sp>
      <p:sp>
        <p:nvSpPr>
          <p:cNvPr id="157738" name="Text Box 44"/>
          <p:cNvSpPr txBox="1">
            <a:spLocks noChangeArrowheads="1"/>
          </p:cNvSpPr>
          <p:nvPr/>
        </p:nvSpPr>
        <p:spPr bwMode="auto">
          <a:xfrm>
            <a:off x="-252413" y="5500688"/>
            <a:ext cx="4625976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6019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tabLst>
                <a:tab pos="26019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26019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26019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26019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019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019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019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019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>
                <a:solidFill>
                  <a:srgbClr val="FFFFFF"/>
                </a:solidFill>
                <a:cs typeface="Arial" charset="0"/>
              </a:rPr>
              <a:t>Approximately 10-15% of all NSCLC </a:t>
            </a:r>
          </a:p>
          <a:p>
            <a:pPr algn="ctr" eaLnBrk="1" hangingPunct="1"/>
            <a:r>
              <a:rPr lang="en-GB">
                <a:solidFill>
                  <a:srgbClr val="FFFFFF"/>
                </a:solidFill>
                <a:cs typeface="Arial" charset="0"/>
              </a:rPr>
              <a:t>Patients have EGFR-mutated </a:t>
            </a:r>
          </a:p>
          <a:p>
            <a:pPr algn="ctr" eaLnBrk="1" hangingPunct="1"/>
            <a:r>
              <a:rPr lang="en-GB">
                <a:solidFill>
                  <a:srgbClr val="FFFFFF"/>
                </a:solidFill>
                <a:cs typeface="Arial" charset="0"/>
              </a:rPr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3342350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re 1"/>
          <p:cNvSpPr>
            <a:spLocks noGrp="1"/>
          </p:cNvSpPr>
          <p:nvPr>
            <p:ph type="title"/>
          </p:nvPr>
        </p:nvSpPr>
        <p:spPr>
          <a:xfrm>
            <a:off x="457200" y="254816"/>
            <a:ext cx="8229600" cy="1143000"/>
          </a:xfrm>
        </p:spPr>
        <p:txBody>
          <a:bodyPr/>
          <a:lstStyle/>
          <a:p>
            <a:r>
              <a:rPr lang="fr-FR" sz="4000" dirty="0">
                <a:latin typeface="Arial" charset="0"/>
                <a:cs typeface="Arial" charset="0"/>
              </a:rPr>
              <a:t>T790M </a:t>
            </a:r>
            <a:r>
              <a:rPr lang="en-AU" sz="4000" dirty="0">
                <a:latin typeface="Arial" charset="0"/>
                <a:cs typeface="Arial" charset="0"/>
              </a:rPr>
              <a:t>Mechanism at Resistance</a:t>
            </a:r>
          </a:p>
        </p:txBody>
      </p:sp>
      <p:pic>
        <p:nvPicPr>
          <p:cNvPr id="1607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513013"/>
            <a:ext cx="3889375" cy="322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3" name="Text Box 27"/>
          <p:cNvSpPr txBox="1">
            <a:spLocks noChangeArrowheads="1"/>
          </p:cNvSpPr>
          <p:nvPr/>
        </p:nvSpPr>
        <p:spPr bwMode="auto">
          <a:xfrm>
            <a:off x="369888" y="6443663"/>
            <a:ext cx="44640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defTabSz="457200"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defTabSz="4572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defTabSz="457200"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defTabSz="457200"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defTabSz="457200"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defTabSz="457200"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defTabSz="457200"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defTabSz="457200"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GB" sz="1200" dirty="0">
                <a:solidFill>
                  <a:srgbClr val="FFFFFF"/>
                </a:solidFill>
                <a:ea typeface="MS PGothic" charset="0"/>
                <a:cs typeface="Arial" charset="0"/>
              </a:rPr>
              <a:t>Yun CH, et al. </a:t>
            </a:r>
            <a:r>
              <a:rPr lang="en-GB" sz="1200" i="1" dirty="0" err="1">
                <a:solidFill>
                  <a:srgbClr val="FFFFFF"/>
                </a:solidFill>
                <a:ea typeface="MS PGothic" charset="0"/>
                <a:cs typeface="Arial" charset="0"/>
              </a:rPr>
              <a:t>Proc</a:t>
            </a:r>
            <a:r>
              <a:rPr lang="en-GB" sz="1200" i="1" dirty="0">
                <a:solidFill>
                  <a:srgbClr val="FFFFFF"/>
                </a:solidFill>
                <a:ea typeface="MS PGothic" charset="0"/>
                <a:cs typeface="Arial" charset="0"/>
              </a:rPr>
              <a:t> </a:t>
            </a:r>
            <a:r>
              <a:rPr lang="en-GB" sz="1200" i="1" dirty="0" err="1">
                <a:solidFill>
                  <a:srgbClr val="FFFFFF"/>
                </a:solidFill>
                <a:ea typeface="MS PGothic" charset="0"/>
                <a:cs typeface="Arial" charset="0"/>
              </a:rPr>
              <a:t>Natl</a:t>
            </a:r>
            <a:r>
              <a:rPr lang="en-GB" sz="1200" i="1" dirty="0">
                <a:solidFill>
                  <a:srgbClr val="FFFFFF"/>
                </a:solidFill>
                <a:ea typeface="MS PGothic" charset="0"/>
                <a:cs typeface="Arial" charset="0"/>
              </a:rPr>
              <a:t> </a:t>
            </a:r>
            <a:r>
              <a:rPr lang="en-GB" sz="1200" i="1" dirty="0" err="1">
                <a:solidFill>
                  <a:srgbClr val="FFFFFF"/>
                </a:solidFill>
                <a:ea typeface="MS PGothic" charset="0"/>
                <a:cs typeface="Arial" charset="0"/>
              </a:rPr>
              <a:t>Acad</a:t>
            </a:r>
            <a:r>
              <a:rPr lang="en-GB" sz="1200" i="1" dirty="0">
                <a:solidFill>
                  <a:srgbClr val="FFFFFF"/>
                </a:solidFill>
                <a:ea typeface="MS PGothic" charset="0"/>
                <a:cs typeface="Arial" charset="0"/>
              </a:rPr>
              <a:t> Sci.</a:t>
            </a:r>
            <a:r>
              <a:rPr lang="en-GB" sz="1200" dirty="0">
                <a:solidFill>
                  <a:srgbClr val="FFFFFF"/>
                </a:solidFill>
                <a:ea typeface="MS PGothic" charset="0"/>
                <a:cs typeface="Arial" charset="0"/>
              </a:rPr>
              <a:t> 2008;105(6):2070-2075.</a:t>
            </a:r>
          </a:p>
        </p:txBody>
      </p:sp>
      <p:pic>
        <p:nvPicPr>
          <p:cNvPr id="16077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1341438"/>
            <a:ext cx="68389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422778"/>
              </p:ext>
            </p:extLst>
          </p:nvPr>
        </p:nvGraphicFramePr>
        <p:xfrm>
          <a:off x="160406" y="4431619"/>
          <a:ext cx="4667113" cy="1684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356"/>
                <a:gridCol w="1136963"/>
                <a:gridCol w="1136963"/>
                <a:gridCol w="1319831"/>
              </a:tblGrid>
              <a:tr h="37828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Kinase</a:t>
                      </a:r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smtClean="0">
                          <a:solidFill>
                            <a:schemeClr val="bg2"/>
                          </a:solidFill>
                        </a:rPr>
                        <a:t>K</a:t>
                      </a:r>
                      <a:r>
                        <a:rPr lang="en-US" sz="1200" i="0" baseline="-25000" dirty="0" smtClean="0">
                          <a:solidFill>
                            <a:schemeClr val="bg2"/>
                          </a:solidFill>
                        </a:rPr>
                        <a:t>m[ATP], </a:t>
                      </a:r>
                      <a:r>
                        <a:rPr lang="en-US" sz="1200" i="1" baseline="-25000" dirty="0" smtClean="0">
                          <a:solidFill>
                            <a:schemeClr val="bg2"/>
                          </a:solidFill>
                        </a:rPr>
                        <a:t>µ</a:t>
                      </a:r>
                      <a:r>
                        <a:rPr lang="en-US" sz="1200" i="0" baseline="-25000" dirty="0" smtClean="0">
                          <a:solidFill>
                            <a:schemeClr val="bg2"/>
                          </a:solidFill>
                        </a:rPr>
                        <a:t>M</a:t>
                      </a:r>
                      <a:endParaRPr lang="en-US" sz="1200" i="1" baseline="-25000" dirty="0">
                        <a:solidFill>
                          <a:schemeClr val="bg2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 smtClean="0">
                          <a:solidFill>
                            <a:schemeClr val="bg2"/>
                          </a:solidFill>
                        </a:rPr>
                        <a:t>K</a:t>
                      </a:r>
                      <a:r>
                        <a:rPr lang="en-US" sz="1200" i="0" baseline="-25000" dirty="0" err="1" smtClean="0">
                          <a:solidFill>
                            <a:schemeClr val="bg2"/>
                          </a:solidFill>
                        </a:rPr>
                        <a:t>cat</a:t>
                      </a:r>
                      <a:r>
                        <a:rPr lang="en-US" sz="1200" i="0" baseline="-25000" dirty="0" smtClean="0">
                          <a:solidFill>
                            <a:schemeClr val="bg2"/>
                          </a:solidFill>
                        </a:rPr>
                        <a:t>, s</a:t>
                      </a:r>
                      <a:r>
                        <a:rPr lang="en-US" sz="1200" i="0" baseline="0" dirty="0" smtClean="0">
                          <a:solidFill>
                            <a:schemeClr val="bg2"/>
                          </a:solidFill>
                        </a:rPr>
                        <a:t>-1</a:t>
                      </a:r>
                      <a:endParaRPr lang="en-US" sz="1200" i="1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>
                          <a:solidFill>
                            <a:schemeClr val="bg2"/>
                          </a:solidFill>
                        </a:rPr>
                        <a:t>k</a:t>
                      </a:r>
                      <a:r>
                        <a:rPr lang="en-US" sz="1200" i="0" baseline="-25000" dirty="0" err="1" smtClean="0">
                          <a:solidFill>
                            <a:schemeClr val="bg2"/>
                          </a:solidFill>
                        </a:rPr>
                        <a:t>cat</a:t>
                      </a:r>
                      <a:r>
                        <a:rPr lang="en-US" sz="1200" i="1" baseline="0" dirty="0" smtClean="0">
                          <a:solidFill>
                            <a:schemeClr val="bg2"/>
                          </a:solidFill>
                        </a:rPr>
                        <a:t>/K</a:t>
                      </a:r>
                      <a:r>
                        <a:rPr lang="en-US" sz="1200" i="0" baseline="-25000" dirty="0" smtClean="0">
                          <a:solidFill>
                            <a:schemeClr val="bg2"/>
                          </a:solidFill>
                        </a:rPr>
                        <a:t>m[ATP],</a:t>
                      </a:r>
                      <a:r>
                        <a:rPr lang="en-US" sz="1200" i="1" baseline="-25000" dirty="0" smtClean="0">
                          <a:solidFill>
                            <a:schemeClr val="bg2"/>
                          </a:solidFill>
                        </a:rPr>
                        <a:t> µ</a:t>
                      </a:r>
                      <a:r>
                        <a:rPr lang="en-US" sz="1200" i="0" baseline="-25000" dirty="0" smtClean="0">
                          <a:solidFill>
                            <a:schemeClr val="bg2"/>
                          </a:solidFill>
                        </a:rPr>
                        <a:t>M-1*S-1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2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</a:tr>
              <a:tr h="30682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WT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5.2 ± 0.2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0.026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5.00E-3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682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T790M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5.9 ± 0.1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0.137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2.32E-2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682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L858R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148 ± 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1.484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1.00E-2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6829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L858R/T790M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8.4 ± 0.3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0.456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5.43E-2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27"/>
          <p:cNvSpPr txBox="1">
            <a:spLocks noChangeArrowheads="1"/>
          </p:cNvSpPr>
          <p:nvPr/>
        </p:nvSpPr>
        <p:spPr bwMode="auto">
          <a:xfrm>
            <a:off x="62046" y="4123531"/>
            <a:ext cx="44640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457200"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defTabSz="457200"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defTabSz="4572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defTabSz="457200"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defTabSz="457200"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defTabSz="457200"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defTabSz="457200"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defTabSz="457200"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defTabSz="457200"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GB" sz="1200" dirty="0" err="1" smtClean="0">
                <a:solidFill>
                  <a:srgbClr val="FFFFFF"/>
                </a:solidFill>
                <a:ea typeface="MS PGothic" charset="0"/>
                <a:cs typeface="Arial" charset="0"/>
              </a:rPr>
              <a:t>Enyme</a:t>
            </a:r>
            <a:r>
              <a:rPr lang="en-GB" sz="1200" dirty="0" smtClean="0">
                <a:solidFill>
                  <a:srgbClr val="FFFFFF"/>
                </a:solidFill>
                <a:ea typeface="MS PGothic" charset="0"/>
                <a:cs typeface="Arial" charset="0"/>
              </a:rPr>
              <a:t> Kinetic Parameters of WT and Mutant EGFR</a:t>
            </a:r>
            <a:endParaRPr lang="en-GB" sz="1200" dirty="0">
              <a:solidFill>
                <a:srgbClr val="FFFFFF"/>
              </a:solidFill>
              <a:ea typeface="MS PGothic" charset="0"/>
              <a:cs typeface="Arial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19536"/>
              </p:ext>
            </p:extLst>
          </p:nvPr>
        </p:nvGraphicFramePr>
        <p:xfrm>
          <a:off x="1158875" y="2319429"/>
          <a:ext cx="2286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81"/>
                <a:gridCol w="1079319"/>
              </a:tblGrid>
              <a:tr h="254847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err="1" smtClean="0">
                          <a:solidFill>
                            <a:schemeClr val="bg2"/>
                          </a:solidFill>
                        </a:rPr>
                        <a:t>K</a:t>
                      </a:r>
                      <a:r>
                        <a:rPr lang="en-US" sz="1200" b="1" i="0" baseline="-25000" dirty="0" err="1" smtClean="0">
                          <a:solidFill>
                            <a:schemeClr val="bg2"/>
                          </a:solidFill>
                        </a:rPr>
                        <a:t>d,</a:t>
                      </a:r>
                      <a:r>
                        <a:rPr lang="en-US" sz="1200" b="1" i="0" baseline="0" dirty="0" err="1" smtClean="0">
                          <a:solidFill>
                            <a:schemeClr val="bg2"/>
                          </a:solidFill>
                        </a:rPr>
                        <a:t>nM</a:t>
                      </a:r>
                      <a:endParaRPr lang="en-US" sz="1200" b="1" i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</a:tr>
              <a:tr h="254847"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2"/>
                          </a:solidFill>
                        </a:rPr>
                        <a:t>Kinase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2"/>
                          </a:solidFill>
                        </a:rPr>
                        <a:t>Gefitinib</a:t>
                      </a:r>
                      <a:endParaRPr lang="en-US" sz="1200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</a:tr>
              <a:tr h="25484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WT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35.3 ± 0.4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484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T790M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4.6 ± 0.1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484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L858R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2.4 ± 0.1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48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L858R/T790M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10.9 ± 0.6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1816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37"/>
          <p:cNvSpPr>
            <a:spLocks noGrp="1" noChangeArrowheads="1"/>
          </p:cNvSpPr>
          <p:nvPr>
            <p:ph type="title" idx="4294967295"/>
          </p:nvPr>
        </p:nvSpPr>
        <p:spPr>
          <a:xfrm>
            <a:off x="107950" y="368300"/>
            <a:ext cx="8915400" cy="1143000"/>
          </a:xfrm>
        </p:spPr>
        <p:txBody>
          <a:bodyPr lIns="45720" rIns="45720"/>
          <a:lstStyle/>
          <a:p>
            <a:r>
              <a:rPr lang="en-US" sz="3600" i="1" dirty="0">
                <a:latin typeface="Arial" charset="0"/>
                <a:ea typeface="MS PGothic" charset="0"/>
                <a:cs typeface="Calibri" charset="0"/>
              </a:rPr>
              <a:t>EML4-ALK</a:t>
            </a:r>
            <a:r>
              <a:rPr lang="en-US" sz="3600" dirty="0">
                <a:latin typeface="Arial" charset="0"/>
                <a:ea typeface="MS PGothic" charset="0"/>
                <a:cs typeface="Calibri" charset="0"/>
              </a:rPr>
              <a:t> Fusion Oncogene </a:t>
            </a:r>
            <a:br>
              <a:rPr lang="en-US" sz="3600" dirty="0">
                <a:latin typeface="Arial" charset="0"/>
                <a:ea typeface="MS PGothic" charset="0"/>
                <a:cs typeface="Calibri" charset="0"/>
              </a:rPr>
            </a:br>
            <a:r>
              <a:rPr lang="en-US" sz="3600" dirty="0">
                <a:latin typeface="Arial" charset="0"/>
                <a:ea typeface="MS PGothic" charset="0"/>
                <a:cs typeface="Calibri" charset="0"/>
              </a:rPr>
              <a:t>Key Driver in 2% to 7% NSCLC </a:t>
            </a:r>
          </a:p>
        </p:txBody>
      </p:sp>
      <p:sp>
        <p:nvSpPr>
          <p:cNvPr id="161795" name="Text Box 4"/>
          <p:cNvSpPr txBox="1">
            <a:spLocks noChangeArrowheads="1"/>
          </p:cNvSpPr>
          <p:nvPr/>
        </p:nvSpPr>
        <p:spPr bwMode="auto">
          <a:xfrm>
            <a:off x="379413" y="6424384"/>
            <a:ext cx="7781925" cy="2762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55B11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rgbClr val="FFFFFF"/>
                </a:solidFill>
                <a:ea typeface="MS PGothic" charset="0"/>
                <a:cs typeface="Calibri" charset="0"/>
              </a:rPr>
              <a:t>Soda M, et al. </a:t>
            </a:r>
            <a:r>
              <a:rPr lang="en-US" sz="1200" i="1" dirty="0">
                <a:solidFill>
                  <a:srgbClr val="FFFFFF"/>
                </a:solidFill>
                <a:ea typeface="MS PGothic" charset="0"/>
                <a:cs typeface="Calibri" charset="0"/>
              </a:rPr>
              <a:t>Nature.</a:t>
            </a:r>
            <a:r>
              <a:rPr lang="en-US" sz="1200" dirty="0">
                <a:solidFill>
                  <a:srgbClr val="FFFFFF"/>
                </a:solidFill>
                <a:ea typeface="MS PGothic" charset="0"/>
                <a:cs typeface="Calibri" charset="0"/>
              </a:rPr>
              <a:t> 2007;448(7153):561</a:t>
            </a:r>
            <a:r>
              <a:rPr lang="en-US" sz="1200" dirty="0">
                <a:solidFill>
                  <a:srgbClr val="FFFFFF"/>
                </a:solidFill>
                <a:ea typeface="MS PGothic" charset="0"/>
                <a:cs typeface="Calibri" charset="0"/>
                <a:sym typeface="Symbol" charset="0"/>
              </a:rPr>
              <a:t>-56</a:t>
            </a:r>
            <a:r>
              <a:rPr lang="en-US" sz="1200" dirty="0">
                <a:solidFill>
                  <a:srgbClr val="FFFFFF"/>
                </a:solidFill>
                <a:ea typeface="MS PGothic" charset="0"/>
                <a:cs typeface="Calibri" charset="0"/>
              </a:rPr>
              <a:t>6. </a:t>
            </a:r>
            <a:r>
              <a:rPr lang="en-US" sz="1200" dirty="0" err="1">
                <a:solidFill>
                  <a:srgbClr val="FFFFFF"/>
                </a:solidFill>
                <a:ea typeface="MS PGothic" charset="0"/>
                <a:cs typeface="Calibri" charset="0"/>
              </a:rPr>
              <a:t>Kwak</a:t>
            </a:r>
            <a:r>
              <a:rPr lang="en-US" sz="1200" dirty="0">
                <a:solidFill>
                  <a:srgbClr val="FFFFFF"/>
                </a:solidFill>
                <a:ea typeface="MS PGothic" charset="0"/>
                <a:cs typeface="Calibri" charset="0"/>
              </a:rPr>
              <a:t> EL, et al. </a:t>
            </a:r>
            <a:r>
              <a:rPr lang="en-US" sz="1200" i="1" dirty="0">
                <a:solidFill>
                  <a:srgbClr val="FFFFFF"/>
                </a:solidFill>
                <a:ea typeface="MS PGothic" charset="0"/>
                <a:cs typeface="Calibri" charset="0"/>
              </a:rPr>
              <a:t>N </a:t>
            </a:r>
            <a:r>
              <a:rPr lang="en-US" sz="1200" i="1" dirty="0" err="1">
                <a:solidFill>
                  <a:srgbClr val="FFFFFF"/>
                </a:solidFill>
                <a:ea typeface="MS PGothic" charset="0"/>
                <a:cs typeface="Calibri" charset="0"/>
              </a:rPr>
              <a:t>Engl</a:t>
            </a:r>
            <a:r>
              <a:rPr lang="en-US" sz="1200" i="1" dirty="0">
                <a:solidFill>
                  <a:srgbClr val="FFFFFF"/>
                </a:solidFill>
                <a:ea typeface="MS PGothic" charset="0"/>
                <a:cs typeface="Calibri" charset="0"/>
              </a:rPr>
              <a:t> J Med. </a:t>
            </a:r>
            <a:r>
              <a:rPr lang="en-US" sz="1200" dirty="0">
                <a:solidFill>
                  <a:srgbClr val="FFFFFF"/>
                </a:solidFill>
                <a:ea typeface="MS PGothic" charset="0"/>
                <a:cs typeface="Calibri" charset="0"/>
              </a:rPr>
              <a:t>2010;363(18):1693-1703.</a:t>
            </a:r>
          </a:p>
        </p:txBody>
      </p:sp>
      <p:sp>
        <p:nvSpPr>
          <p:cNvPr id="161796" name="TextBox 5"/>
          <p:cNvSpPr txBox="1">
            <a:spLocks noChangeArrowheads="1"/>
          </p:cNvSpPr>
          <p:nvPr/>
        </p:nvSpPr>
        <p:spPr bwMode="auto">
          <a:xfrm>
            <a:off x="360363" y="5749925"/>
            <a:ext cx="80279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ea typeface="MS PGothic" charset="0"/>
                <a:cs typeface="Calibri" charset="0"/>
              </a:rPr>
              <a:t>ALK, anaplastic lymphoma kinase; EML4, echinoderm microtubule-associated protein like 4</a:t>
            </a:r>
          </a:p>
        </p:txBody>
      </p:sp>
      <p:grpSp>
        <p:nvGrpSpPr>
          <p:cNvPr id="161797" name="Grouper 2"/>
          <p:cNvGrpSpPr>
            <a:grpSpLocks/>
          </p:cNvGrpSpPr>
          <p:nvPr/>
        </p:nvGrpSpPr>
        <p:grpSpPr bwMode="auto">
          <a:xfrm>
            <a:off x="250825" y="2278063"/>
            <a:ext cx="4608513" cy="2519362"/>
            <a:chOff x="1043608" y="1117641"/>
            <a:chExt cx="3600400" cy="1519271"/>
          </a:xfrm>
        </p:grpSpPr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1043608" y="1124744"/>
              <a:ext cx="3600400" cy="1512168"/>
            </a:xfrm>
            <a:prstGeom prst="rect">
              <a:avLst/>
            </a:prstGeom>
            <a:solidFill>
              <a:srgbClr val="8EB4E3"/>
            </a:soli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b="1">
                <a:solidFill>
                  <a:prstClr val="white"/>
                </a:solidFill>
                <a:latin typeface="+mn-lt"/>
                <a:ea typeface="+mn-ea"/>
              </a:endParaRPr>
            </a:p>
          </p:txBody>
        </p:sp>
        <p:grpSp>
          <p:nvGrpSpPr>
            <p:cNvPr id="161800" name="Group 15"/>
            <p:cNvGrpSpPr>
              <a:grpSpLocks/>
            </p:cNvGrpSpPr>
            <p:nvPr/>
          </p:nvGrpSpPr>
          <p:grpSpPr bwMode="auto">
            <a:xfrm>
              <a:off x="1046163" y="1117641"/>
              <a:ext cx="3448050" cy="1463635"/>
              <a:chOff x="1647825" y="3995738"/>
              <a:chExt cx="5741988" cy="2559050"/>
            </a:xfrm>
          </p:grpSpPr>
          <p:pic>
            <p:nvPicPr>
              <p:cNvPr id="161801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35" r="33875"/>
              <a:stretch>
                <a:fillRect/>
              </a:stretch>
            </p:blipFill>
            <p:spPr bwMode="auto">
              <a:xfrm>
                <a:off x="4394200" y="3995738"/>
                <a:ext cx="1222375" cy="255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1802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87" r="65224"/>
              <a:stretch>
                <a:fillRect/>
              </a:stretch>
            </p:blipFill>
            <p:spPr bwMode="auto">
              <a:xfrm>
                <a:off x="2697163" y="3995738"/>
                <a:ext cx="868362" cy="255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1803" name="Freeform 19"/>
              <p:cNvSpPr>
                <a:spLocks/>
              </p:cNvSpPr>
              <p:nvPr/>
            </p:nvSpPr>
            <p:spPr bwMode="auto">
              <a:xfrm rot="16200000" flipV="1">
                <a:off x="4995069" y="5714207"/>
                <a:ext cx="236537" cy="615950"/>
              </a:xfrm>
              <a:custGeom>
                <a:avLst/>
                <a:gdLst>
                  <a:gd name="T0" fmla="*/ 2147483647 w 45"/>
                  <a:gd name="T1" fmla="*/ 0 h 136"/>
                  <a:gd name="T2" fmla="*/ 0 w 45"/>
                  <a:gd name="T3" fmla="*/ 0 h 136"/>
                  <a:gd name="T4" fmla="*/ 0 w 45"/>
                  <a:gd name="T5" fmla="*/ 2147483647 h 136"/>
                  <a:gd name="T6" fmla="*/ 2147483647 w 45"/>
                  <a:gd name="T7" fmla="*/ 2147483647 h 1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136"/>
                  <a:gd name="T14" fmla="*/ 45 w 45"/>
                  <a:gd name="T15" fmla="*/ 136 h 1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136">
                    <a:moveTo>
                      <a:pt x="45" y="0"/>
                    </a:moveTo>
                    <a:lnTo>
                      <a:pt x="0" y="0"/>
                    </a:lnTo>
                    <a:lnTo>
                      <a:pt x="0" y="136"/>
                    </a:lnTo>
                    <a:lnTo>
                      <a:pt x="45" y="136"/>
                    </a:lnTo>
                  </a:path>
                </a:pathLst>
              </a:custGeom>
              <a:noFill/>
              <a:ln w="28575" cap="sq">
                <a:solidFill>
                  <a:schemeClr val="tx1"/>
                </a:solidFill>
                <a:miter lim="800000"/>
                <a:headEnd type="triangle" w="lg" len="lg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04" name="Rectangle 24"/>
              <p:cNvSpPr>
                <a:spLocks noChangeArrowheads="1"/>
              </p:cNvSpPr>
              <p:nvPr/>
            </p:nvSpPr>
            <p:spPr bwMode="auto">
              <a:xfrm>
                <a:off x="3786188" y="4821239"/>
                <a:ext cx="573933" cy="42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sz="2000" b="1" i="1">
                    <a:solidFill>
                      <a:srgbClr val="000000"/>
                    </a:solidFill>
                    <a:cs typeface="Calibri" charset="0"/>
                  </a:rPr>
                  <a:t>or</a:t>
                </a:r>
              </a:p>
            </p:txBody>
          </p:sp>
          <p:sp>
            <p:nvSpPr>
              <p:cNvPr id="161805" name="Rectangle 18"/>
              <p:cNvSpPr>
                <a:spLocks noChangeArrowheads="1"/>
              </p:cNvSpPr>
              <p:nvPr/>
            </p:nvSpPr>
            <p:spPr bwMode="auto">
              <a:xfrm>
                <a:off x="2089150" y="4085491"/>
                <a:ext cx="1426909" cy="3570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sz="1600" b="1" i="1">
                    <a:solidFill>
                      <a:srgbClr val="000000"/>
                    </a:solidFill>
                    <a:cs typeface="Calibri" charset="0"/>
                  </a:rPr>
                  <a:t>Inversion</a:t>
                </a:r>
              </a:p>
            </p:txBody>
          </p:sp>
          <p:sp>
            <p:nvSpPr>
              <p:cNvPr id="161806" name="Freeform 20"/>
              <p:cNvSpPr>
                <a:spLocks/>
              </p:cNvSpPr>
              <p:nvPr/>
            </p:nvSpPr>
            <p:spPr bwMode="auto">
              <a:xfrm>
                <a:off x="2697163" y="5129213"/>
                <a:ext cx="268287" cy="260350"/>
              </a:xfrm>
              <a:custGeom>
                <a:avLst/>
                <a:gdLst>
                  <a:gd name="T0" fmla="*/ 2147483647 w 45"/>
                  <a:gd name="T1" fmla="*/ 0 h 136"/>
                  <a:gd name="T2" fmla="*/ 0 w 45"/>
                  <a:gd name="T3" fmla="*/ 0 h 136"/>
                  <a:gd name="T4" fmla="*/ 0 w 45"/>
                  <a:gd name="T5" fmla="*/ 2147483647 h 136"/>
                  <a:gd name="T6" fmla="*/ 2147483647 w 45"/>
                  <a:gd name="T7" fmla="*/ 2147483647 h 1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5"/>
                  <a:gd name="T13" fmla="*/ 0 h 136"/>
                  <a:gd name="T14" fmla="*/ 45 w 45"/>
                  <a:gd name="T15" fmla="*/ 136 h 1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5" h="136">
                    <a:moveTo>
                      <a:pt x="45" y="0"/>
                    </a:moveTo>
                    <a:lnTo>
                      <a:pt x="0" y="0"/>
                    </a:lnTo>
                    <a:lnTo>
                      <a:pt x="0" y="136"/>
                    </a:lnTo>
                    <a:lnTo>
                      <a:pt x="45" y="136"/>
                    </a:lnTo>
                  </a:path>
                </a:pathLst>
              </a:custGeom>
              <a:noFill/>
              <a:ln w="28575" cap="sq">
                <a:solidFill>
                  <a:schemeClr val="tx1"/>
                </a:solidFill>
                <a:miter lim="800000"/>
                <a:headEnd type="triangle" w="lg" len="lg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807" name="Rectangle 18"/>
              <p:cNvSpPr>
                <a:spLocks noChangeArrowheads="1"/>
              </p:cNvSpPr>
              <p:nvPr/>
            </p:nvSpPr>
            <p:spPr bwMode="auto">
              <a:xfrm>
                <a:off x="5048250" y="4085491"/>
                <a:ext cx="1985160" cy="3570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sz="1600" b="1" i="1">
                    <a:solidFill>
                      <a:srgbClr val="000000"/>
                    </a:solidFill>
                    <a:cs typeface="Calibri" charset="0"/>
                  </a:rPr>
                  <a:t>Translocation</a:t>
                </a:r>
              </a:p>
            </p:txBody>
          </p:sp>
          <p:pic>
            <p:nvPicPr>
              <p:cNvPr id="161808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157" r="-2"/>
              <a:stretch>
                <a:fillRect/>
              </a:stretch>
            </p:blipFill>
            <p:spPr bwMode="auto">
              <a:xfrm>
                <a:off x="6049963" y="3995738"/>
                <a:ext cx="1339850" cy="255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1809" name="Right Triangle 5"/>
              <p:cNvSpPr>
                <a:spLocks noChangeArrowheads="1"/>
              </p:cNvSpPr>
              <p:nvPr/>
            </p:nvSpPr>
            <p:spPr bwMode="auto">
              <a:xfrm rot="-8064835">
                <a:off x="5718176" y="4897437"/>
                <a:ext cx="246062" cy="246063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GB" b="1">
                  <a:solidFill>
                    <a:srgbClr val="000000"/>
                  </a:solidFill>
                  <a:cs typeface="Calibri" charset="0"/>
                </a:endParaRPr>
              </a:p>
            </p:txBody>
          </p:sp>
          <p:sp>
            <p:nvSpPr>
              <p:cNvPr id="161810" name="Right Triangle 29"/>
              <p:cNvSpPr>
                <a:spLocks noChangeArrowheads="1"/>
              </p:cNvSpPr>
              <p:nvPr/>
            </p:nvSpPr>
            <p:spPr bwMode="auto">
              <a:xfrm rot="-8064835">
                <a:off x="2294731" y="5136357"/>
                <a:ext cx="246063" cy="247650"/>
              </a:xfrm>
              <a:prstGeom prst="rtTriangl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hangingPunct="0"/>
                <a:endParaRPr lang="en-GB" b="1">
                  <a:solidFill>
                    <a:srgbClr val="000000"/>
                  </a:solidFill>
                  <a:cs typeface="Calibri" charset="0"/>
                </a:endParaRPr>
              </a:p>
            </p:txBody>
          </p:sp>
          <p:pic>
            <p:nvPicPr>
              <p:cNvPr id="161811" name="Picture 3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613"/>
              <a:stretch>
                <a:fillRect/>
              </a:stretch>
            </p:blipFill>
            <p:spPr bwMode="auto">
              <a:xfrm>
                <a:off x="1647825" y="3995738"/>
                <a:ext cx="868363" cy="255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61798" name="Content Placeholder 1"/>
          <p:cNvSpPr txBox="1">
            <a:spLocks/>
          </p:cNvSpPr>
          <p:nvPr/>
        </p:nvSpPr>
        <p:spPr bwMode="auto">
          <a:xfrm>
            <a:off x="4932363" y="2060575"/>
            <a:ext cx="38163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Ctr="1"/>
          <a:lstStyle>
            <a:lvl1pPr marL="288925" indent="-288925"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Clr>
                <a:srgbClr val="F09828"/>
              </a:buClr>
            </a:pPr>
            <a:r>
              <a:rPr lang="fr-FR" sz="2600">
                <a:solidFill>
                  <a:srgbClr val="F2F2F2"/>
                </a:solidFill>
                <a:ea typeface="MS PGothic" charset="0"/>
                <a:cs typeface="Calibri" charset="0"/>
              </a:rPr>
              <a:t>ALK rearrangements induce ALK protein expression. 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Clr>
                <a:srgbClr val="F09828"/>
              </a:buClr>
            </a:pPr>
            <a:endParaRPr lang="fr-FR" sz="2600">
              <a:solidFill>
                <a:srgbClr val="F2F2F2"/>
              </a:solidFill>
              <a:ea typeface="MS PGothic" charset="0"/>
              <a:cs typeface="Calibri" charset="0"/>
            </a:endParaRP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Clr>
                <a:srgbClr val="F09828"/>
              </a:buClr>
            </a:pPr>
            <a:r>
              <a:rPr lang="en-US" sz="2600">
                <a:solidFill>
                  <a:srgbClr val="FFFFFF"/>
                </a:solidFill>
                <a:ea typeface="MS PGothic" charset="0"/>
                <a:cs typeface="Calibri" charset="0"/>
              </a:rPr>
              <a:t>Constitutive ALK activation </a:t>
            </a:r>
            <a:r>
              <a:rPr lang="en-US" sz="2600">
                <a:solidFill>
                  <a:srgbClr val="FFFFFF"/>
                </a:solidFill>
                <a:ea typeface="MS PGothic" charset="0"/>
                <a:cs typeface="Calibri" charset="0"/>
                <a:sym typeface="Wingdings" charset="0"/>
              </a:rPr>
              <a:t></a:t>
            </a:r>
            <a:r>
              <a:rPr lang="en-US" sz="2600">
                <a:solidFill>
                  <a:srgbClr val="FFFFFF"/>
                </a:solidFill>
                <a:ea typeface="MS PGothic" charset="0"/>
                <a:cs typeface="Calibri" charset="0"/>
              </a:rPr>
              <a:t> oncogene addiction</a:t>
            </a: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rgbClr val="1F497D"/>
              </a:buClr>
              <a:buFontTx/>
              <a:buChar char="•"/>
            </a:pPr>
            <a:endParaRPr lang="en-US" sz="2600">
              <a:solidFill>
                <a:srgbClr val="FFFFFF"/>
              </a:solidFill>
              <a:ea typeface="MS PGothic" charset="0"/>
              <a:cs typeface="Calibri" charset="0"/>
            </a:endParaRPr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rgbClr val="1F497D"/>
              </a:buClr>
              <a:buFontTx/>
              <a:buChar char="•"/>
            </a:pPr>
            <a:endParaRPr lang="en-US" sz="2600">
              <a:solidFill>
                <a:srgbClr val="FFFFFF"/>
              </a:solidFill>
              <a:ea typeface="MS PGothic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48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/>
          <p:cNvSpPr>
            <a:spLocks noGrp="1"/>
          </p:cNvSpPr>
          <p:nvPr>
            <p:ph type="title"/>
          </p:nvPr>
        </p:nvSpPr>
        <p:spPr>
          <a:xfrm>
            <a:off x="0" y="296863"/>
            <a:ext cx="9144000" cy="11049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600" dirty="0">
                <a:latin typeface="Arial" charset="0"/>
              </a:rPr>
              <a:t>ROS1 and ALK TK Domains Are Similar</a:t>
            </a:r>
            <a:br>
              <a:rPr lang="en-US" sz="3600" dirty="0">
                <a:latin typeface="Arial" charset="0"/>
              </a:rPr>
            </a:br>
            <a:r>
              <a:rPr lang="en-US" sz="2400" i="1" dirty="0">
                <a:solidFill>
                  <a:srgbClr val="FFFF00"/>
                </a:solidFill>
                <a:latin typeface="Arial" charset="0"/>
              </a:rPr>
              <a:t>77% Identity in ATP-Binding Site</a:t>
            </a:r>
            <a:endParaRPr lang="en-US" sz="2400" dirty="0">
              <a:solidFill>
                <a:srgbClr val="FFFF00"/>
              </a:solidFill>
              <a:latin typeface="Arial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60756"/>
              </p:ext>
            </p:extLst>
          </p:nvPr>
        </p:nvGraphicFramePr>
        <p:xfrm>
          <a:off x="365125" y="2000250"/>
          <a:ext cx="8466146" cy="609600"/>
        </p:xfrm>
        <a:graphic>
          <a:graphicData uri="http://schemas.openxmlformats.org/drawingml/2006/table">
            <a:tbl>
              <a:tblPr/>
              <a:tblGrid>
                <a:gridCol w="611335"/>
                <a:gridCol w="226900"/>
                <a:gridCol w="320083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370019"/>
                <a:gridCol w="370019"/>
                <a:gridCol w="370019"/>
                <a:gridCol w="370019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Kinase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L1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D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L9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D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N1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N2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N3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N4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N5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H1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H3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latin typeface="Arial"/>
                        </a:rPr>
                        <a:t>H4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H5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latin typeface="Arial"/>
                        </a:rPr>
                        <a:t>H6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H7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bg2"/>
                          </a:solidFill>
                          <a:latin typeface="Arial"/>
                        </a:rPr>
                        <a:t>H8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H9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H10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H11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H12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H13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C1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C2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C3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C4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C5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C6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C7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bg2"/>
                          </a:solidFill>
                          <a:latin typeface="Arial"/>
                        </a:rPr>
                        <a:t>C8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ALK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V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A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K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I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V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I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M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A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accent6"/>
                          </a:solidFill>
                          <a:latin typeface="Arial"/>
                        </a:rPr>
                        <a:t>D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K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accent6"/>
                          </a:solidFill>
                          <a:latin typeface="Arial"/>
                        </a:rPr>
                        <a:t>S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R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N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D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F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M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latin typeface="Arial"/>
                        </a:rPr>
                        <a:t>ROS1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V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A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K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M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I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M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D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T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R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N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accent6"/>
                          </a:solidFill>
                          <a:latin typeface="Arial"/>
                        </a:rPr>
                        <a:t>D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F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63928" name="TextBox 6"/>
          <p:cNvSpPr txBox="1">
            <a:spLocks noChangeArrowheads="1"/>
          </p:cNvSpPr>
          <p:nvPr/>
        </p:nvSpPr>
        <p:spPr bwMode="auto">
          <a:xfrm>
            <a:off x="879475" y="1619250"/>
            <a:ext cx="7302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A6A3E1"/>
                </a:solidFill>
                <a:ea typeface="MS PGothic" charset="0"/>
                <a:cs typeface="MS PGothic" charset="0"/>
              </a:rPr>
              <a:t>G-Loop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44725" y="1620319"/>
            <a:ext cx="1649639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>
                  <a:solidFill>
                    <a:srgbClr val="FFFFFF">
                      <a:alpha val="63000"/>
                    </a:srgbClr>
                  </a:solidFill>
                </a:ln>
                <a:solidFill>
                  <a:srgbClr val="FFFF00"/>
                </a:solidFill>
                <a:latin typeface="Arial"/>
                <a:ea typeface="ＭＳ Ｐゴシック" pitchFamily="34" charset="-128"/>
              </a:rPr>
              <a:t>N-Terminus</a:t>
            </a:r>
          </a:p>
        </p:txBody>
      </p:sp>
      <p:sp>
        <p:nvSpPr>
          <p:cNvPr id="163930" name="TextBox 8"/>
          <p:cNvSpPr txBox="1">
            <a:spLocks noChangeArrowheads="1"/>
          </p:cNvSpPr>
          <p:nvPr/>
        </p:nvSpPr>
        <p:spPr bwMode="auto">
          <a:xfrm>
            <a:off x="3714750" y="1619250"/>
            <a:ext cx="19113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solidFill>
                  <a:srgbClr val="99FFCC"/>
                </a:solidFill>
                <a:ea typeface="MS PGothic" charset="0"/>
                <a:cs typeface="MS PGothic" charset="0"/>
              </a:rPr>
              <a:t>Extended Hinge Region</a:t>
            </a:r>
          </a:p>
        </p:txBody>
      </p:sp>
      <p:sp>
        <p:nvSpPr>
          <p:cNvPr id="163931" name="TextBox 10"/>
          <p:cNvSpPr txBox="1">
            <a:spLocks noChangeArrowheads="1"/>
          </p:cNvSpPr>
          <p:nvPr/>
        </p:nvSpPr>
        <p:spPr bwMode="auto">
          <a:xfrm>
            <a:off x="6991350" y="1619250"/>
            <a:ext cx="10271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FFCCFF"/>
                </a:solidFill>
                <a:ea typeface="MS PGothic" charset="0"/>
                <a:cs typeface="MS PGothic" charset="0"/>
              </a:rPr>
              <a:t>C-Terminus</a:t>
            </a:r>
          </a:p>
        </p:txBody>
      </p:sp>
      <p:pic>
        <p:nvPicPr>
          <p:cNvPr id="163932" name="Picture 10" descr="alk_ros cop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3116263"/>
            <a:ext cx="4549775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3" name="TextBox 6"/>
          <p:cNvSpPr txBox="1">
            <a:spLocks noChangeArrowheads="1"/>
          </p:cNvSpPr>
          <p:nvPr/>
        </p:nvSpPr>
        <p:spPr bwMode="auto">
          <a:xfrm>
            <a:off x="3186113" y="1493838"/>
            <a:ext cx="4159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ea typeface="MS PGothic" charset="0"/>
                <a:cs typeface="MS PGothic" charset="0"/>
              </a:rPr>
              <a:t>GK</a:t>
            </a:r>
          </a:p>
        </p:txBody>
      </p:sp>
      <p:sp>
        <p:nvSpPr>
          <p:cNvPr id="163934" name="Title 1"/>
          <p:cNvSpPr txBox="1">
            <a:spLocks/>
          </p:cNvSpPr>
          <p:nvPr/>
        </p:nvSpPr>
        <p:spPr bwMode="auto">
          <a:xfrm>
            <a:off x="6308725" y="3252788"/>
            <a:ext cx="7969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b"/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1CC83D"/>
                </a:solidFill>
                <a:ea typeface="MS PGothic" charset="0"/>
                <a:cs typeface="MS PGothic" charset="0"/>
              </a:rPr>
              <a:t>ROS1</a:t>
            </a:r>
          </a:p>
        </p:txBody>
      </p:sp>
    </p:spTree>
    <p:extLst>
      <p:ext uri="{BB962C8B-B14F-4D97-AF65-F5344CB8AC3E}">
        <p14:creationId xmlns:p14="http://schemas.microsoft.com/office/powerpoint/2010/main" val="11704361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>
          <a:xfrm>
            <a:off x="0" y="376238"/>
            <a:ext cx="9144000" cy="1143000"/>
          </a:xfrm>
        </p:spPr>
        <p:txBody>
          <a:bodyPr/>
          <a:lstStyle/>
          <a:p>
            <a:r>
              <a:rPr lang="en-US" sz="3600">
                <a:latin typeface="Arial" charset="0"/>
              </a:rPr>
              <a:t>What is Next Generation Sequencing (NGS)?</a:t>
            </a:r>
          </a:p>
        </p:txBody>
      </p:sp>
      <p:pic>
        <p:nvPicPr>
          <p:cNvPr id="134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03375"/>
            <a:ext cx="8404225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7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>
          <a:xfrm>
            <a:off x="0" y="296863"/>
            <a:ext cx="9144000" cy="11049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600" dirty="0">
                <a:latin typeface="Arial" charset="0"/>
              </a:rPr>
              <a:t>ROS1 and ALK TK Domains Are Similar</a:t>
            </a:r>
            <a:br>
              <a:rPr lang="en-US" sz="3600" dirty="0">
                <a:latin typeface="Arial" charset="0"/>
              </a:rPr>
            </a:br>
            <a:r>
              <a:rPr lang="en-US" sz="2400" i="1" dirty="0">
                <a:solidFill>
                  <a:srgbClr val="FFFF00"/>
                </a:solidFill>
                <a:latin typeface="Arial" charset="0"/>
              </a:rPr>
              <a:t>77% Identity in ATP-Binding Site</a:t>
            </a:r>
            <a:endParaRPr lang="en-US" sz="2400" dirty="0">
              <a:solidFill>
                <a:srgbClr val="FFFF00"/>
              </a:solidFill>
              <a:latin typeface="Arial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665922"/>
              </p:ext>
            </p:extLst>
          </p:nvPr>
        </p:nvGraphicFramePr>
        <p:xfrm>
          <a:off x="269326" y="2000250"/>
          <a:ext cx="8466146" cy="609600"/>
        </p:xfrm>
        <a:graphic>
          <a:graphicData uri="http://schemas.openxmlformats.org/drawingml/2006/table">
            <a:tbl>
              <a:tblPr/>
              <a:tblGrid>
                <a:gridCol w="611335"/>
                <a:gridCol w="226900"/>
                <a:gridCol w="320083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370019"/>
                <a:gridCol w="370019"/>
                <a:gridCol w="370019"/>
                <a:gridCol w="370019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  <a:gridCol w="277512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Kinase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L1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D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L9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BD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N2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N3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N4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N5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H1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Arial"/>
                        </a:rPr>
                        <a:t>H3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Arial"/>
                        </a:rPr>
                        <a:t>H4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Arial"/>
                        </a:rPr>
                        <a:t>H5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Arial"/>
                        </a:rPr>
                        <a:t>H6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Arial"/>
                        </a:rPr>
                        <a:t>H7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Arial"/>
                        </a:rPr>
                        <a:t>H8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latin typeface="Arial"/>
                        </a:rPr>
                        <a:t>H9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H10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H11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H12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H13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C1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C2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C3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C4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C5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C6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C7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Arial"/>
                        </a:rPr>
                        <a:t>C8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FF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ALK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V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A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K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I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V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I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M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A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accent6"/>
                          </a:solidFill>
                          <a:latin typeface="Arial"/>
                        </a:rPr>
                        <a:t>D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K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accent6"/>
                          </a:solidFill>
                          <a:latin typeface="Arial"/>
                        </a:rPr>
                        <a:t>S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R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N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D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F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M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latin typeface="Arial"/>
                        </a:rPr>
                        <a:t>ROS1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V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A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K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M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I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M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E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D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T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R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N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accent6"/>
                          </a:solidFill>
                          <a:latin typeface="Arial"/>
                        </a:rPr>
                        <a:t>D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F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G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accent6"/>
                          </a:solidFill>
                          <a:latin typeface="Arial"/>
                        </a:rPr>
                        <a:t>L</a:t>
                      </a:r>
                    </a:p>
                  </a:txBody>
                  <a:tcPr marL="8774" marR="8774" marT="87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648926" y="1620319"/>
            <a:ext cx="1649639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>
                  <a:solidFill>
                    <a:srgbClr val="FFFFFF">
                      <a:alpha val="63000"/>
                    </a:srgbClr>
                  </a:solidFill>
                </a:ln>
                <a:solidFill>
                  <a:srgbClr val="FFFF00"/>
                </a:solidFill>
                <a:latin typeface="Arial"/>
                <a:ea typeface="ＭＳ Ｐゴシック" pitchFamily="34" charset="-128"/>
              </a:rPr>
              <a:t>N-Terminus</a:t>
            </a:r>
          </a:p>
        </p:txBody>
      </p:sp>
      <p:sp>
        <p:nvSpPr>
          <p:cNvPr id="164954" name="TextBox 8"/>
          <p:cNvSpPr txBox="1">
            <a:spLocks noChangeArrowheads="1"/>
          </p:cNvSpPr>
          <p:nvPr/>
        </p:nvSpPr>
        <p:spPr bwMode="auto">
          <a:xfrm>
            <a:off x="3618951" y="1619250"/>
            <a:ext cx="19113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92D050"/>
                </a:solidFill>
                <a:ea typeface="MS PGothic" charset="0"/>
                <a:cs typeface="MS PGothic" charset="0"/>
              </a:rPr>
              <a:t>Extended Hinge Region</a:t>
            </a:r>
          </a:p>
        </p:txBody>
      </p:sp>
      <p:sp>
        <p:nvSpPr>
          <p:cNvPr id="164955" name="TextBox 10"/>
          <p:cNvSpPr txBox="1">
            <a:spLocks noChangeArrowheads="1"/>
          </p:cNvSpPr>
          <p:nvPr/>
        </p:nvSpPr>
        <p:spPr bwMode="auto">
          <a:xfrm>
            <a:off x="6895551" y="1619250"/>
            <a:ext cx="10271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FFCCFF"/>
                </a:solidFill>
                <a:ea typeface="MS PGothic" charset="0"/>
                <a:cs typeface="MS PGothic" charset="0"/>
              </a:rPr>
              <a:t>C-Terminus</a:t>
            </a:r>
          </a:p>
        </p:txBody>
      </p:sp>
      <p:pic>
        <p:nvPicPr>
          <p:cNvPr id="164956" name="Picture 10" descr="alk_ros cop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3116263"/>
            <a:ext cx="4549775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957" name="TextBox 6"/>
          <p:cNvSpPr txBox="1">
            <a:spLocks noChangeArrowheads="1"/>
          </p:cNvSpPr>
          <p:nvPr/>
        </p:nvSpPr>
        <p:spPr bwMode="auto">
          <a:xfrm>
            <a:off x="3090314" y="1493838"/>
            <a:ext cx="4159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rgbClr val="FFFFFF"/>
                </a:solidFill>
                <a:ea typeface="MS PGothic" charset="0"/>
                <a:cs typeface="MS PGothic" charset="0"/>
              </a:rPr>
              <a:t>GK</a:t>
            </a:r>
          </a:p>
        </p:txBody>
      </p:sp>
      <p:sp>
        <p:nvSpPr>
          <p:cNvPr id="164958" name="Title 1"/>
          <p:cNvSpPr txBox="1">
            <a:spLocks/>
          </p:cNvSpPr>
          <p:nvPr/>
        </p:nvSpPr>
        <p:spPr bwMode="auto">
          <a:xfrm>
            <a:off x="6212926" y="3252788"/>
            <a:ext cx="79692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b"/>
          <a:lstStyle>
            <a:lvl1pPr>
              <a:defRPr sz="3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>
              <a:defRPr sz="28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Clr>
                <a:srgbClr val="F09828"/>
              </a:buClr>
              <a:buFont typeface="Arial" charset="0"/>
              <a:buChar char="»"/>
              <a:defRPr sz="20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1CC83D"/>
                </a:solidFill>
                <a:ea typeface="MS PGothic" charset="0"/>
                <a:cs typeface="MS PGothic" charset="0"/>
              </a:rPr>
              <a:t>ROS1</a:t>
            </a:r>
          </a:p>
        </p:txBody>
      </p:sp>
      <p:sp>
        <p:nvSpPr>
          <p:cNvPr id="12" name="ZoneTexte 11"/>
          <p:cNvSpPr txBox="1">
            <a:spLocks noChangeArrowheads="1"/>
          </p:cNvSpPr>
          <p:nvPr/>
        </p:nvSpPr>
        <p:spPr bwMode="auto">
          <a:xfrm>
            <a:off x="1091651" y="4535488"/>
            <a:ext cx="5184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400" b="1" dirty="0">
                <a:cs typeface="Arial" charset="0"/>
              </a:rPr>
              <a:t>77% RR to </a:t>
            </a:r>
            <a:r>
              <a:rPr lang="fr-FR" sz="2400" b="1" dirty="0" err="1">
                <a:cs typeface="Arial" charset="0"/>
              </a:rPr>
              <a:t>crizotinib</a:t>
            </a:r>
            <a:endParaRPr lang="fr-FR" sz="2400" b="1" dirty="0">
              <a:cs typeface="Arial" charset="0"/>
            </a:endParaRPr>
          </a:p>
        </p:txBody>
      </p:sp>
      <p:sp useBgFill="1">
        <p:nvSpPr>
          <p:cNvPr id="18" name="Rectangle 17"/>
          <p:cNvSpPr/>
          <p:nvPr/>
        </p:nvSpPr>
        <p:spPr>
          <a:xfrm>
            <a:off x="191886" y="1576499"/>
            <a:ext cx="8837655" cy="384495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53397" y="1589199"/>
            <a:ext cx="9005656" cy="3844950"/>
            <a:chOff x="249196" y="1589199"/>
            <a:chExt cx="9005656" cy="3844950"/>
          </a:xfrm>
        </p:grpSpPr>
        <p:sp>
          <p:nvSpPr>
            <p:cNvPr id="2" name="TextBox 1"/>
            <p:cNvSpPr txBox="1"/>
            <p:nvPr/>
          </p:nvSpPr>
          <p:spPr>
            <a:xfrm>
              <a:off x="1425834" y="1589199"/>
              <a:ext cx="6827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Best Tumor Response in ROS1-Rearranged Lung Cancer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1463923" y="3382476"/>
              <a:ext cx="3764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Best Response From Baseline, %</a:t>
              </a:r>
              <a:endParaRPr lang="en-US" sz="1600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3007" y="1725679"/>
              <a:ext cx="759719" cy="3611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100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80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60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40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20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-20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-40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-60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-80 –</a:t>
              </a:r>
            </a:p>
            <a:p>
              <a:pPr algn="r">
                <a:lnSpc>
                  <a:spcPct val="190000"/>
                </a:lnSpc>
              </a:pPr>
              <a:r>
                <a:rPr lang="en-US" sz="1100" b="1" dirty="0" smtClean="0"/>
                <a:t>-100 –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95275" y="2070100"/>
              <a:ext cx="301752" cy="149318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97027" y="2430013"/>
              <a:ext cx="301752" cy="113327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98779" y="2450652"/>
              <a:ext cx="301752" cy="111263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87607" y="3563290"/>
              <a:ext cx="301752" cy="74910"/>
            </a:xfrm>
            <a:prstGeom prst="rect">
              <a:avLst/>
            </a:prstGeom>
            <a:solidFill>
              <a:srgbClr val="FFC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89358" y="3563290"/>
              <a:ext cx="622191" cy="46356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98849" y="3563291"/>
              <a:ext cx="895351" cy="643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94200" y="3563289"/>
              <a:ext cx="301752" cy="7003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8718" y="3551753"/>
              <a:ext cx="301752" cy="7245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90470" y="3563289"/>
              <a:ext cx="301752" cy="78158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92222" y="3563291"/>
              <a:ext cx="301752" cy="86717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587624" y="3563289"/>
              <a:ext cx="301752" cy="92258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89376" y="3563289"/>
              <a:ext cx="301752" cy="102723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191128" y="3563290"/>
              <a:ext cx="301752" cy="108330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80180" y="3562074"/>
              <a:ext cx="625470" cy="118703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92950" y="3551753"/>
              <a:ext cx="301752" cy="129219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394702" y="3549053"/>
              <a:ext cx="301752" cy="143614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96454" y="3551753"/>
              <a:ext cx="1203706" cy="158972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 flipV="1">
              <a:off x="1107976" y="4026854"/>
              <a:ext cx="7811589" cy="1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1088571" y="3563289"/>
              <a:ext cx="7811589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116685" y="3648891"/>
              <a:ext cx="8138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1      2      3      4      5      6     7      8      9     10   11    12    13    14   15    16    17    18    19    20   21    22    23   24    25    26     </a:t>
              </a:r>
              <a:endParaRPr lang="en-US" sz="1100" b="1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 flipV="1">
              <a:off x="1097091" y="3291842"/>
              <a:ext cx="7811589" cy="1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312210" y="4752623"/>
            <a:ext cx="50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31237" y="3840480"/>
            <a:ext cx="50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SD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948791" y="3005001"/>
            <a:ext cx="58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  <a:r>
              <a:rPr lang="en-US" b="1" dirty="0" smtClean="0"/>
              <a:t>R</a:t>
            </a:r>
            <a:endParaRPr lang="en-US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992772" y="1958531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200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Titre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1143000"/>
          </a:xfrm>
        </p:spPr>
        <p:txBody>
          <a:bodyPr/>
          <a:lstStyle/>
          <a:p>
            <a:r>
              <a:rPr lang="fr-FR">
                <a:latin typeface="Arial" charset="0"/>
              </a:rPr>
              <a:t>A More Complex Picture</a:t>
            </a:r>
            <a:br>
              <a:rPr lang="fr-FR">
                <a:latin typeface="Arial" charset="0"/>
              </a:rPr>
            </a:br>
            <a:r>
              <a:rPr lang="fr-FR" sz="3200">
                <a:solidFill>
                  <a:srgbClr val="FFFF00"/>
                </a:solidFill>
                <a:latin typeface="Arial" charset="0"/>
              </a:rPr>
              <a:t>Missing Driver Proof of Concept</a:t>
            </a:r>
          </a:p>
        </p:txBody>
      </p:sp>
      <p:pic>
        <p:nvPicPr>
          <p:cNvPr id="173059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628775"/>
            <a:ext cx="7924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1188" y="2997200"/>
            <a:ext cx="7921625" cy="35385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baseline="30000" dirty="0">
                <a:solidFill>
                  <a:srgbClr val="FFFFFF"/>
                </a:solidFill>
                <a:latin typeface="Arial"/>
                <a:ea typeface="+mn-ea"/>
              </a:rPr>
              <a:t>1%-2% NSCLC, responsive to ROS </a:t>
            </a:r>
            <a:r>
              <a:rPr lang="fr-FR" sz="2400" b="1" baseline="30000" dirty="0" err="1">
                <a:solidFill>
                  <a:srgbClr val="FFFFFF"/>
                </a:solidFill>
                <a:latin typeface="Arial"/>
                <a:ea typeface="+mn-ea"/>
              </a:rPr>
              <a:t>TKIs</a:t>
            </a:r>
            <a:r>
              <a:rPr lang="fr-FR" sz="2400" b="1" baseline="30000" dirty="0">
                <a:solidFill>
                  <a:srgbClr val="FFFFFF"/>
                </a:solidFill>
                <a:latin typeface="Arial"/>
                <a:ea typeface="+mn-ea"/>
              </a:rPr>
              <a:t> </a:t>
            </a:r>
            <a:r>
              <a:rPr lang="fr-FR" sz="2400" b="1" dirty="0">
                <a:solidFill>
                  <a:srgbClr val="FFFFFF"/>
                </a:solidFill>
                <a:latin typeface="Arial"/>
                <a:ea typeface="+mn-ea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b="1" dirty="0">
              <a:solidFill>
                <a:srgbClr val="FFFFFF"/>
              </a:solidFill>
              <a:latin typeface="Arial"/>
              <a:ea typeface="+mn-ea"/>
            </a:endParaRPr>
          </a:p>
          <a:p>
            <a:pPr marL="227013" indent="-227013" fontAlgn="auto">
              <a:spcBef>
                <a:spcPts val="0"/>
              </a:spcBef>
              <a:spcAft>
                <a:spcPts val="0"/>
              </a:spcAft>
              <a:buClr>
                <a:srgbClr val="F09828"/>
              </a:buClr>
              <a:buFont typeface="Arial"/>
              <a:buChar char="•"/>
              <a:defRPr/>
            </a:pP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8.7% (2/23) in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cholangiocarcinomas</a:t>
            </a:r>
            <a:endParaRPr lang="fr-FR" sz="2000" b="1" dirty="0">
              <a:solidFill>
                <a:srgbClr val="FFFFFF"/>
              </a:solidFill>
              <a:latin typeface="Arial"/>
              <a:ea typeface="+mn-ea"/>
            </a:endParaRPr>
          </a:p>
          <a:p>
            <a:pPr marL="227013" indent="-227013" fontAlgn="auto">
              <a:spcBef>
                <a:spcPts val="0"/>
              </a:spcBef>
              <a:spcAft>
                <a:spcPts val="0"/>
              </a:spcAft>
              <a:buClr>
                <a:srgbClr val="F09828"/>
              </a:buClr>
              <a:buFont typeface="Arial"/>
              <a:buChar char="•"/>
              <a:defRPr/>
            </a:pP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0.5% (1/200) in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ovarian</a:t>
            </a: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 cancers</a:t>
            </a:r>
          </a:p>
          <a:p>
            <a:pPr marL="227013" indent="-227013" fontAlgn="auto">
              <a:spcBef>
                <a:spcPts val="0"/>
              </a:spcBef>
              <a:spcAft>
                <a:spcPts val="0"/>
              </a:spcAft>
              <a:buClr>
                <a:srgbClr val="F09828"/>
              </a:buClr>
              <a:buFont typeface="Arial"/>
              <a:buChar char="•"/>
              <a:defRPr/>
            </a:pP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0.6% (3/495) in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gastric</a:t>
            </a: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adenocarcinomas</a:t>
            </a:r>
            <a:endParaRPr lang="fr-FR" sz="2000" b="1" dirty="0">
              <a:solidFill>
                <a:srgbClr val="FFFFFF"/>
              </a:solidFill>
              <a:latin typeface="Arial"/>
              <a:ea typeface="+mn-ea"/>
            </a:endParaRPr>
          </a:p>
          <a:p>
            <a:pPr marL="227013" indent="-227013" fontAlgn="auto">
              <a:spcBef>
                <a:spcPts val="0"/>
              </a:spcBef>
              <a:spcAft>
                <a:spcPts val="0"/>
              </a:spcAft>
              <a:buClr>
                <a:srgbClr val="F09828"/>
              </a:buClr>
              <a:buFont typeface="Arial"/>
              <a:buChar char="•"/>
              <a:defRPr/>
            </a:pP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0.8% (2/ 236) in colorectal cancers</a:t>
            </a:r>
          </a:p>
          <a:p>
            <a:pPr marL="227013" indent="-227013" fontAlgn="auto">
              <a:spcBef>
                <a:spcPts val="0"/>
              </a:spcBef>
              <a:spcAft>
                <a:spcPts val="0"/>
              </a:spcAft>
              <a:buClr>
                <a:srgbClr val="F09828"/>
              </a:buClr>
              <a:buFont typeface="Arial"/>
              <a:buChar char="•"/>
              <a:defRPr/>
            </a:pP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7.7% (2/26) in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inflammatory</a:t>
            </a: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myofibroblastic</a:t>
            </a: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tumors</a:t>
            </a:r>
            <a:endParaRPr lang="fr-FR" sz="2000" b="1" dirty="0">
              <a:solidFill>
                <a:srgbClr val="FFFFFF"/>
              </a:solidFill>
              <a:latin typeface="Arial"/>
              <a:ea typeface="+mn-ea"/>
            </a:endParaRPr>
          </a:p>
          <a:p>
            <a:pPr marL="227013" indent="-227013" fontAlgn="auto">
              <a:spcBef>
                <a:spcPts val="0"/>
              </a:spcBef>
              <a:spcAft>
                <a:spcPts val="0"/>
              </a:spcAft>
              <a:buClr>
                <a:srgbClr val="F09828"/>
              </a:buClr>
              <a:buFont typeface="Arial"/>
              <a:buChar char="•"/>
              <a:defRPr/>
            </a:pP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2.9% (1/34) in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angiosarcomas</a:t>
            </a:r>
            <a:endParaRPr lang="fr-FR" sz="2000" b="1" dirty="0">
              <a:solidFill>
                <a:srgbClr val="FFFFFF"/>
              </a:solidFill>
              <a:latin typeface="Arial"/>
              <a:ea typeface="+mn-ea"/>
            </a:endParaRPr>
          </a:p>
          <a:p>
            <a:pPr marL="227013" indent="-227013" fontAlgn="auto">
              <a:spcBef>
                <a:spcPts val="0"/>
              </a:spcBef>
              <a:spcAft>
                <a:spcPts val="0"/>
              </a:spcAft>
              <a:buClr>
                <a:srgbClr val="F09828"/>
              </a:buClr>
              <a:buFont typeface="Arial"/>
              <a:buChar char="•"/>
              <a:defRPr/>
            </a:pP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5% (1/20) in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epithelioid</a:t>
            </a:r>
            <a:r>
              <a:rPr lang="fr-FR" sz="2000" b="1" dirty="0">
                <a:solidFill>
                  <a:srgbClr val="FFFFFF"/>
                </a:solidFill>
                <a:latin typeface="Arial"/>
                <a:ea typeface="+mn-ea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latin typeface="Arial"/>
                <a:ea typeface="+mn-ea"/>
              </a:rPr>
              <a:t>hemangioendotheliomas</a:t>
            </a:r>
            <a:endParaRPr lang="fr-FR" sz="2000" b="1" dirty="0">
              <a:solidFill>
                <a:srgbClr val="FFFFFF"/>
              </a:solidFill>
              <a:latin typeface="Arial"/>
              <a:ea typeface="+mn-ea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lang="fr-FR" sz="2400" b="1" baseline="30000" dirty="0">
              <a:solidFill>
                <a:srgbClr val="FFFFFF"/>
              </a:solidFill>
              <a:latin typeface="Arial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baseline="30000" dirty="0" smtClean="0">
                <a:solidFill>
                  <a:srgbClr val="FFFF00"/>
                </a:solidFill>
                <a:latin typeface="Arial"/>
                <a:ea typeface="+mn-ea"/>
              </a:rPr>
              <a:t>Will all </a:t>
            </a:r>
            <a:r>
              <a:rPr lang="fr-FR" sz="2400" b="1" baseline="30000" dirty="0" err="1" smtClean="0">
                <a:solidFill>
                  <a:srgbClr val="FFFF00"/>
                </a:solidFill>
                <a:latin typeface="Arial"/>
                <a:ea typeface="+mn-ea"/>
              </a:rPr>
              <a:t>these</a:t>
            </a:r>
            <a:r>
              <a:rPr lang="fr-FR" sz="2400" b="1" baseline="30000" dirty="0" smtClean="0">
                <a:solidFill>
                  <a:srgbClr val="FFFF00"/>
                </a:solidFill>
                <a:latin typeface="Arial"/>
                <a:ea typeface="+mn-ea"/>
              </a:rPr>
              <a:t> </a:t>
            </a:r>
            <a:r>
              <a:rPr lang="fr-FR" sz="2400" b="1" baseline="30000" dirty="0" err="1" smtClean="0">
                <a:solidFill>
                  <a:srgbClr val="FFFF00"/>
                </a:solidFill>
                <a:latin typeface="Arial"/>
                <a:ea typeface="+mn-ea"/>
              </a:rPr>
              <a:t>tumor</a:t>
            </a:r>
            <a:r>
              <a:rPr lang="fr-FR" sz="2400" b="1" baseline="30000" dirty="0" smtClean="0">
                <a:solidFill>
                  <a:srgbClr val="FFFF00"/>
                </a:solidFill>
                <a:latin typeface="Arial"/>
                <a:ea typeface="+mn-ea"/>
              </a:rPr>
              <a:t> sites </a:t>
            </a:r>
            <a:r>
              <a:rPr lang="fr-FR" sz="2400" b="1" baseline="30000" dirty="0" err="1" smtClean="0">
                <a:solidFill>
                  <a:srgbClr val="FFFF00"/>
                </a:solidFill>
                <a:latin typeface="Arial"/>
                <a:ea typeface="+mn-ea"/>
              </a:rPr>
              <a:t>respond</a:t>
            </a:r>
            <a:r>
              <a:rPr lang="fr-FR" sz="2400" b="1" baseline="30000" dirty="0" smtClean="0">
                <a:solidFill>
                  <a:srgbClr val="FFFF00"/>
                </a:solidFill>
                <a:latin typeface="Arial"/>
                <a:ea typeface="+mn-ea"/>
              </a:rPr>
              <a:t> </a:t>
            </a:r>
            <a:r>
              <a:rPr lang="fr-FR" sz="2400" b="1" baseline="30000" dirty="0">
                <a:solidFill>
                  <a:srgbClr val="FFFF00"/>
                </a:solidFill>
                <a:latin typeface="Arial"/>
                <a:ea typeface="+mn-ea"/>
              </a:rPr>
              <a:t>to </a:t>
            </a:r>
            <a:r>
              <a:rPr lang="fr-FR" sz="2400" b="1" baseline="30000" dirty="0" smtClean="0">
                <a:solidFill>
                  <a:srgbClr val="FFFF00"/>
                </a:solidFill>
                <a:latin typeface="Arial"/>
                <a:ea typeface="+mn-ea"/>
              </a:rPr>
              <a:t>ROS-</a:t>
            </a:r>
            <a:r>
              <a:rPr lang="fr-FR" sz="2400" b="1" baseline="30000" dirty="0" err="1" smtClean="0">
                <a:solidFill>
                  <a:srgbClr val="FFFF00"/>
                </a:solidFill>
                <a:latin typeface="Arial"/>
                <a:ea typeface="+mn-ea"/>
              </a:rPr>
              <a:t>targeted</a:t>
            </a:r>
            <a:r>
              <a:rPr lang="fr-FR" sz="2400" b="1" baseline="30000" dirty="0" smtClean="0">
                <a:solidFill>
                  <a:srgbClr val="FFFF00"/>
                </a:solidFill>
                <a:latin typeface="Arial"/>
                <a:ea typeface="+mn-ea"/>
              </a:rPr>
              <a:t> </a:t>
            </a:r>
            <a:r>
              <a:rPr lang="fr-FR" sz="2400" b="1" baseline="30000" dirty="0" err="1">
                <a:solidFill>
                  <a:srgbClr val="FFFF00"/>
                </a:solidFill>
                <a:latin typeface="Arial"/>
                <a:ea typeface="+mn-ea"/>
              </a:rPr>
              <a:t>therapy</a:t>
            </a:r>
            <a:r>
              <a:rPr lang="fr-FR" sz="2400" b="1" baseline="30000" dirty="0">
                <a:solidFill>
                  <a:srgbClr val="FFFF00"/>
                </a:solidFill>
                <a:latin typeface="Arial"/>
                <a:ea typeface="+mn-ea"/>
              </a:rPr>
              <a:t>?</a:t>
            </a:r>
            <a:endParaRPr lang="fr-FR" sz="2400" b="1" dirty="0">
              <a:solidFill>
                <a:srgbClr val="FFFF00"/>
              </a:solidFill>
              <a:latin typeface="Arial"/>
              <a:ea typeface="+mn-ea"/>
            </a:endParaRPr>
          </a:p>
        </p:txBody>
      </p:sp>
      <p:sp>
        <p:nvSpPr>
          <p:cNvPr id="173061" name="TextBox 5"/>
          <p:cNvSpPr txBox="1">
            <a:spLocks noChangeArrowheads="1"/>
          </p:cNvSpPr>
          <p:nvPr/>
        </p:nvSpPr>
        <p:spPr bwMode="auto">
          <a:xfrm>
            <a:off x="373063" y="6446838"/>
            <a:ext cx="79803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defTabSz="4556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556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56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56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561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b="1" dirty="0">
                <a:solidFill>
                  <a:srgbClr val="FFFFFF"/>
                </a:solidFill>
                <a:cs typeface="Arial" charset="0"/>
              </a:rPr>
              <a:t>Davies KD, et al. </a:t>
            </a:r>
            <a:r>
              <a:rPr lang="fr-FR" sz="1200" b="1" i="1" dirty="0">
                <a:solidFill>
                  <a:srgbClr val="FFFFFF"/>
                </a:solidFill>
                <a:cs typeface="Arial" charset="0"/>
              </a:rPr>
              <a:t>Clin Cancer </a:t>
            </a:r>
            <a:r>
              <a:rPr lang="fr-FR" sz="1200" b="1" i="1" dirty="0" err="1">
                <a:solidFill>
                  <a:srgbClr val="FFFFFF"/>
                </a:solidFill>
                <a:cs typeface="Arial" charset="0"/>
              </a:rPr>
              <a:t>Res</a:t>
            </a:r>
            <a:r>
              <a:rPr lang="fr-FR" sz="1200" b="1" dirty="0">
                <a:solidFill>
                  <a:srgbClr val="FFFFFF"/>
                </a:solidFill>
                <a:cs typeface="Arial" charset="0"/>
              </a:rPr>
              <a:t>. 2013;19(15):4040-4045.</a:t>
            </a:r>
          </a:p>
        </p:txBody>
      </p:sp>
    </p:spTree>
    <p:extLst>
      <p:ext uri="{BB962C8B-B14F-4D97-AF65-F5344CB8AC3E}">
        <p14:creationId xmlns:p14="http://schemas.microsoft.com/office/powerpoint/2010/main" val="19179871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>
          <a:xfrm>
            <a:off x="309563" y="2935288"/>
            <a:ext cx="8467725" cy="1143000"/>
          </a:xfrm>
        </p:spPr>
        <p:txBody>
          <a:bodyPr/>
          <a:lstStyle/>
          <a:p>
            <a:r>
              <a:rPr lang="en-US">
                <a:latin typeface="Arial" charset="0"/>
              </a:rPr>
              <a:t>Potential Indications: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Cancer of Unknown Primary, Rare Tumors, and Patients Who Have Exhausted Standard Treatments</a:t>
            </a:r>
          </a:p>
        </p:txBody>
      </p:sp>
    </p:spTree>
    <p:extLst>
      <p:ext uri="{BB962C8B-B14F-4D97-AF65-F5344CB8AC3E}">
        <p14:creationId xmlns:p14="http://schemas.microsoft.com/office/powerpoint/2010/main" val="36239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Content Placeholder 2"/>
          <p:cNvSpPr>
            <a:spLocks noGrp="1"/>
          </p:cNvSpPr>
          <p:nvPr>
            <p:ph idx="1"/>
          </p:nvPr>
        </p:nvSpPr>
        <p:spPr>
          <a:xfrm>
            <a:off x="268006" y="549911"/>
            <a:ext cx="8416925" cy="4525963"/>
          </a:xfrm>
        </p:spPr>
        <p:txBody>
          <a:bodyPr/>
          <a:lstStyle/>
          <a:p>
            <a:r>
              <a:rPr lang="en-US">
                <a:latin typeface="Arial" charset="0"/>
              </a:rPr>
              <a:t>Cancer of Unknown Primary (CUP)</a:t>
            </a:r>
          </a:p>
          <a:p>
            <a:pPr lvl="1"/>
            <a:r>
              <a:rPr lang="en-US">
                <a:latin typeface="Arial" charset="0"/>
              </a:rPr>
              <a:t>More molecular information may help identify the potential site of origination and any mutations that may potentially be targeted with therapy</a:t>
            </a:r>
          </a:p>
          <a:p>
            <a:r>
              <a:rPr lang="en-US">
                <a:latin typeface="Arial" charset="0"/>
              </a:rPr>
              <a:t>Rare tumors with aggressive biology</a:t>
            </a:r>
          </a:p>
          <a:p>
            <a:pPr lvl="1"/>
            <a:r>
              <a:rPr lang="en-US">
                <a:latin typeface="Arial" charset="0"/>
              </a:rPr>
              <a:t>May not have time for trial and error with different treatments; NGS may identify targetable mutations</a:t>
            </a:r>
          </a:p>
          <a:p>
            <a:r>
              <a:rPr lang="en-US">
                <a:latin typeface="Arial" charset="0"/>
              </a:rPr>
              <a:t>Patients who have exhausted standard treatments</a:t>
            </a:r>
          </a:p>
          <a:p>
            <a:pPr lvl="1"/>
            <a:r>
              <a:rPr lang="en-US">
                <a:latin typeface="Arial" charset="0"/>
              </a:rPr>
              <a:t>NGS may identify new targetable mutations</a:t>
            </a:r>
          </a:p>
        </p:txBody>
      </p:sp>
    </p:spTree>
    <p:extLst>
      <p:ext uri="{BB962C8B-B14F-4D97-AF65-F5344CB8AC3E}">
        <p14:creationId xmlns:p14="http://schemas.microsoft.com/office/powerpoint/2010/main" val="30717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38" y="352329"/>
            <a:ext cx="8467725" cy="11430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85000"/>
              </a:lnSpc>
              <a:spcAft>
                <a:spcPts val="0"/>
              </a:spcAft>
              <a:defRPr/>
            </a:pPr>
            <a:r>
              <a:rPr lang="fr-FR" sz="3600" dirty="0" smtClean="0"/>
              <a:t>A </a:t>
            </a:r>
            <a:r>
              <a:rPr lang="fr-FR" sz="3600" dirty="0" err="1" smtClean="0"/>
              <a:t>Specific</a:t>
            </a:r>
            <a:r>
              <a:rPr lang="fr-FR" sz="3600" dirty="0" smtClean="0"/>
              <a:t> Driver Mutation in </a:t>
            </a:r>
            <a:r>
              <a:rPr lang="fr-FR" sz="3600" dirty="0" err="1" smtClean="0"/>
              <a:t>Anaplastic</a:t>
            </a:r>
            <a:r>
              <a:rPr lang="fr-FR" sz="3600" dirty="0" smtClean="0"/>
              <a:t> </a:t>
            </a:r>
            <a:r>
              <a:rPr lang="fr-FR" sz="3600" dirty="0" err="1" smtClean="0"/>
              <a:t>Thyroid</a:t>
            </a:r>
            <a:r>
              <a:rPr lang="fr-FR" sz="3600" dirty="0" smtClean="0"/>
              <a:t> Cancer</a:t>
            </a:r>
            <a:endParaRPr lang="fr-FR" sz="3600" dirty="0"/>
          </a:p>
        </p:txBody>
      </p:sp>
      <p:pic>
        <p:nvPicPr>
          <p:cNvPr id="100355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73238"/>
            <a:ext cx="76708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6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997200"/>
            <a:ext cx="3097212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997200"/>
            <a:ext cx="3762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9408" y="6441055"/>
            <a:ext cx="4202592" cy="276989"/>
          </a:xfrm>
          <a:prstGeom prst="rect">
            <a:avLst/>
          </a:prstGeom>
          <a:noFill/>
        </p:spPr>
        <p:txBody>
          <a:bodyPr wrap="square" lIns="91430" tIns="45715" rIns="91430" bIns="45715">
            <a:spAutoFit/>
          </a:bodyPr>
          <a:lstStyle/>
          <a:p>
            <a:pPr defTabSz="457153">
              <a:defRPr/>
            </a:pPr>
            <a:r>
              <a:rPr lang="en-US" sz="1200" b="1" dirty="0" err="1" smtClean="0">
                <a:solidFill>
                  <a:prstClr val="white"/>
                </a:solidFill>
                <a:cs typeface="Arial" panose="020B0604020202020204" pitchFamily="34" charset="0"/>
              </a:rPr>
              <a:t>Rosove</a:t>
            </a:r>
            <a:r>
              <a:rPr lang="en-US" sz="1200" b="1" dirty="0" smtClean="0">
                <a:solidFill>
                  <a:prstClr val="white"/>
                </a:solidFill>
                <a:cs typeface="Arial" panose="020B0604020202020204" pitchFamily="34" charset="0"/>
              </a:rPr>
              <a:t> MH, et al. </a:t>
            </a:r>
            <a:r>
              <a:rPr lang="en-US" sz="1200" b="1" i="1" dirty="0" smtClean="0">
                <a:solidFill>
                  <a:prstClr val="white"/>
                </a:solidFill>
                <a:cs typeface="Arial" panose="020B0604020202020204" pitchFamily="34" charset="0"/>
              </a:rPr>
              <a:t>N </a:t>
            </a:r>
            <a:r>
              <a:rPr lang="en-US" sz="1200" b="1" i="1" dirty="0" err="1" smtClean="0">
                <a:solidFill>
                  <a:prstClr val="white"/>
                </a:solidFill>
                <a:cs typeface="Arial" panose="020B0604020202020204" pitchFamily="34" charset="0"/>
              </a:rPr>
              <a:t>Engl</a:t>
            </a:r>
            <a:r>
              <a:rPr lang="en-US" sz="1200" b="1" i="1" dirty="0" smtClean="0">
                <a:solidFill>
                  <a:prstClr val="white"/>
                </a:solidFill>
                <a:cs typeface="Arial" panose="020B0604020202020204" pitchFamily="34" charset="0"/>
              </a:rPr>
              <a:t> J Med. </a:t>
            </a:r>
            <a:r>
              <a:rPr lang="en-US" sz="1200" b="1" dirty="0" smtClean="0">
                <a:solidFill>
                  <a:prstClr val="white"/>
                </a:solidFill>
                <a:cs typeface="Arial" panose="020B0604020202020204" pitchFamily="34" charset="0"/>
              </a:rPr>
              <a:t>2013;368(7):684-685.</a:t>
            </a:r>
            <a:endParaRPr lang="en-US" sz="1200" b="1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84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1"/>
          <p:cNvSpPr>
            <a:spLocks noGrp="1"/>
          </p:cNvSpPr>
          <p:nvPr>
            <p:ph type="title"/>
          </p:nvPr>
        </p:nvSpPr>
        <p:spPr>
          <a:xfrm>
            <a:off x="309563" y="2935288"/>
            <a:ext cx="8467725" cy="1143000"/>
          </a:xfrm>
        </p:spPr>
        <p:txBody>
          <a:bodyPr/>
          <a:lstStyle/>
          <a:p>
            <a:r>
              <a:rPr lang="en-US">
                <a:latin typeface="Arial" charset="0"/>
              </a:rPr>
              <a:t>Potential Indications: 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Breast Cancer</a:t>
            </a:r>
          </a:p>
        </p:txBody>
      </p:sp>
    </p:spTree>
    <p:extLst>
      <p:ext uri="{BB962C8B-B14F-4D97-AF65-F5344CB8AC3E}">
        <p14:creationId xmlns:p14="http://schemas.microsoft.com/office/powerpoint/2010/main" val="418265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-7938" y="139069"/>
            <a:ext cx="9186863" cy="1143000"/>
          </a:xfrm>
        </p:spPr>
        <p:txBody>
          <a:bodyPr/>
          <a:lstStyle/>
          <a:p>
            <a:pPr eaLnBrk="1" hangingPunct="1"/>
            <a:r>
              <a:rPr lang="fr-FR" altLang="en-US" sz="3200" u="sng" dirty="0" smtClean="0"/>
              <a:t>Candidate</a:t>
            </a:r>
            <a:r>
              <a:rPr lang="fr-FR" altLang="en-US" sz="3200" dirty="0" smtClean="0"/>
              <a:t> </a:t>
            </a:r>
            <a:r>
              <a:rPr lang="fr-FR" altLang="en-US" sz="3200" dirty="0" err="1" smtClean="0"/>
              <a:t>Actionable</a:t>
            </a:r>
            <a:r>
              <a:rPr lang="fr-FR" altLang="en-US" sz="3200" dirty="0" smtClean="0"/>
              <a:t> </a:t>
            </a:r>
            <a:r>
              <a:rPr lang="fr-FR" altLang="en-US" sz="3200" dirty="0" err="1" smtClean="0"/>
              <a:t>Genomic</a:t>
            </a:r>
            <a:r>
              <a:rPr lang="fr-FR" altLang="en-US" sz="3200" dirty="0" smtClean="0"/>
              <a:t> </a:t>
            </a:r>
            <a:r>
              <a:rPr lang="fr-FR" altLang="en-US" sz="3200" dirty="0" err="1" smtClean="0"/>
              <a:t>Alterations</a:t>
            </a:r>
            <a:r>
              <a:rPr lang="fr-FR" altLang="en-US" sz="3200" dirty="0" smtClean="0"/>
              <a:t> in </a:t>
            </a:r>
            <a:r>
              <a:rPr lang="fr-FR" altLang="en-US" sz="3200" dirty="0" err="1" smtClean="0"/>
              <a:t>Breast</a:t>
            </a:r>
            <a:r>
              <a:rPr lang="fr-FR" altLang="en-US" sz="3200" dirty="0" smtClean="0"/>
              <a:t> Cancer (</a:t>
            </a:r>
            <a:r>
              <a:rPr lang="fr-FR" altLang="en-US" sz="3200" dirty="0" err="1" smtClean="0"/>
              <a:t>With</a:t>
            </a:r>
            <a:r>
              <a:rPr lang="fr-FR" altLang="en-US" sz="3200" dirty="0" smtClean="0"/>
              <a:t> </a:t>
            </a:r>
            <a:r>
              <a:rPr lang="fr-FR" altLang="en-US" sz="3200" dirty="0" err="1" smtClean="0"/>
              <a:t>Drugs</a:t>
            </a:r>
            <a:r>
              <a:rPr lang="fr-FR" altLang="en-US" sz="3200" dirty="0" smtClean="0"/>
              <a:t> Under </a:t>
            </a:r>
            <a:r>
              <a:rPr lang="fr-FR" altLang="en-US" sz="3200" dirty="0" err="1" smtClean="0"/>
              <a:t>Development</a:t>
            </a:r>
            <a:r>
              <a:rPr lang="fr-FR" altLang="en-US" sz="3200" dirty="0" smtClean="0"/>
              <a:t>) 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382588" y="6257925"/>
            <a:ext cx="8396287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100" smtClean="0">
                <a:solidFill>
                  <a:srgbClr val="FFFFFF"/>
                </a:solidFill>
                <a:ea typeface="MS PGothic" pitchFamily="34" charset="-128"/>
              </a:rPr>
              <a:t>Stephens PJ,  et al. </a:t>
            </a:r>
            <a:r>
              <a:rPr lang="fr-FR" altLang="en-US" sz="1100" i="1" smtClean="0">
                <a:solidFill>
                  <a:srgbClr val="FFFFFF"/>
                </a:solidFill>
                <a:ea typeface="MS PGothic" pitchFamily="34" charset="-128"/>
              </a:rPr>
              <a:t>Nature.</a:t>
            </a:r>
            <a:r>
              <a:rPr lang="fr-FR" altLang="en-US" sz="1100" smtClean="0">
                <a:solidFill>
                  <a:srgbClr val="FFFFFF"/>
                </a:solidFill>
                <a:ea typeface="MS PGothic" pitchFamily="34" charset="-128"/>
              </a:rPr>
              <a:t> 2012;486(7403):400-404. The Cancer Genome Atlas Network. </a:t>
            </a:r>
            <a:r>
              <a:rPr lang="fr-FR" altLang="en-US" sz="1100" i="1" smtClean="0">
                <a:solidFill>
                  <a:srgbClr val="FFFFFF"/>
                </a:solidFill>
                <a:ea typeface="MS PGothic" pitchFamily="34" charset="-128"/>
              </a:rPr>
              <a:t>Nature.</a:t>
            </a:r>
            <a:r>
              <a:rPr lang="fr-FR" altLang="en-US" sz="1100" smtClean="0">
                <a:solidFill>
                  <a:srgbClr val="FFFFFF"/>
                </a:solidFill>
                <a:ea typeface="MS PGothic" pitchFamily="34" charset="-128"/>
              </a:rPr>
              <a:t> 2012;490(7418):61-70. Gewinner C, et al. </a:t>
            </a:r>
            <a:r>
              <a:rPr lang="fr-FR" altLang="en-US" sz="1100" i="1" smtClean="0">
                <a:solidFill>
                  <a:srgbClr val="FFFFFF"/>
                </a:solidFill>
                <a:ea typeface="MS PGothic" pitchFamily="34" charset="-128"/>
              </a:rPr>
              <a:t>Cancer Cell</a:t>
            </a:r>
            <a:r>
              <a:rPr lang="fr-FR" altLang="en-US" sz="1100" smtClean="0">
                <a:solidFill>
                  <a:srgbClr val="FFFFFF"/>
                </a:solidFill>
                <a:ea typeface="MS PGothic" pitchFamily="34" charset="-128"/>
              </a:rPr>
              <a:t>. 2009;16(2):115-125. André F, et al. </a:t>
            </a:r>
            <a:r>
              <a:rPr lang="fr-FR" altLang="en-US" sz="1100" i="1" smtClean="0">
                <a:solidFill>
                  <a:srgbClr val="FFFFFF"/>
                </a:solidFill>
                <a:ea typeface="MS PGothic" pitchFamily="34" charset="-128"/>
              </a:rPr>
              <a:t>Clin Cancer Res.</a:t>
            </a:r>
            <a:r>
              <a:rPr lang="fr-FR" altLang="en-US" sz="1100" smtClean="0">
                <a:solidFill>
                  <a:srgbClr val="FFFFFF"/>
                </a:solidFill>
                <a:ea typeface="MS PGothic" pitchFamily="34" charset="-128"/>
              </a:rPr>
              <a:t> 2009;15(2):417-419. Turner N, et al. </a:t>
            </a:r>
            <a:r>
              <a:rPr lang="fr-FR" altLang="en-US" sz="1100" i="1" smtClean="0">
                <a:solidFill>
                  <a:srgbClr val="FFFFFF"/>
                </a:solidFill>
                <a:ea typeface="MS PGothic" pitchFamily="34" charset="-128"/>
              </a:rPr>
              <a:t>Oncogene.</a:t>
            </a:r>
            <a:r>
              <a:rPr lang="fr-FR" altLang="en-US" sz="1100" smtClean="0">
                <a:solidFill>
                  <a:srgbClr val="FFFFFF"/>
                </a:solidFill>
                <a:ea typeface="MS PGothic" pitchFamily="34" charset="-128"/>
              </a:rPr>
              <a:t> 2010;29(14):20136-2023.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 rot="-5400000">
            <a:off x="-124618" y="2790031"/>
            <a:ext cx="2236788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600" smtClean="0">
                <a:solidFill>
                  <a:srgbClr val="FFFFFF"/>
                </a:solidFill>
                <a:ea typeface="MS PGothic" pitchFamily="34" charset="-128"/>
              </a:rPr>
              <a:t>% of Primary Tumors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1743075" y="1817688"/>
            <a:ext cx="131763" cy="29972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2070100" y="3697288"/>
            <a:ext cx="141288" cy="1117600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2405063" y="3713163"/>
            <a:ext cx="133350" cy="1101725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2732088" y="3816350"/>
            <a:ext cx="142875" cy="998538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3068638" y="4111625"/>
            <a:ext cx="131762" cy="7032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3394075" y="4111625"/>
            <a:ext cx="142875" cy="70326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3730625" y="4213225"/>
            <a:ext cx="133350" cy="601663"/>
          </a:xfrm>
          <a:prstGeom prst="rect">
            <a:avLst/>
          </a:prstGeom>
          <a:solidFill>
            <a:srgbClr val="99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4057650" y="4314825"/>
            <a:ext cx="142875" cy="500063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4394200" y="4416425"/>
            <a:ext cx="131763" cy="398463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2" name="Rectangle 15"/>
          <p:cNvSpPr>
            <a:spLocks noChangeArrowheads="1"/>
          </p:cNvSpPr>
          <p:nvPr/>
        </p:nvSpPr>
        <p:spPr bwMode="auto">
          <a:xfrm>
            <a:off x="4673600" y="4611688"/>
            <a:ext cx="133350" cy="20320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3" name="Rectangle 17"/>
          <p:cNvSpPr>
            <a:spLocks noChangeArrowheads="1"/>
          </p:cNvSpPr>
          <p:nvPr/>
        </p:nvSpPr>
        <p:spPr bwMode="auto">
          <a:xfrm>
            <a:off x="4979988" y="4611688"/>
            <a:ext cx="131762" cy="2032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4" name="Rectangle 18"/>
          <p:cNvSpPr>
            <a:spLocks noChangeArrowheads="1"/>
          </p:cNvSpPr>
          <p:nvPr/>
        </p:nvSpPr>
        <p:spPr bwMode="auto">
          <a:xfrm>
            <a:off x="5305425" y="4611688"/>
            <a:ext cx="142875" cy="20320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5" name="Rectangle 19"/>
          <p:cNvSpPr>
            <a:spLocks noChangeArrowheads="1"/>
          </p:cNvSpPr>
          <p:nvPr/>
        </p:nvSpPr>
        <p:spPr bwMode="auto">
          <a:xfrm>
            <a:off x="5641975" y="4611688"/>
            <a:ext cx="133350" cy="203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6" name="Rectangle 20"/>
          <p:cNvSpPr>
            <a:spLocks noChangeArrowheads="1"/>
          </p:cNvSpPr>
          <p:nvPr/>
        </p:nvSpPr>
        <p:spPr bwMode="auto">
          <a:xfrm>
            <a:off x="5969000" y="4713288"/>
            <a:ext cx="142875" cy="1016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7" name="Rectangle 21"/>
          <p:cNvSpPr>
            <a:spLocks noChangeArrowheads="1"/>
          </p:cNvSpPr>
          <p:nvPr/>
        </p:nvSpPr>
        <p:spPr bwMode="auto">
          <a:xfrm>
            <a:off x="6305550" y="4713288"/>
            <a:ext cx="131763" cy="1016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8" name="Rectangle 22"/>
          <p:cNvSpPr>
            <a:spLocks noChangeArrowheads="1"/>
          </p:cNvSpPr>
          <p:nvPr/>
        </p:nvSpPr>
        <p:spPr bwMode="auto">
          <a:xfrm>
            <a:off x="6630988" y="4713288"/>
            <a:ext cx="142875" cy="101600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29" name="Rectangle 23"/>
          <p:cNvSpPr>
            <a:spLocks noChangeArrowheads="1"/>
          </p:cNvSpPr>
          <p:nvPr/>
        </p:nvSpPr>
        <p:spPr bwMode="auto">
          <a:xfrm>
            <a:off x="6967538" y="4713288"/>
            <a:ext cx="133350" cy="1016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30" name="Line 24"/>
          <p:cNvSpPr>
            <a:spLocks noChangeShapeType="1"/>
          </p:cNvSpPr>
          <p:nvPr/>
        </p:nvSpPr>
        <p:spPr bwMode="auto">
          <a:xfrm>
            <a:off x="1651000" y="1317625"/>
            <a:ext cx="0" cy="3497263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31" name="Line 25"/>
          <p:cNvSpPr>
            <a:spLocks noChangeShapeType="1"/>
          </p:cNvSpPr>
          <p:nvPr/>
        </p:nvSpPr>
        <p:spPr bwMode="auto">
          <a:xfrm>
            <a:off x="1600200" y="4814888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32" name="Line 26"/>
          <p:cNvSpPr>
            <a:spLocks noChangeShapeType="1"/>
          </p:cNvSpPr>
          <p:nvPr/>
        </p:nvSpPr>
        <p:spPr bwMode="auto">
          <a:xfrm>
            <a:off x="1600200" y="4314825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33" name="Line 27"/>
          <p:cNvSpPr>
            <a:spLocks noChangeShapeType="1"/>
          </p:cNvSpPr>
          <p:nvPr/>
        </p:nvSpPr>
        <p:spPr bwMode="auto">
          <a:xfrm>
            <a:off x="1600200" y="3816350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34" name="Line 28"/>
          <p:cNvSpPr>
            <a:spLocks noChangeShapeType="1"/>
          </p:cNvSpPr>
          <p:nvPr/>
        </p:nvSpPr>
        <p:spPr bwMode="auto">
          <a:xfrm>
            <a:off x="1600200" y="3316288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35" name="Line 29"/>
          <p:cNvSpPr>
            <a:spLocks noChangeShapeType="1"/>
          </p:cNvSpPr>
          <p:nvPr/>
        </p:nvSpPr>
        <p:spPr bwMode="auto">
          <a:xfrm>
            <a:off x="1600200" y="2816225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36" name="Line 30"/>
          <p:cNvSpPr>
            <a:spLocks noChangeShapeType="1"/>
          </p:cNvSpPr>
          <p:nvPr/>
        </p:nvSpPr>
        <p:spPr bwMode="auto">
          <a:xfrm>
            <a:off x="1600200" y="2316163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37" name="Line 31"/>
          <p:cNvSpPr>
            <a:spLocks noChangeShapeType="1"/>
          </p:cNvSpPr>
          <p:nvPr/>
        </p:nvSpPr>
        <p:spPr bwMode="auto">
          <a:xfrm>
            <a:off x="1600200" y="1817688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38" name="Line 32"/>
          <p:cNvSpPr>
            <a:spLocks noChangeShapeType="1"/>
          </p:cNvSpPr>
          <p:nvPr/>
        </p:nvSpPr>
        <p:spPr bwMode="auto">
          <a:xfrm>
            <a:off x="1600200" y="1317625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39" name="Line 33"/>
          <p:cNvSpPr>
            <a:spLocks noChangeShapeType="1"/>
          </p:cNvSpPr>
          <p:nvPr/>
        </p:nvSpPr>
        <p:spPr bwMode="auto">
          <a:xfrm>
            <a:off x="1651000" y="4814888"/>
            <a:ext cx="6291263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0" name="Line 35"/>
          <p:cNvSpPr>
            <a:spLocks noChangeShapeType="1"/>
          </p:cNvSpPr>
          <p:nvPr/>
        </p:nvSpPr>
        <p:spPr bwMode="auto">
          <a:xfrm flipV="1">
            <a:off x="1873250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1" name="Line 36"/>
          <p:cNvSpPr>
            <a:spLocks noChangeShapeType="1"/>
          </p:cNvSpPr>
          <p:nvPr/>
        </p:nvSpPr>
        <p:spPr bwMode="auto">
          <a:xfrm flipV="1">
            <a:off x="2209800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2" name="Line 37"/>
          <p:cNvSpPr>
            <a:spLocks noChangeShapeType="1"/>
          </p:cNvSpPr>
          <p:nvPr/>
        </p:nvSpPr>
        <p:spPr bwMode="auto">
          <a:xfrm flipV="1">
            <a:off x="2535238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3" name="Line 38"/>
          <p:cNvSpPr>
            <a:spLocks noChangeShapeType="1"/>
          </p:cNvSpPr>
          <p:nvPr/>
        </p:nvSpPr>
        <p:spPr bwMode="auto">
          <a:xfrm flipV="1">
            <a:off x="2871788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4" name="Line 39"/>
          <p:cNvSpPr>
            <a:spLocks noChangeShapeType="1"/>
          </p:cNvSpPr>
          <p:nvPr/>
        </p:nvSpPr>
        <p:spPr bwMode="auto">
          <a:xfrm flipV="1">
            <a:off x="3198813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5" name="Line 40"/>
          <p:cNvSpPr>
            <a:spLocks noChangeShapeType="1"/>
          </p:cNvSpPr>
          <p:nvPr/>
        </p:nvSpPr>
        <p:spPr bwMode="auto">
          <a:xfrm flipV="1">
            <a:off x="3535363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6" name="Line 41"/>
          <p:cNvSpPr>
            <a:spLocks noChangeShapeType="1"/>
          </p:cNvSpPr>
          <p:nvPr/>
        </p:nvSpPr>
        <p:spPr bwMode="auto">
          <a:xfrm flipV="1">
            <a:off x="3860800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7" name="Line 42"/>
          <p:cNvSpPr>
            <a:spLocks noChangeShapeType="1"/>
          </p:cNvSpPr>
          <p:nvPr/>
        </p:nvSpPr>
        <p:spPr bwMode="auto">
          <a:xfrm flipV="1">
            <a:off x="4197350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8" name="Line 43"/>
          <p:cNvSpPr>
            <a:spLocks noChangeShapeType="1"/>
          </p:cNvSpPr>
          <p:nvPr/>
        </p:nvSpPr>
        <p:spPr bwMode="auto">
          <a:xfrm flipV="1">
            <a:off x="4141788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49" name="Line 44"/>
          <p:cNvSpPr>
            <a:spLocks noChangeShapeType="1"/>
          </p:cNvSpPr>
          <p:nvPr/>
        </p:nvSpPr>
        <p:spPr bwMode="auto">
          <a:xfrm flipV="1">
            <a:off x="4476750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0" name="Line 45"/>
          <p:cNvSpPr>
            <a:spLocks noChangeShapeType="1"/>
          </p:cNvSpPr>
          <p:nvPr/>
        </p:nvSpPr>
        <p:spPr bwMode="auto">
          <a:xfrm flipV="1">
            <a:off x="4803775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1" name="Line 46"/>
          <p:cNvSpPr>
            <a:spLocks noChangeShapeType="1"/>
          </p:cNvSpPr>
          <p:nvPr/>
        </p:nvSpPr>
        <p:spPr bwMode="auto">
          <a:xfrm flipV="1">
            <a:off x="4783138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2" name="Line 47"/>
          <p:cNvSpPr>
            <a:spLocks noChangeShapeType="1"/>
          </p:cNvSpPr>
          <p:nvPr/>
        </p:nvSpPr>
        <p:spPr bwMode="auto">
          <a:xfrm flipV="1">
            <a:off x="5108575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3" name="Line 48"/>
          <p:cNvSpPr>
            <a:spLocks noChangeShapeType="1"/>
          </p:cNvSpPr>
          <p:nvPr/>
        </p:nvSpPr>
        <p:spPr bwMode="auto">
          <a:xfrm flipV="1">
            <a:off x="5445125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4" name="Line 49"/>
          <p:cNvSpPr>
            <a:spLocks noChangeShapeType="1"/>
          </p:cNvSpPr>
          <p:nvPr/>
        </p:nvSpPr>
        <p:spPr bwMode="auto">
          <a:xfrm flipV="1">
            <a:off x="5772150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5" name="Line 50"/>
          <p:cNvSpPr>
            <a:spLocks noChangeShapeType="1"/>
          </p:cNvSpPr>
          <p:nvPr/>
        </p:nvSpPr>
        <p:spPr bwMode="auto">
          <a:xfrm flipV="1">
            <a:off x="6108700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6" name="Line 51"/>
          <p:cNvSpPr>
            <a:spLocks noChangeShapeType="1"/>
          </p:cNvSpPr>
          <p:nvPr/>
        </p:nvSpPr>
        <p:spPr bwMode="auto">
          <a:xfrm flipV="1">
            <a:off x="6434138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7" name="Line 52"/>
          <p:cNvSpPr>
            <a:spLocks noChangeShapeType="1"/>
          </p:cNvSpPr>
          <p:nvPr/>
        </p:nvSpPr>
        <p:spPr bwMode="auto">
          <a:xfrm flipV="1">
            <a:off x="6770688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8" name="Line 53"/>
          <p:cNvSpPr>
            <a:spLocks noChangeShapeType="1"/>
          </p:cNvSpPr>
          <p:nvPr/>
        </p:nvSpPr>
        <p:spPr bwMode="auto">
          <a:xfrm flipV="1">
            <a:off x="7097713" y="4962525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59" name="Rectangle 54"/>
          <p:cNvSpPr>
            <a:spLocks noChangeArrowheads="1"/>
          </p:cNvSpPr>
          <p:nvPr/>
        </p:nvSpPr>
        <p:spPr bwMode="auto">
          <a:xfrm>
            <a:off x="1427163" y="4722813"/>
            <a:ext cx="936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0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60" name="Rectangle 55"/>
          <p:cNvSpPr>
            <a:spLocks noChangeArrowheads="1"/>
          </p:cNvSpPr>
          <p:nvPr/>
        </p:nvSpPr>
        <p:spPr bwMode="auto">
          <a:xfrm>
            <a:off x="1427163" y="4222750"/>
            <a:ext cx="936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5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61" name="Rectangle 56"/>
          <p:cNvSpPr>
            <a:spLocks noChangeArrowheads="1"/>
          </p:cNvSpPr>
          <p:nvPr/>
        </p:nvSpPr>
        <p:spPr bwMode="auto">
          <a:xfrm>
            <a:off x="1335088" y="3724275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10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62" name="Rectangle 57"/>
          <p:cNvSpPr>
            <a:spLocks noChangeArrowheads="1"/>
          </p:cNvSpPr>
          <p:nvPr/>
        </p:nvSpPr>
        <p:spPr bwMode="auto">
          <a:xfrm>
            <a:off x="1335088" y="3224213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15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63" name="Rectangle 58"/>
          <p:cNvSpPr>
            <a:spLocks noChangeArrowheads="1"/>
          </p:cNvSpPr>
          <p:nvPr/>
        </p:nvSpPr>
        <p:spPr bwMode="auto">
          <a:xfrm>
            <a:off x="1335088" y="2724150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20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64" name="Rectangle 59"/>
          <p:cNvSpPr>
            <a:spLocks noChangeArrowheads="1"/>
          </p:cNvSpPr>
          <p:nvPr/>
        </p:nvSpPr>
        <p:spPr bwMode="auto">
          <a:xfrm>
            <a:off x="1335088" y="2225675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25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65" name="Rectangle 60"/>
          <p:cNvSpPr>
            <a:spLocks noChangeArrowheads="1"/>
          </p:cNvSpPr>
          <p:nvPr/>
        </p:nvSpPr>
        <p:spPr bwMode="auto">
          <a:xfrm>
            <a:off x="1335088" y="1725613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30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66" name="Rectangle 61"/>
          <p:cNvSpPr>
            <a:spLocks noChangeArrowheads="1"/>
          </p:cNvSpPr>
          <p:nvPr/>
        </p:nvSpPr>
        <p:spPr bwMode="auto">
          <a:xfrm>
            <a:off x="1335088" y="1225550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35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17467" name="Rectangle 62"/>
          <p:cNvSpPr>
            <a:spLocks noChangeArrowheads="1"/>
          </p:cNvSpPr>
          <p:nvPr/>
        </p:nvSpPr>
        <p:spPr bwMode="auto">
          <a:xfrm rot="-2700000">
            <a:off x="690563" y="5334000"/>
            <a:ext cx="13350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PIK3CA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17468" name="Rectangle 63"/>
          <p:cNvSpPr>
            <a:spLocks noChangeArrowheads="1"/>
          </p:cNvSpPr>
          <p:nvPr/>
        </p:nvSpPr>
        <p:spPr bwMode="auto">
          <a:xfrm rot="-2700000">
            <a:off x="1290638" y="5219700"/>
            <a:ext cx="9509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FGFR1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</a:t>
            </a:r>
          </a:p>
        </p:txBody>
      </p:sp>
      <p:sp>
        <p:nvSpPr>
          <p:cNvPr id="17469" name="Rectangle 64"/>
          <p:cNvSpPr>
            <a:spLocks noChangeArrowheads="1"/>
          </p:cNvSpPr>
          <p:nvPr/>
        </p:nvSpPr>
        <p:spPr bwMode="auto">
          <a:xfrm rot="-2700000">
            <a:off x="1609725" y="5230813"/>
            <a:ext cx="9731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CCND1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</a:t>
            </a:r>
          </a:p>
        </p:txBody>
      </p:sp>
      <p:sp>
        <p:nvSpPr>
          <p:cNvPr id="17470" name="Rectangle 65"/>
          <p:cNvSpPr>
            <a:spLocks noChangeArrowheads="1"/>
          </p:cNvSpPr>
          <p:nvPr/>
        </p:nvSpPr>
        <p:spPr bwMode="auto">
          <a:xfrm rot="-2700000">
            <a:off x="1949450" y="5219700"/>
            <a:ext cx="9652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ERBB2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</a:t>
            </a:r>
          </a:p>
        </p:txBody>
      </p:sp>
      <p:sp>
        <p:nvSpPr>
          <p:cNvPr id="17471" name="Rectangle 66"/>
          <p:cNvSpPr>
            <a:spLocks noChangeArrowheads="1"/>
          </p:cNvSpPr>
          <p:nvPr/>
        </p:nvSpPr>
        <p:spPr bwMode="auto">
          <a:xfrm rot="-2700000">
            <a:off x="2333625" y="5210175"/>
            <a:ext cx="9223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INPP4B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LOH</a:t>
            </a:r>
          </a:p>
        </p:txBody>
      </p:sp>
      <p:sp>
        <p:nvSpPr>
          <p:cNvPr id="17472" name="Rectangle 67"/>
          <p:cNvSpPr>
            <a:spLocks noChangeArrowheads="1"/>
          </p:cNvSpPr>
          <p:nvPr/>
        </p:nvSpPr>
        <p:spPr bwMode="auto">
          <a:xfrm rot="-2700000">
            <a:off x="2605088" y="5224463"/>
            <a:ext cx="9826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CDKN2A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loss</a:t>
            </a:r>
          </a:p>
        </p:txBody>
      </p:sp>
      <p:sp>
        <p:nvSpPr>
          <p:cNvPr id="17473" name="Rectangle 68"/>
          <p:cNvSpPr>
            <a:spLocks noChangeArrowheads="1"/>
          </p:cNvSpPr>
          <p:nvPr/>
        </p:nvSpPr>
        <p:spPr bwMode="auto">
          <a:xfrm rot="-2700000">
            <a:off x="2351088" y="5435600"/>
            <a:ext cx="173672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PTEN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loss or mutations</a:t>
            </a:r>
          </a:p>
        </p:txBody>
      </p:sp>
      <p:sp>
        <p:nvSpPr>
          <p:cNvPr id="17474" name="Rectangle 69"/>
          <p:cNvSpPr>
            <a:spLocks noChangeArrowheads="1"/>
          </p:cNvSpPr>
          <p:nvPr/>
        </p:nvSpPr>
        <p:spPr bwMode="auto">
          <a:xfrm rot="-2700000">
            <a:off x="2838450" y="5411788"/>
            <a:ext cx="15303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MDM2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amplifications</a:t>
            </a:r>
          </a:p>
        </p:txBody>
      </p:sp>
      <p:sp>
        <p:nvSpPr>
          <p:cNvPr id="17475" name="Rectangle 70"/>
          <p:cNvSpPr>
            <a:spLocks noChangeArrowheads="1"/>
          </p:cNvSpPr>
          <p:nvPr/>
        </p:nvSpPr>
        <p:spPr bwMode="auto">
          <a:xfrm rot="-2700000">
            <a:off x="3446463" y="5291138"/>
            <a:ext cx="11795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AKT1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17476" name="Rectangle 72"/>
          <p:cNvSpPr>
            <a:spLocks noChangeArrowheads="1"/>
          </p:cNvSpPr>
          <p:nvPr/>
        </p:nvSpPr>
        <p:spPr bwMode="auto">
          <a:xfrm rot="-2700000">
            <a:off x="3821113" y="5262563"/>
            <a:ext cx="10699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Rb1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17477" name="Rectangle 74"/>
          <p:cNvSpPr>
            <a:spLocks noChangeArrowheads="1"/>
          </p:cNvSpPr>
          <p:nvPr/>
        </p:nvSpPr>
        <p:spPr bwMode="auto">
          <a:xfrm rot="-2700000">
            <a:off x="3946525" y="5321300"/>
            <a:ext cx="13001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PTPRD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17478" name="Rectangle 75"/>
          <p:cNvSpPr>
            <a:spLocks noChangeArrowheads="1"/>
          </p:cNvSpPr>
          <p:nvPr/>
        </p:nvSpPr>
        <p:spPr bwMode="auto">
          <a:xfrm rot="-2700000">
            <a:off x="4603750" y="5194300"/>
            <a:ext cx="8747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EGFR 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ampli</a:t>
            </a:r>
          </a:p>
        </p:txBody>
      </p:sp>
      <p:sp>
        <p:nvSpPr>
          <p:cNvPr id="17479" name="Rectangle 76"/>
          <p:cNvSpPr>
            <a:spLocks noChangeArrowheads="1"/>
          </p:cNvSpPr>
          <p:nvPr/>
        </p:nvSpPr>
        <p:spPr bwMode="auto">
          <a:xfrm rot="-2700000">
            <a:off x="4870450" y="5219700"/>
            <a:ext cx="9509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FGFR2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</a:t>
            </a:r>
          </a:p>
        </p:txBody>
      </p:sp>
      <p:sp>
        <p:nvSpPr>
          <p:cNvPr id="17480" name="Rectangle 77"/>
          <p:cNvSpPr>
            <a:spLocks noChangeArrowheads="1"/>
          </p:cNvSpPr>
          <p:nvPr/>
        </p:nvSpPr>
        <p:spPr bwMode="auto">
          <a:xfrm rot="-2700000">
            <a:off x="4872038" y="5349875"/>
            <a:ext cx="13589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PTPN22 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mutations</a:t>
            </a:r>
          </a:p>
        </p:txBody>
      </p:sp>
      <p:sp>
        <p:nvSpPr>
          <p:cNvPr id="17481" name="Rectangle 78"/>
          <p:cNvSpPr>
            <a:spLocks noChangeArrowheads="1"/>
          </p:cNvSpPr>
          <p:nvPr/>
        </p:nvSpPr>
        <p:spPr bwMode="auto">
          <a:xfrm rot="-2700000">
            <a:off x="5359400" y="5295900"/>
            <a:ext cx="1212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KRAS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17482" name="Rectangle 79"/>
          <p:cNvSpPr>
            <a:spLocks noChangeArrowheads="1"/>
          </p:cNvSpPr>
          <p:nvPr/>
        </p:nvSpPr>
        <p:spPr bwMode="auto">
          <a:xfrm rot="-2700000">
            <a:off x="5667375" y="5311775"/>
            <a:ext cx="12477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STK11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17483" name="Rectangle 80"/>
          <p:cNvSpPr>
            <a:spLocks noChangeArrowheads="1"/>
          </p:cNvSpPr>
          <p:nvPr/>
        </p:nvSpPr>
        <p:spPr bwMode="auto">
          <a:xfrm rot="-2700000">
            <a:off x="5938838" y="5319713"/>
            <a:ext cx="1298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ERBB2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17484" name="Line 81"/>
          <p:cNvSpPr>
            <a:spLocks noChangeShapeType="1"/>
          </p:cNvSpPr>
          <p:nvPr/>
        </p:nvSpPr>
        <p:spPr bwMode="auto">
          <a:xfrm>
            <a:off x="3132138" y="3529013"/>
            <a:ext cx="0" cy="504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85" name="Line 83"/>
          <p:cNvSpPr>
            <a:spLocks noChangeShapeType="1"/>
          </p:cNvSpPr>
          <p:nvPr/>
        </p:nvSpPr>
        <p:spPr bwMode="auto">
          <a:xfrm>
            <a:off x="5345113" y="3960813"/>
            <a:ext cx="0" cy="504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86" name="Line 84"/>
          <p:cNvSpPr>
            <a:spLocks noChangeShapeType="1"/>
          </p:cNvSpPr>
          <p:nvPr/>
        </p:nvSpPr>
        <p:spPr bwMode="auto">
          <a:xfrm>
            <a:off x="5703888" y="3960813"/>
            <a:ext cx="0" cy="504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17487" name="Text Box 85"/>
          <p:cNvSpPr txBox="1">
            <a:spLocks noChangeArrowheads="1"/>
          </p:cNvSpPr>
          <p:nvPr/>
        </p:nvSpPr>
        <p:spPr bwMode="auto">
          <a:xfrm>
            <a:off x="2898775" y="3319463"/>
            <a:ext cx="57150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100" b="0" smtClean="0">
                <a:solidFill>
                  <a:srgbClr val="FFFFFF"/>
                </a:solidFill>
                <a:ea typeface="MS PGothic" pitchFamily="34" charset="-128"/>
              </a:rPr>
              <a:t>TNBC</a:t>
            </a:r>
          </a:p>
        </p:txBody>
      </p:sp>
      <p:sp>
        <p:nvSpPr>
          <p:cNvPr id="17488" name="Text Box 86"/>
          <p:cNvSpPr txBox="1">
            <a:spLocks noChangeArrowheads="1"/>
          </p:cNvSpPr>
          <p:nvPr/>
        </p:nvSpPr>
        <p:spPr bwMode="auto">
          <a:xfrm>
            <a:off x="5021263" y="3673475"/>
            <a:ext cx="5715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100" b="0" smtClean="0">
                <a:solidFill>
                  <a:srgbClr val="FFFFFF"/>
                </a:solidFill>
                <a:ea typeface="MS PGothic" pitchFamily="34" charset="-128"/>
              </a:rPr>
              <a:t>TNBC</a:t>
            </a:r>
          </a:p>
        </p:txBody>
      </p:sp>
      <p:sp>
        <p:nvSpPr>
          <p:cNvPr id="17489" name="Text Box 87"/>
          <p:cNvSpPr txBox="1">
            <a:spLocks noChangeArrowheads="1"/>
          </p:cNvSpPr>
          <p:nvPr/>
        </p:nvSpPr>
        <p:spPr bwMode="auto">
          <a:xfrm>
            <a:off x="5489575" y="3673475"/>
            <a:ext cx="5715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100" b="0" smtClean="0">
                <a:solidFill>
                  <a:srgbClr val="FFFFFF"/>
                </a:solidFill>
                <a:ea typeface="MS PGothic" pitchFamily="34" charset="-128"/>
              </a:rPr>
              <a:t>TNBC</a:t>
            </a:r>
          </a:p>
        </p:txBody>
      </p:sp>
      <p:sp>
        <p:nvSpPr>
          <p:cNvPr id="17490" name="Rectangle 95"/>
          <p:cNvSpPr>
            <a:spLocks noChangeArrowheads="1"/>
          </p:cNvSpPr>
          <p:nvPr/>
        </p:nvSpPr>
        <p:spPr bwMode="auto">
          <a:xfrm>
            <a:off x="2684463" y="1447800"/>
            <a:ext cx="6202362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fr-FR" altLang="en-US" sz="2000" smtClean="0">
                <a:solidFill>
                  <a:srgbClr val="FFFFFF"/>
                </a:solidFill>
                <a:ea typeface="MS PGothic" pitchFamily="34" charset="-128"/>
              </a:rPr>
              <a:t>10-20 candidate actionable drivers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fr-FR" altLang="en-US" sz="2000" smtClean="0">
                <a:solidFill>
                  <a:srgbClr val="FFFFFF"/>
                </a:solidFill>
                <a:ea typeface="MS PGothic" pitchFamily="34" charset="-128"/>
              </a:rPr>
              <a:t>Most occurring in &lt;10% of patients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fr-FR" altLang="en-US" sz="2000" smtClean="0">
                <a:solidFill>
                  <a:srgbClr val="FFFFFF"/>
                </a:solidFill>
                <a:ea typeface="MS PGothic" pitchFamily="34" charset="-128"/>
              </a:rPr>
              <a:t>Mutations and copy-number alterations</a:t>
            </a:r>
            <a:endParaRPr lang="fr-FR" altLang="en-US" sz="1600" smtClean="0">
              <a:solidFill>
                <a:srgbClr val="FFFFFF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4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/>
          <p:cNvSpPr txBox="1">
            <a:spLocks noChangeArrowheads="1"/>
          </p:cNvSpPr>
          <p:nvPr/>
        </p:nvSpPr>
        <p:spPr bwMode="auto">
          <a:xfrm rot="-5400000">
            <a:off x="-763587" y="2498725"/>
            <a:ext cx="2236788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600" smtClean="0">
                <a:solidFill>
                  <a:srgbClr val="FFFFFF"/>
                </a:solidFill>
                <a:ea typeface="MS PGothic" pitchFamily="34" charset="-128"/>
              </a:rPr>
              <a:t>% of Primary Tumors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1104900" y="1525588"/>
            <a:ext cx="131763" cy="2997200"/>
          </a:xfrm>
          <a:prstGeom prst="rect">
            <a:avLst/>
          </a:pr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1431925" y="3024188"/>
            <a:ext cx="141288" cy="1498600"/>
          </a:xfrm>
          <a:prstGeom prst="rect">
            <a:avLst/>
          </a:prstGeom>
          <a:solidFill>
            <a:srgbClr val="FF0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1766888" y="3421063"/>
            <a:ext cx="133350" cy="1101725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0" name="Rectangle 8"/>
          <p:cNvSpPr>
            <a:spLocks noChangeArrowheads="1"/>
          </p:cNvSpPr>
          <p:nvPr/>
        </p:nvSpPr>
        <p:spPr bwMode="auto">
          <a:xfrm>
            <a:off x="2093913" y="3524250"/>
            <a:ext cx="142875" cy="998538"/>
          </a:xfrm>
          <a:prstGeom prst="rect">
            <a:avLst/>
          </a:prstGeom>
          <a:solidFill>
            <a:srgbClr val="8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1" name="Rectangle 9"/>
          <p:cNvSpPr>
            <a:spLocks noChangeArrowheads="1"/>
          </p:cNvSpPr>
          <p:nvPr/>
        </p:nvSpPr>
        <p:spPr bwMode="auto">
          <a:xfrm>
            <a:off x="2430463" y="3819525"/>
            <a:ext cx="131762" cy="7032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2" name="Rectangle 10"/>
          <p:cNvSpPr>
            <a:spLocks noChangeArrowheads="1"/>
          </p:cNvSpPr>
          <p:nvPr/>
        </p:nvSpPr>
        <p:spPr bwMode="auto">
          <a:xfrm>
            <a:off x="2755900" y="3819525"/>
            <a:ext cx="142875" cy="70326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3" name="Rectangle 11"/>
          <p:cNvSpPr>
            <a:spLocks noChangeArrowheads="1"/>
          </p:cNvSpPr>
          <p:nvPr/>
        </p:nvSpPr>
        <p:spPr bwMode="auto">
          <a:xfrm>
            <a:off x="3092450" y="3921125"/>
            <a:ext cx="133350" cy="601663"/>
          </a:xfrm>
          <a:prstGeom prst="rect">
            <a:avLst/>
          </a:prstGeom>
          <a:solidFill>
            <a:srgbClr val="99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4" name="Rectangle 12"/>
          <p:cNvSpPr>
            <a:spLocks noChangeArrowheads="1"/>
          </p:cNvSpPr>
          <p:nvPr/>
        </p:nvSpPr>
        <p:spPr bwMode="auto">
          <a:xfrm>
            <a:off x="3419475" y="4022725"/>
            <a:ext cx="142875" cy="500063"/>
          </a:xfrm>
          <a:prstGeom prst="rect">
            <a:avLst/>
          </a:prstGeom>
          <a:solidFill>
            <a:srgbClr val="CC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5" name="Rectangle 13"/>
          <p:cNvSpPr>
            <a:spLocks noChangeArrowheads="1"/>
          </p:cNvSpPr>
          <p:nvPr/>
        </p:nvSpPr>
        <p:spPr bwMode="auto">
          <a:xfrm>
            <a:off x="3756025" y="4124325"/>
            <a:ext cx="131763" cy="39846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6" name="Rectangle 14"/>
          <p:cNvSpPr>
            <a:spLocks noChangeArrowheads="1"/>
          </p:cNvSpPr>
          <p:nvPr/>
        </p:nvSpPr>
        <p:spPr bwMode="auto">
          <a:xfrm>
            <a:off x="4035425" y="4319588"/>
            <a:ext cx="133350" cy="20320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7" name="Rectangle 15"/>
          <p:cNvSpPr>
            <a:spLocks noChangeArrowheads="1"/>
          </p:cNvSpPr>
          <p:nvPr/>
        </p:nvSpPr>
        <p:spPr bwMode="auto">
          <a:xfrm>
            <a:off x="4362450" y="4319588"/>
            <a:ext cx="142875" cy="203200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8" name="Rectangle 16"/>
          <p:cNvSpPr>
            <a:spLocks noChangeArrowheads="1"/>
          </p:cNvSpPr>
          <p:nvPr/>
        </p:nvSpPr>
        <p:spPr bwMode="auto">
          <a:xfrm>
            <a:off x="4699000" y="4319588"/>
            <a:ext cx="131763" cy="203200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19" name="Rectangle 17"/>
          <p:cNvSpPr>
            <a:spLocks noChangeArrowheads="1"/>
          </p:cNvSpPr>
          <p:nvPr/>
        </p:nvSpPr>
        <p:spPr bwMode="auto">
          <a:xfrm>
            <a:off x="5024438" y="4319588"/>
            <a:ext cx="142875" cy="20320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20" name="Rectangle 18"/>
          <p:cNvSpPr>
            <a:spLocks noChangeArrowheads="1"/>
          </p:cNvSpPr>
          <p:nvPr/>
        </p:nvSpPr>
        <p:spPr bwMode="auto">
          <a:xfrm>
            <a:off x="5360988" y="4319588"/>
            <a:ext cx="133350" cy="203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21" name="Rectangle 19"/>
          <p:cNvSpPr>
            <a:spLocks noChangeArrowheads="1"/>
          </p:cNvSpPr>
          <p:nvPr/>
        </p:nvSpPr>
        <p:spPr bwMode="auto">
          <a:xfrm>
            <a:off x="5688013" y="4421188"/>
            <a:ext cx="142875" cy="1016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22" name="Rectangle 20"/>
          <p:cNvSpPr>
            <a:spLocks noChangeArrowheads="1"/>
          </p:cNvSpPr>
          <p:nvPr/>
        </p:nvSpPr>
        <p:spPr bwMode="auto">
          <a:xfrm>
            <a:off x="6024563" y="4421188"/>
            <a:ext cx="131762" cy="1016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23" name="Rectangle 21"/>
          <p:cNvSpPr>
            <a:spLocks noChangeArrowheads="1"/>
          </p:cNvSpPr>
          <p:nvPr/>
        </p:nvSpPr>
        <p:spPr bwMode="auto">
          <a:xfrm>
            <a:off x="6350000" y="4421188"/>
            <a:ext cx="142875" cy="101600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24" name="Rectangle 22"/>
          <p:cNvSpPr>
            <a:spLocks noChangeArrowheads="1"/>
          </p:cNvSpPr>
          <p:nvPr/>
        </p:nvSpPr>
        <p:spPr bwMode="auto">
          <a:xfrm>
            <a:off x="6686550" y="4421188"/>
            <a:ext cx="133350" cy="1016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lang="en-US" altLang="en-US" sz="1800" b="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25" name="Line 23"/>
          <p:cNvSpPr>
            <a:spLocks noChangeShapeType="1"/>
          </p:cNvSpPr>
          <p:nvPr/>
        </p:nvSpPr>
        <p:spPr bwMode="auto">
          <a:xfrm>
            <a:off x="1012825" y="1025525"/>
            <a:ext cx="0" cy="3497263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26" name="Line 24"/>
          <p:cNvSpPr>
            <a:spLocks noChangeShapeType="1"/>
          </p:cNvSpPr>
          <p:nvPr/>
        </p:nvSpPr>
        <p:spPr bwMode="auto">
          <a:xfrm>
            <a:off x="969963" y="4522788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27" name="Line 25"/>
          <p:cNvSpPr>
            <a:spLocks noChangeShapeType="1"/>
          </p:cNvSpPr>
          <p:nvPr/>
        </p:nvSpPr>
        <p:spPr bwMode="auto">
          <a:xfrm>
            <a:off x="962025" y="4022725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28" name="Line 26"/>
          <p:cNvSpPr>
            <a:spLocks noChangeShapeType="1"/>
          </p:cNvSpPr>
          <p:nvPr/>
        </p:nvSpPr>
        <p:spPr bwMode="auto">
          <a:xfrm>
            <a:off x="962025" y="3524250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29" name="Line 27"/>
          <p:cNvSpPr>
            <a:spLocks noChangeShapeType="1"/>
          </p:cNvSpPr>
          <p:nvPr/>
        </p:nvSpPr>
        <p:spPr bwMode="auto">
          <a:xfrm>
            <a:off x="962025" y="3024188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0" name="Line 28"/>
          <p:cNvSpPr>
            <a:spLocks noChangeShapeType="1"/>
          </p:cNvSpPr>
          <p:nvPr/>
        </p:nvSpPr>
        <p:spPr bwMode="auto">
          <a:xfrm>
            <a:off x="962025" y="2524125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1" name="Line 29"/>
          <p:cNvSpPr>
            <a:spLocks noChangeShapeType="1"/>
          </p:cNvSpPr>
          <p:nvPr/>
        </p:nvSpPr>
        <p:spPr bwMode="auto">
          <a:xfrm>
            <a:off x="962025" y="2024063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2" name="Line 30"/>
          <p:cNvSpPr>
            <a:spLocks noChangeShapeType="1"/>
          </p:cNvSpPr>
          <p:nvPr/>
        </p:nvSpPr>
        <p:spPr bwMode="auto">
          <a:xfrm>
            <a:off x="962025" y="1525588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3" name="Line 31"/>
          <p:cNvSpPr>
            <a:spLocks noChangeShapeType="1"/>
          </p:cNvSpPr>
          <p:nvPr/>
        </p:nvSpPr>
        <p:spPr bwMode="auto">
          <a:xfrm>
            <a:off x="962025" y="1025525"/>
            <a:ext cx="50800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4" name="Line 32"/>
          <p:cNvSpPr>
            <a:spLocks noChangeShapeType="1"/>
          </p:cNvSpPr>
          <p:nvPr/>
        </p:nvSpPr>
        <p:spPr bwMode="auto">
          <a:xfrm>
            <a:off x="1012825" y="4522788"/>
            <a:ext cx="6291263" cy="0"/>
          </a:xfrm>
          <a:prstGeom prst="line">
            <a:avLst/>
          </a:prstGeom>
          <a:noFill/>
          <a:ln w="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5" name="Line 34"/>
          <p:cNvSpPr>
            <a:spLocks noChangeShapeType="1"/>
          </p:cNvSpPr>
          <p:nvPr/>
        </p:nvSpPr>
        <p:spPr bwMode="auto">
          <a:xfrm flipV="1">
            <a:off x="1252538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6" name="Line 35"/>
          <p:cNvSpPr>
            <a:spLocks noChangeShapeType="1"/>
          </p:cNvSpPr>
          <p:nvPr/>
        </p:nvSpPr>
        <p:spPr bwMode="auto">
          <a:xfrm flipV="1">
            <a:off x="1589088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7" name="Line 36"/>
          <p:cNvSpPr>
            <a:spLocks noChangeShapeType="1"/>
          </p:cNvSpPr>
          <p:nvPr/>
        </p:nvSpPr>
        <p:spPr bwMode="auto">
          <a:xfrm flipV="1">
            <a:off x="1914525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8" name="Line 37"/>
          <p:cNvSpPr>
            <a:spLocks noChangeShapeType="1"/>
          </p:cNvSpPr>
          <p:nvPr/>
        </p:nvSpPr>
        <p:spPr bwMode="auto">
          <a:xfrm flipV="1">
            <a:off x="2251075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39" name="Line 38"/>
          <p:cNvSpPr>
            <a:spLocks noChangeShapeType="1"/>
          </p:cNvSpPr>
          <p:nvPr/>
        </p:nvSpPr>
        <p:spPr bwMode="auto">
          <a:xfrm flipV="1">
            <a:off x="2578100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0" name="Line 39"/>
          <p:cNvSpPr>
            <a:spLocks noChangeShapeType="1"/>
          </p:cNvSpPr>
          <p:nvPr/>
        </p:nvSpPr>
        <p:spPr bwMode="auto">
          <a:xfrm flipV="1">
            <a:off x="2914650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1" name="Line 40"/>
          <p:cNvSpPr>
            <a:spLocks noChangeShapeType="1"/>
          </p:cNvSpPr>
          <p:nvPr/>
        </p:nvSpPr>
        <p:spPr bwMode="auto">
          <a:xfrm flipV="1">
            <a:off x="3240088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2" name="Line 41"/>
          <p:cNvSpPr>
            <a:spLocks noChangeShapeType="1"/>
          </p:cNvSpPr>
          <p:nvPr/>
        </p:nvSpPr>
        <p:spPr bwMode="auto">
          <a:xfrm flipV="1">
            <a:off x="3576638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3" name="Line 42"/>
          <p:cNvSpPr>
            <a:spLocks noChangeShapeType="1"/>
          </p:cNvSpPr>
          <p:nvPr/>
        </p:nvSpPr>
        <p:spPr bwMode="auto">
          <a:xfrm flipV="1">
            <a:off x="3521075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4" name="Line 43"/>
          <p:cNvSpPr>
            <a:spLocks noChangeShapeType="1"/>
          </p:cNvSpPr>
          <p:nvPr/>
        </p:nvSpPr>
        <p:spPr bwMode="auto">
          <a:xfrm flipV="1">
            <a:off x="3856038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5" name="Line 44"/>
          <p:cNvSpPr>
            <a:spLocks noChangeShapeType="1"/>
          </p:cNvSpPr>
          <p:nvPr/>
        </p:nvSpPr>
        <p:spPr bwMode="auto">
          <a:xfrm flipV="1">
            <a:off x="4183063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6" name="Line 45"/>
          <p:cNvSpPr>
            <a:spLocks noChangeShapeType="1"/>
          </p:cNvSpPr>
          <p:nvPr/>
        </p:nvSpPr>
        <p:spPr bwMode="auto">
          <a:xfrm flipV="1">
            <a:off x="4519613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7" name="Line 46"/>
          <p:cNvSpPr>
            <a:spLocks noChangeShapeType="1"/>
          </p:cNvSpPr>
          <p:nvPr/>
        </p:nvSpPr>
        <p:spPr bwMode="auto">
          <a:xfrm flipV="1">
            <a:off x="4845050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8" name="Line 47"/>
          <p:cNvSpPr>
            <a:spLocks noChangeShapeType="1"/>
          </p:cNvSpPr>
          <p:nvPr/>
        </p:nvSpPr>
        <p:spPr bwMode="auto">
          <a:xfrm flipV="1">
            <a:off x="5181600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49" name="Line 48"/>
          <p:cNvSpPr>
            <a:spLocks noChangeShapeType="1"/>
          </p:cNvSpPr>
          <p:nvPr/>
        </p:nvSpPr>
        <p:spPr bwMode="auto">
          <a:xfrm flipV="1">
            <a:off x="5508625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50" name="Line 49"/>
          <p:cNvSpPr>
            <a:spLocks noChangeShapeType="1"/>
          </p:cNvSpPr>
          <p:nvPr/>
        </p:nvSpPr>
        <p:spPr bwMode="auto">
          <a:xfrm flipV="1">
            <a:off x="5845175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51" name="Line 50"/>
          <p:cNvSpPr>
            <a:spLocks noChangeShapeType="1"/>
          </p:cNvSpPr>
          <p:nvPr/>
        </p:nvSpPr>
        <p:spPr bwMode="auto">
          <a:xfrm flipV="1">
            <a:off x="6170613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52" name="Line 51"/>
          <p:cNvSpPr>
            <a:spLocks noChangeShapeType="1"/>
          </p:cNvSpPr>
          <p:nvPr/>
        </p:nvSpPr>
        <p:spPr bwMode="auto">
          <a:xfrm flipV="1">
            <a:off x="6507163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53" name="Line 52"/>
          <p:cNvSpPr>
            <a:spLocks noChangeShapeType="1"/>
          </p:cNvSpPr>
          <p:nvPr/>
        </p:nvSpPr>
        <p:spPr bwMode="auto">
          <a:xfrm flipV="1">
            <a:off x="6834188" y="4583113"/>
            <a:ext cx="0" cy="412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54" name="Rectangle 53"/>
          <p:cNvSpPr>
            <a:spLocks noChangeArrowheads="1"/>
          </p:cNvSpPr>
          <p:nvPr/>
        </p:nvSpPr>
        <p:spPr bwMode="auto">
          <a:xfrm>
            <a:off x="788988" y="4430713"/>
            <a:ext cx="92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0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55" name="Rectangle 54"/>
          <p:cNvSpPr>
            <a:spLocks noChangeArrowheads="1"/>
          </p:cNvSpPr>
          <p:nvPr/>
        </p:nvSpPr>
        <p:spPr bwMode="auto">
          <a:xfrm>
            <a:off x="788988" y="3930650"/>
            <a:ext cx="92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5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56" name="Rectangle 55"/>
          <p:cNvSpPr>
            <a:spLocks noChangeArrowheads="1"/>
          </p:cNvSpPr>
          <p:nvPr/>
        </p:nvSpPr>
        <p:spPr bwMode="auto">
          <a:xfrm>
            <a:off x="696913" y="3432175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10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57" name="Rectangle 56"/>
          <p:cNvSpPr>
            <a:spLocks noChangeArrowheads="1"/>
          </p:cNvSpPr>
          <p:nvPr/>
        </p:nvSpPr>
        <p:spPr bwMode="auto">
          <a:xfrm>
            <a:off x="696913" y="2932113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15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58" name="Rectangle 57"/>
          <p:cNvSpPr>
            <a:spLocks noChangeArrowheads="1"/>
          </p:cNvSpPr>
          <p:nvPr/>
        </p:nvSpPr>
        <p:spPr bwMode="auto">
          <a:xfrm>
            <a:off x="696913" y="2432050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20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59" name="Rectangle 58"/>
          <p:cNvSpPr>
            <a:spLocks noChangeArrowheads="1"/>
          </p:cNvSpPr>
          <p:nvPr/>
        </p:nvSpPr>
        <p:spPr bwMode="auto">
          <a:xfrm>
            <a:off x="696913" y="1933575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25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60" name="Rectangle 59"/>
          <p:cNvSpPr>
            <a:spLocks noChangeArrowheads="1"/>
          </p:cNvSpPr>
          <p:nvPr/>
        </p:nvSpPr>
        <p:spPr bwMode="auto">
          <a:xfrm>
            <a:off x="696913" y="1433513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30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61" name="Rectangle 60"/>
          <p:cNvSpPr>
            <a:spLocks noChangeArrowheads="1"/>
          </p:cNvSpPr>
          <p:nvPr/>
        </p:nvSpPr>
        <p:spPr bwMode="auto">
          <a:xfrm>
            <a:off x="696913" y="933450"/>
            <a:ext cx="185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300" smtClean="0">
                <a:solidFill>
                  <a:srgbClr val="FFFFFF"/>
                </a:solidFill>
                <a:ea typeface="MS PGothic" pitchFamily="34" charset="-128"/>
              </a:rPr>
              <a:t>35</a:t>
            </a:r>
            <a:endParaRPr lang="fr-FR" altLang="en-US" sz="1800" smtClean="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1562" name="Rectangle 61"/>
          <p:cNvSpPr>
            <a:spLocks noChangeArrowheads="1"/>
          </p:cNvSpPr>
          <p:nvPr/>
        </p:nvSpPr>
        <p:spPr bwMode="auto">
          <a:xfrm rot="-2700000">
            <a:off x="69850" y="4954588"/>
            <a:ext cx="13350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PIK3CA mutations</a:t>
            </a:r>
          </a:p>
        </p:txBody>
      </p:sp>
      <p:sp>
        <p:nvSpPr>
          <p:cNvPr id="21563" name="Rectangle 62"/>
          <p:cNvSpPr>
            <a:spLocks noChangeArrowheads="1"/>
          </p:cNvSpPr>
          <p:nvPr/>
        </p:nvSpPr>
        <p:spPr bwMode="auto">
          <a:xfrm rot="-2700000">
            <a:off x="669925" y="4840288"/>
            <a:ext cx="9509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FGFR1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</a:t>
            </a:r>
          </a:p>
        </p:txBody>
      </p:sp>
      <p:sp>
        <p:nvSpPr>
          <p:cNvPr id="21564" name="Rectangle 63"/>
          <p:cNvSpPr>
            <a:spLocks noChangeArrowheads="1"/>
          </p:cNvSpPr>
          <p:nvPr/>
        </p:nvSpPr>
        <p:spPr bwMode="auto">
          <a:xfrm rot="-2700000">
            <a:off x="989013" y="4851400"/>
            <a:ext cx="9715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CCND1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</a:t>
            </a:r>
          </a:p>
        </p:txBody>
      </p:sp>
      <p:sp>
        <p:nvSpPr>
          <p:cNvPr id="21565" name="Rectangle 64"/>
          <p:cNvSpPr>
            <a:spLocks noChangeArrowheads="1"/>
          </p:cNvSpPr>
          <p:nvPr/>
        </p:nvSpPr>
        <p:spPr bwMode="auto">
          <a:xfrm rot="-2700000">
            <a:off x="1328738" y="4840288"/>
            <a:ext cx="9636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ERBB2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</a:t>
            </a:r>
          </a:p>
        </p:txBody>
      </p:sp>
      <p:sp>
        <p:nvSpPr>
          <p:cNvPr id="21566" name="Rectangle 65"/>
          <p:cNvSpPr>
            <a:spLocks noChangeArrowheads="1"/>
          </p:cNvSpPr>
          <p:nvPr/>
        </p:nvSpPr>
        <p:spPr bwMode="auto">
          <a:xfrm rot="-2700000">
            <a:off x="1712913" y="4830763"/>
            <a:ext cx="9223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INPP4B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LOH</a:t>
            </a:r>
          </a:p>
        </p:txBody>
      </p:sp>
      <p:sp>
        <p:nvSpPr>
          <p:cNvPr id="21567" name="Rectangle 66"/>
          <p:cNvSpPr>
            <a:spLocks noChangeArrowheads="1"/>
          </p:cNvSpPr>
          <p:nvPr/>
        </p:nvSpPr>
        <p:spPr bwMode="auto">
          <a:xfrm rot="-2700000">
            <a:off x="1984375" y="4845050"/>
            <a:ext cx="9826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CDKN2A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loss</a:t>
            </a:r>
          </a:p>
        </p:txBody>
      </p:sp>
      <p:sp>
        <p:nvSpPr>
          <p:cNvPr id="21568" name="Rectangle 67"/>
          <p:cNvSpPr>
            <a:spLocks noChangeArrowheads="1"/>
          </p:cNvSpPr>
          <p:nvPr/>
        </p:nvSpPr>
        <p:spPr bwMode="auto">
          <a:xfrm rot="-2700000">
            <a:off x="1730375" y="5065713"/>
            <a:ext cx="17367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PTEN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loss or mutations</a:t>
            </a:r>
          </a:p>
        </p:txBody>
      </p:sp>
      <p:sp>
        <p:nvSpPr>
          <p:cNvPr id="21569" name="Rectangle 68"/>
          <p:cNvSpPr>
            <a:spLocks noChangeArrowheads="1"/>
          </p:cNvSpPr>
          <p:nvPr/>
        </p:nvSpPr>
        <p:spPr bwMode="auto">
          <a:xfrm rot="-2700000">
            <a:off x="2216150" y="5032375"/>
            <a:ext cx="153193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MDM2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amplifications</a:t>
            </a:r>
          </a:p>
        </p:txBody>
      </p:sp>
      <p:sp>
        <p:nvSpPr>
          <p:cNvPr id="21570" name="Rectangle 69"/>
          <p:cNvSpPr>
            <a:spLocks noChangeArrowheads="1"/>
          </p:cNvSpPr>
          <p:nvPr/>
        </p:nvSpPr>
        <p:spPr bwMode="auto">
          <a:xfrm rot="-2700000">
            <a:off x="2825750" y="4911725"/>
            <a:ext cx="11795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AKT1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21571" name="Rectangle 70"/>
          <p:cNvSpPr>
            <a:spLocks noChangeArrowheads="1"/>
          </p:cNvSpPr>
          <p:nvPr/>
        </p:nvSpPr>
        <p:spPr bwMode="auto">
          <a:xfrm rot="-2700000">
            <a:off x="3200400" y="4883150"/>
            <a:ext cx="10699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Rb1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21572" name="Rectangle 71"/>
          <p:cNvSpPr>
            <a:spLocks noChangeArrowheads="1"/>
          </p:cNvSpPr>
          <p:nvPr/>
        </p:nvSpPr>
        <p:spPr bwMode="auto">
          <a:xfrm rot="-2700000">
            <a:off x="3228975" y="4989513"/>
            <a:ext cx="14335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BRCA1/2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21573" name="Rectangle 72"/>
          <p:cNvSpPr>
            <a:spLocks noChangeArrowheads="1"/>
          </p:cNvSpPr>
          <p:nvPr/>
        </p:nvSpPr>
        <p:spPr bwMode="auto">
          <a:xfrm rot="-2700000">
            <a:off x="3651250" y="4941888"/>
            <a:ext cx="1298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PTPRD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21574" name="Rectangle 73"/>
          <p:cNvSpPr>
            <a:spLocks noChangeArrowheads="1"/>
          </p:cNvSpPr>
          <p:nvPr/>
        </p:nvSpPr>
        <p:spPr bwMode="auto">
          <a:xfrm rot="-2700000">
            <a:off x="4305300" y="4814888"/>
            <a:ext cx="8747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EGFR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</a:t>
            </a:r>
          </a:p>
        </p:txBody>
      </p:sp>
      <p:sp>
        <p:nvSpPr>
          <p:cNvPr id="21575" name="Rectangle 74"/>
          <p:cNvSpPr>
            <a:spLocks noChangeArrowheads="1"/>
          </p:cNvSpPr>
          <p:nvPr/>
        </p:nvSpPr>
        <p:spPr bwMode="auto">
          <a:xfrm rot="-2700000">
            <a:off x="4589463" y="4840288"/>
            <a:ext cx="9509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FGFR2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ampli</a:t>
            </a:r>
          </a:p>
        </p:txBody>
      </p:sp>
      <p:sp>
        <p:nvSpPr>
          <p:cNvPr id="21576" name="Rectangle 75"/>
          <p:cNvSpPr>
            <a:spLocks noChangeArrowheads="1"/>
          </p:cNvSpPr>
          <p:nvPr/>
        </p:nvSpPr>
        <p:spPr bwMode="auto">
          <a:xfrm rot="-2700000">
            <a:off x="4591050" y="4970463"/>
            <a:ext cx="13589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PTPN22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21577" name="Rectangle 76"/>
          <p:cNvSpPr>
            <a:spLocks noChangeArrowheads="1"/>
          </p:cNvSpPr>
          <p:nvPr/>
        </p:nvSpPr>
        <p:spPr bwMode="auto">
          <a:xfrm rot="-2700000">
            <a:off x="5095875" y="4916488"/>
            <a:ext cx="12128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KRAS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21578" name="Rectangle 77"/>
          <p:cNvSpPr>
            <a:spLocks noChangeArrowheads="1"/>
          </p:cNvSpPr>
          <p:nvPr/>
        </p:nvSpPr>
        <p:spPr bwMode="auto">
          <a:xfrm rot="-2700000">
            <a:off x="5419725" y="4932363"/>
            <a:ext cx="12493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STK11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21579" name="Rectangle 78"/>
          <p:cNvSpPr>
            <a:spLocks noChangeArrowheads="1"/>
          </p:cNvSpPr>
          <p:nvPr/>
        </p:nvSpPr>
        <p:spPr bwMode="auto">
          <a:xfrm rot="-2700000">
            <a:off x="5675313" y="4940300"/>
            <a:ext cx="12969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200" i="1" smtClean="0">
                <a:solidFill>
                  <a:srgbClr val="FFFFFF"/>
                </a:solidFill>
                <a:ea typeface="MS PGothic" pitchFamily="34" charset="-128"/>
              </a:rPr>
              <a:t>ERBB2</a:t>
            </a:r>
            <a:r>
              <a:rPr lang="fr-FR" altLang="en-US" sz="1200" smtClean="0">
                <a:solidFill>
                  <a:srgbClr val="FFFFFF"/>
                </a:solidFill>
                <a:ea typeface="MS PGothic" pitchFamily="34" charset="-128"/>
              </a:rPr>
              <a:t> mutations</a:t>
            </a:r>
          </a:p>
        </p:txBody>
      </p:sp>
      <p:sp>
        <p:nvSpPr>
          <p:cNvPr id="125004" name="Rectangle 9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55600"/>
            <a:ext cx="9132888" cy="1143000"/>
          </a:xfrm>
          <a:noFill/>
        </p:spPr>
        <p:txBody>
          <a:bodyPr/>
          <a:lstStyle/>
          <a:p>
            <a:pPr eaLnBrk="1" hangingPunct="1"/>
            <a:r>
              <a:rPr lang="fr-FR" altLang="en-US" smtClean="0"/>
              <a:t>Challenges in Stratified Medicine for mBC</a:t>
            </a:r>
          </a:p>
        </p:txBody>
      </p:sp>
      <p:sp>
        <p:nvSpPr>
          <p:cNvPr id="21581" name="Line 95"/>
          <p:cNvSpPr>
            <a:spLocks noChangeShapeType="1"/>
          </p:cNvSpPr>
          <p:nvPr/>
        </p:nvSpPr>
        <p:spPr bwMode="auto">
          <a:xfrm flipV="1">
            <a:off x="3806825" y="1597025"/>
            <a:ext cx="0" cy="23637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82" name="Line 96"/>
          <p:cNvSpPr>
            <a:spLocks noChangeShapeType="1"/>
          </p:cNvSpPr>
          <p:nvPr/>
        </p:nvSpPr>
        <p:spPr bwMode="auto">
          <a:xfrm>
            <a:off x="3806825" y="1584325"/>
            <a:ext cx="27860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83" name="Line 97"/>
          <p:cNvSpPr>
            <a:spLocks noChangeShapeType="1"/>
          </p:cNvSpPr>
          <p:nvPr/>
        </p:nvSpPr>
        <p:spPr bwMode="auto">
          <a:xfrm>
            <a:off x="6599238" y="1584325"/>
            <a:ext cx="0" cy="900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584" name="Text Box 98"/>
          <p:cNvSpPr txBox="1">
            <a:spLocks noChangeArrowheads="1"/>
          </p:cNvSpPr>
          <p:nvPr/>
        </p:nvSpPr>
        <p:spPr bwMode="auto">
          <a:xfrm>
            <a:off x="4035425" y="2543175"/>
            <a:ext cx="492601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600" i="1" smtClean="0">
                <a:solidFill>
                  <a:srgbClr val="FFFFFF"/>
                </a:solidFill>
                <a:ea typeface="MS PGothic" pitchFamily="34" charset="-128"/>
              </a:rPr>
              <a:t>AKT1 </a:t>
            </a:r>
            <a:r>
              <a:rPr lang="fr-FR" altLang="en-US" sz="1600" smtClean="0">
                <a:solidFill>
                  <a:srgbClr val="FFFFFF"/>
                </a:solidFill>
                <a:ea typeface="MS PGothic" pitchFamily="34" charset="-128"/>
              </a:rPr>
              <a:t>mutations: 4% of BC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600" smtClean="0">
                <a:solidFill>
                  <a:srgbClr val="FFFFFF"/>
                </a:solidFill>
                <a:ea typeface="MS PGothic" pitchFamily="34" charset="-128"/>
              </a:rPr>
              <a:t>Minimal number of patients needed for a randomized trial: 200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600" smtClean="0">
                <a:solidFill>
                  <a:srgbClr val="FFFFFF"/>
                </a:solidFill>
                <a:ea typeface="MS PGothic" pitchFamily="34" charset="-128"/>
              </a:rPr>
              <a:t>Number of patients to be screened for the mutation: 5000!!!!!</a:t>
            </a:r>
          </a:p>
        </p:txBody>
      </p:sp>
      <p:sp>
        <p:nvSpPr>
          <p:cNvPr id="21585" name="Text Box 99"/>
          <p:cNvSpPr txBox="1">
            <a:spLocks noChangeArrowheads="1"/>
          </p:cNvSpPr>
          <p:nvPr/>
        </p:nvSpPr>
        <p:spPr bwMode="auto">
          <a:xfrm>
            <a:off x="44450" y="5778500"/>
            <a:ext cx="9002713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700" smtClean="0">
                <a:solidFill>
                  <a:srgbClr val="FFFF00"/>
                </a:solidFill>
                <a:ea typeface="MS PGothic" pitchFamily="34" charset="-128"/>
              </a:rPr>
              <a:t>Accrual is the challenge of stratified medicine in mBC:</a:t>
            </a:r>
          </a:p>
          <a:p>
            <a:pPr algn="ctr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700" smtClean="0">
                <a:solidFill>
                  <a:srgbClr val="FFFF00"/>
                </a:solidFill>
                <a:ea typeface="MS PGothic" pitchFamily="34" charset="-128"/>
              </a:rPr>
              <a:t>How to screen genomic alterations in 5000-10,000 metastatic breast cancer patients?</a:t>
            </a:r>
          </a:p>
        </p:txBody>
      </p:sp>
      <p:sp>
        <p:nvSpPr>
          <p:cNvPr id="21586" name="Text Box 3"/>
          <p:cNvSpPr txBox="1">
            <a:spLocks noChangeArrowheads="1"/>
          </p:cNvSpPr>
          <p:nvPr/>
        </p:nvSpPr>
        <p:spPr bwMode="auto">
          <a:xfrm>
            <a:off x="382588" y="6267450"/>
            <a:ext cx="8396287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100" dirty="0" smtClean="0">
                <a:solidFill>
                  <a:srgbClr val="FFFFFF"/>
                </a:solidFill>
                <a:ea typeface="MS PGothic" pitchFamily="34" charset="-128"/>
              </a:rPr>
              <a:t>Stephens PJ,  et al. </a:t>
            </a:r>
            <a:r>
              <a:rPr lang="fr-FR" altLang="en-US" sz="1100" i="1" dirty="0" smtClean="0">
                <a:solidFill>
                  <a:srgbClr val="FFFFFF"/>
                </a:solidFill>
                <a:ea typeface="MS PGothic" pitchFamily="34" charset="-128"/>
              </a:rPr>
              <a:t>Nature.</a:t>
            </a:r>
            <a:r>
              <a:rPr lang="fr-FR" altLang="en-US" sz="1100" dirty="0" smtClean="0">
                <a:solidFill>
                  <a:srgbClr val="FFFFFF"/>
                </a:solidFill>
                <a:ea typeface="MS PGothic" pitchFamily="34" charset="-128"/>
              </a:rPr>
              <a:t> 2012;486(7403):400-404. The Cancer </a:t>
            </a:r>
            <a:r>
              <a:rPr lang="fr-FR" altLang="en-US" sz="1100" dirty="0" err="1" smtClean="0">
                <a:solidFill>
                  <a:srgbClr val="FFFFFF"/>
                </a:solidFill>
                <a:ea typeface="MS PGothic" pitchFamily="34" charset="-128"/>
              </a:rPr>
              <a:t>Genome</a:t>
            </a:r>
            <a:r>
              <a:rPr lang="fr-FR" altLang="en-US" sz="1100" dirty="0" smtClean="0">
                <a:solidFill>
                  <a:srgbClr val="FFFFFF"/>
                </a:solidFill>
                <a:ea typeface="MS PGothic" pitchFamily="34" charset="-128"/>
              </a:rPr>
              <a:t> Atlas Network. </a:t>
            </a:r>
            <a:r>
              <a:rPr lang="fr-FR" altLang="en-US" sz="1100" i="1" dirty="0" smtClean="0">
                <a:solidFill>
                  <a:srgbClr val="FFFFFF"/>
                </a:solidFill>
                <a:ea typeface="MS PGothic" pitchFamily="34" charset="-128"/>
              </a:rPr>
              <a:t>Nature.</a:t>
            </a:r>
            <a:r>
              <a:rPr lang="fr-FR" altLang="en-US" sz="1100" dirty="0" smtClean="0">
                <a:solidFill>
                  <a:srgbClr val="FFFFFF"/>
                </a:solidFill>
                <a:ea typeface="MS PGothic" pitchFamily="34" charset="-128"/>
              </a:rPr>
              <a:t> 2012;490(7418):61-70. </a:t>
            </a:r>
            <a:r>
              <a:rPr lang="fr-FR" altLang="en-US" sz="1100" dirty="0" err="1" smtClean="0">
                <a:solidFill>
                  <a:srgbClr val="FFFFFF"/>
                </a:solidFill>
                <a:ea typeface="MS PGothic" pitchFamily="34" charset="-128"/>
              </a:rPr>
              <a:t>Gewinner</a:t>
            </a:r>
            <a:r>
              <a:rPr lang="fr-FR" altLang="en-US" sz="1100" dirty="0" smtClean="0">
                <a:solidFill>
                  <a:srgbClr val="FFFFFF"/>
                </a:solidFill>
                <a:ea typeface="MS PGothic" pitchFamily="34" charset="-128"/>
              </a:rPr>
              <a:t> C, et al. </a:t>
            </a:r>
            <a:r>
              <a:rPr lang="fr-FR" altLang="en-US" sz="1100" i="1" dirty="0" smtClean="0">
                <a:solidFill>
                  <a:srgbClr val="FFFFFF"/>
                </a:solidFill>
                <a:ea typeface="MS PGothic" pitchFamily="34" charset="-128"/>
              </a:rPr>
              <a:t>Cancer </a:t>
            </a:r>
            <a:r>
              <a:rPr lang="fr-FR" altLang="en-US" sz="1100" i="1" dirty="0" err="1" smtClean="0">
                <a:solidFill>
                  <a:srgbClr val="FFFFFF"/>
                </a:solidFill>
                <a:ea typeface="MS PGothic" pitchFamily="34" charset="-128"/>
              </a:rPr>
              <a:t>Cell</a:t>
            </a:r>
            <a:r>
              <a:rPr lang="fr-FR" altLang="en-US" sz="1100" dirty="0" smtClean="0">
                <a:solidFill>
                  <a:srgbClr val="FFFFFF"/>
                </a:solidFill>
                <a:ea typeface="MS PGothic" pitchFamily="34" charset="-128"/>
              </a:rPr>
              <a:t>. 2009;16(2):115-125. André F, et al. </a:t>
            </a:r>
            <a:r>
              <a:rPr lang="fr-FR" altLang="en-US" sz="1100" i="1" dirty="0" smtClean="0">
                <a:solidFill>
                  <a:srgbClr val="FFFFFF"/>
                </a:solidFill>
                <a:ea typeface="MS PGothic" pitchFamily="34" charset="-128"/>
              </a:rPr>
              <a:t>Clin Cancer </a:t>
            </a:r>
            <a:r>
              <a:rPr lang="fr-FR" altLang="en-US" sz="1100" i="1" dirty="0" err="1" smtClean="0">
                <a:solidFill>
                  <a:srgbClr val="FFFFFF"/>
                </a:solidFill>
                <a:ea typeface="MS PGothic" pitchFamily="34" charset="-128"/>
              </a:rPr>
              <a:t>Res</a:t>
            </a:r>
            <a:r>
              <a:rPr lang="fr-FR" altLang="en-US" sz="1100" i="1" dirty="0" smtClean="0">
                <a:solidFill>
                  <a:srgbClr val="FFFFFF"/>
                </a:solidFill>
                <a:ea typeface="MS PGothic" pitchFamily="34" charset="-128"/>
              </a:rPr>
              <a:t>.</a:t>
            </a:r>
            <a:r>
              <a:rPr lang="fr-FR" altLang="en-US" sz="1100" dirty="0" smtClean="0">
                <a:solidFill>
                  <a:srgbClr val="FFFFFF"/>
                </a:solidFill>
                <a:ea typeface="MS PGothic" pitchFamily="34" charset="-128"/>
              </a:rPr>
              <a:t> 2009;15(2):417-419. Turner N, et al. </a:t>
            </a:r>
            <a:r>
              <a:rPr lang="fr-FR" altLang="en-US" sz="1100" i="1" dirty="0" err="1" smtClean="0">
                <a:solidFill>
                  <a:srgbClr val="FFFFFF"/>
                </a:solidFill>
                <a:ea typeface="MS PGothic" pitchFamily="34" charset="-128"/>
              </a:rPr>
              <a:t>Oncogene</a:t>
            </a:r>
            <a:r>
              <a:rPr lang="fr-FR" altLang="en-US" sz="1100" i="1" dirty="0" smtClean="0">
                <a:solidFill>
                  <a:srgbClr val="FFFFFF"/>
                </a:solidFill>
                <a:ea typeface="MS PGothic" pitchFamily="34" charset="-128"/>
              </a:rPr>
              <a:t>.</a:t>
            </a:r>
            <a:r>
              <a:rPr lang="fr-FR" altLang="en-US" sz="1100" dirty="0" smtClean="0">
                <a:solidFill>
                  <a:srgbClr val="FFFFFF"/>
                </a:solidFill>
                <a:ea typeface="MS PGothic" pitchFamily="34" charset="-128"/>
              </a:rPr>
              <a:t> 2010;29(14):20136-2023.</a:t>
            </a:r>
          </a:p>
        </p:txBody>
      </p:sp>
    </p:spTree>
    <p:extLst>
      <p:ext uri="{BB962C8B-B14F-4D97-AF65-F5344CB8AC3E}">
        <p14:creationId xmlns:p14="http://schemas.microsoft.com/office/powerpoint/2010/main" val="13791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210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fr-FR" sz="3200" dirty="0">
                <a:latin typeface="Arial" charset="0"/>
                <a:cs typeface="+mj-cs"/>
              </a:rPr>
              <a:t>Possible Solution: Use of </a:t>
            </a:r>
            <a:r>
              <a:rPr lang="fr-FR" sz="3200" dirty="0" err="1">
                <a:latin typeface="Arial" charset="0"/>
                <a:cs typeface="+mj-cs"/>
              </a:rPr>
              <a:t>Circulating</a:t>
            </a:r>
            <a:r>
              <a:rPr lang="fr-FR" sz="3200" dirty="0">
                <a:latin typeface="Arial" charset="0"/>
                <a:cs typeface="+mj-cs"/>
              </a:rPr>
              <a:t> DNA to </a:t>
            </a:r>
            <a:r>
              <a:rPr lang="fr-FR" sz="3200" dirty="0" err="1">
                <a:latin typeface="Arial" charset="0"/>
                <a:cs typeface="+mj-cs"/>
              </a:rPr>
              <a:t>Screen</a:t>
            </a:r>
            <a:r>
              <a:rPr lang="fr-FR" sz="3200" dirty="0">
                <a:latin typeface="Arial" charset="0"/>
                <a:cs typeface="+mj-cs"/>
              </a:rPr>
              <a:t> Genomic </a:t>
            </a:r>
            <a:r>
              <a:rPr lang="fr-FR" sz="3200" dirty="0" err="1">
                <a:latin typeface="Arial" charset="0"/>
                <a:cs typeface="+mj-cs"/>
              </a:rPr>
              <a:t>Alterations</a:t>
            </a:r>
            <a:r>
              <a:rPr lang="fr-FR" sz="3200" dirty="0">
                <a:latin typeface="Arial" charset="0"/>
                <a:cs typeface="+mj-cs"/>
              </a:rPr>
              <a:t> in </a:t>
            </a:r>
            <a:r>
              <a:rPr lang="fr-FR" sz="3200" dirty="0" err="1">
                <a:latin typeface="Arial" charset="0"/>
                <a:cs typeface="+mj-cs"/>
              </a:rPr>
              <a:t>Centers</a:t>
            </a:r>
            <a:r>
              <a:rPr lang="fr-FR" sz="3200" dirty="0">
                <a:latin typeface="Arial" charset="0"/>
                <a:cs typeface="+mj-cs"/>
              </a:rPr>
              <a:t> That Do Not </a:t>
            </a:r>
            <a:r>
              <a:rPr lang="fr-FR" sz="3200" dirty="0" err="1">
                <a:latin typeface="Arial" charset="0"/>
                <a:cs typeface="+mj-cs"/>
              </a:rPr>
              <a:t>Routinely</a:t>
            </a:r>
            <a:r>
              <a:rPr lang="fr-FR" sz="3200" dirty="0">
                <a:latin typeface="Arial" charset="0"/>
                <a:cs typeface="+mj-cs"/>
              </a:rPr>
              <a:t> </a:t>
            </a:r>
            <a:r>
              <a:rPr lang="fr-FR" sz="3200" dirty="0" err="1">
                <a:latin typeface="Arial" charset="0"/>
                <a:cs typeface="+mj-cs"/>
              </a:rPr>
              <a:t>Perform</a:t>
            </a:r>
            <a:r>
              <a:rPr lang="fr-FR" sz="3200" dirty="0">
                <a:latin typeface="Arial" charset="0"/>
                <a:cs typeface="+mj-cs"/>
              </a:rPr>
              <a:t> Biopsies</a:t>
            </a:r>
          </a:p>
        </p:txBody>
      </p:sp>
      <p:sp>
        <p:nvSpPr>
          <p:cNvPr id="4" name="Ellipse 3"/>
          <p:cNvSpPr>
            <a:spLocks noChangeArrowheads="1"/>
          </p:cNvSpPr>
          <p:nvPr/>
        </p:nvSpPr>
        <p:spPr bwMode="auto">
          <a:xfrm>
            <a:off x="2584450" y="2543175"/>
            <a:ext cx="863600" cy="649288"/>
          </a:xfrm>
          <a:prstGeom prst="ellipse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385D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Ellipse 5"/>
          <p:cNvSpPr>
            <a:spLocks noChangeArrowheads="1"/>
          </p:cNvSpPr>
          <p:nvPr/>
        </p:nvSpPr>
        <p:spPr bwMode="auto">
          <a:xfrm>
            <a:off x="5580063" y="3684588"/>
            <a:ext cx="863600" cy="647700"/>
          </a:xfrm>
          <a:prstGeom prst="ellipse">
            <a:avLst/>
          </a:prstGeom>
          <a:solidFill>
            <a:srgbClr val="9999FF"/>
          </a:solidFill>
          <a:ln>
            <a:noFill/>
          </a:ln>
          <a:ex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Ellipse 6"/>
          <p:cNvSpPr>
            <a:spLocks noChangeArrowheads="1"/>
          </p:cNvSpPr>
          <p:nvPr/>
        </p:nvSpPr>
        <p:spPr bwMode="auto">
          <a:xfrm>
            <a:off x="4332288" y="4614863"/>
            <a:ext cx="863600" cy="647700"/>
          </a:xfrm>
          <a:prstGeom prst="ellipse">
            <a:avLst/>
          </a:prstGeom>
          <a:solidFill>
            <a:srgbClr val="66FF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385D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8" name="Ellipse 7"/>
          <p:cNvSpPr>
            <a:spLocks noChangeArrowheads="1"/>
          </p:cNvSpPr>
          <p:nvPr/>
        </p:nvSpPr>
        <p:spPr bwMode="auto">
          <a:xfrm>
            <a:off x="2789238" y="4184650"/>
            <a:ext cx="863600" cy="647700"/>
          </a:xfrm>
          <a:prstGeom prst="ellipse">
            <a:avLst/>
          </a:prstGeom>
          <a:solidFill>
            <a:srgbClr val="99663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385D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Ellipse 8"/>
          <p:cNvSpPr>
            <a:spLocks noChangeArrowheads="1"/>
          </p:cNvSpPr>
          <p:nvPr/>
        </p:nvSpPr>
        <p:spPr bwMode="auto">
          <a:xfrm>
            <a:off x="1692275" y="3684588"/>
            <a:ext cx="863600" cy="647700"/>
          </a:xfrm>
          <a:prstGeom prst="ellipse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385D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latin typeface="Arial"/>
              <a:ea typeface="+mn-ea"/>
              <a:cs typeface="+mn-cs"/>
            </a:endParaRPr>
          </a:p>
        </p:txBody>
      </p:sp>
      <p:sp>
        <p:nvSpPr>
          <p:cNvPr id="10" name="Ellipse 9"/>
          <p:cNvSpPr>
            <a:spLocks noChangeArrowheads="1"/>
          </p:cNvSpPr>
          <p:nvPr/>
        </p:nvSpPr>
        <p:spPr bwMode="auto">
          <a:xfrm>
            <a:off x="2962275" y="5110162"/>
            <a:ext cx="863600" cy="649287"/>
          </a:xfrm>
          <a:prstGeom prst="ellipse">
            <a:avLst/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385D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Ellipse 10"/>
          <p:cNvSpPr>
            <a:spLocks noChangeArrowheads="1"/>
          </p:cNvSpPr>
          <p:nvPr/>
        </p:nvSpPr>
        <p:spPr bwMode="auto">
          <a:xfrm>
            <a:off x="5940425" y="4830763"/>
            <a:ext cx="863600" cy="647700"/>
          </a:xfrm>
          <a:prstGeom prst="ellipse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385D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Ellipse 11"/>
          <p:cNvSpPr>
            <a:spLocks noChangeArrowheads="1"/>
          </p:cNvSpPr>
          <p:nvPr/>
        </p:nvSpPr>
        <p:spPr bwMode="auto">
          <a:xfrm>
            <a:off x="4716463" y="2257425"/>
            <a:ext cx="863600" cy="647700"/>
          </a:xfrm>
          <a:prstGeom prst="ellipse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385D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3" name="Ellipse 12"/>
          <p:cNvSpPr>
            <a:spLocks noChangeArrowheads="1"/>
          </p:cNvSpPr>
          <p:nvPr/>
        </p:nvSpPr>
        <p:spPr bwMode="auto">
          <a:xfrm>
            <a:off x="6516688" y="2905125"/>
            <a:ext cx="863600" cy="647700"/>
          </a:xfrm>
          <a:prstGeom prst="ellipse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385D8A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2540" name="Ellipse 13"/>
          <p:cNvSpPr>
            <a:spLocks noChangeArrowheads="1"/>
          </p:cNvSpPr>
          <p:nvPr/>
        </p:nvSpPr>
        <p:spPr bwMode="auto">
          <a:xfrm>
            <a:off x="3648075" y="2970213"/>
            <a:ext cx="1584325" cy="1428750"/>
          </a:xfrm>
          <a:prstGeom prst="ellipse">
            <a:avLst/>
          </a:prstGeom>
          <a:solidFill>
            <a:srgbClr val="003399"/>
          </a:solidFill>
          <a:ln w="25400" algn="ctr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1400" smtClean="0">
                <a:solidFill>
                  <a:srgbClr val="FFFFFF"/>
                </a:solidFill>
                <a:ea typeface="+mn-ea"/>
                <a:cs typeface="+mn-cs"/>
              </a:rPr>
              <a:t>Hub center: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1400" smtClean="0">
                <a:solidFill>
                  <a:srgbClr val="FFFFFF"/>
                </a:solidFill>
                <a:ea typeface="+mn-ea"/>
                <a:cs typeface="+mn-cs"/>
              </a:rPr>
              <a:t>Blood analysis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1400" smtClean="0">
                <a:solidFill>
                  <a:srgbClr val="FFFFFF"/>
                </a:solidFill>
                <a:ea typeface="+mn-ea"/>
                <a:cs typeface="+mn-cs"/>
              </a:rPr>
              <a:t>Inclusion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1400" smtClean="0">
                <a:solidFill>
                  <a:srgbClr val="FFFFFF"/>
                </a:solidFill>
                <a:ea typeface="+mn-ea"/>
                <a:cs typeface="+mn-cs"/>
              </a:rPr>
              <a:t>patient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3394075" y="3005138"/>
            <a:ext cx="360363" cy="3238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9" idx="6"/>
          </p:cNvCxnSpPr>
          <p:nvPr/>
        </p:nvCxnSpPr>
        <p:spPr>
          <a:xfrm flipV="1">
            <a:off x="2555875" y="3822700"/>
            <a:ext cx="1092200" cy="1857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8" idx="7"/>
          </p:cNvCxnSpPr>
          <p:nvPr/>
        </p:nvCxnSpPr>
        <p:spPr>
          <a:xfrm flipV="1">
            <a:off x="3525838" y="4110038"/>
            <a:ext cx="254000" cy="1698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0" idx="7"/>
          </p:cNvCxnSpPr>
          <p:nvPr/>
        </p:nvCxnSpPr>
        <p:spPr>
          <a:xfrm flipV="1">
            <a:off x="3698875" y="4332287"/>
            <a:ext cx="414338" cy="87312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12" idx="3"/>
          </p:cNvCxnSpPr>
          <p:nvPr/>
        </p:nvCxnSpPr>
        <p:spPr>
          <a:xfrm flipH="1">
            <a:off x="4765675" y="2809875"/>
            <a:ext cx="77788" cy="2222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13" idx="2"/>
          </p:cNvCxnSpPr>
          <p:nvPr/>
        </p:nvCxnSpPr>
        <p:spPr>
          <a:xfrm flipH="1">
            <a:off x="5232400" y="3228975"/>
            <a:ext cx="1284288" cy="23336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6" idx="2"/>
          </p:cNvCxnSpPr>
          <p:nvPr/>
        </p:nvCxnSpPr>
        <p:spPr>
          <a:xfrm flipH="1" flipV="1">
            <a:off x="5232400" y="3916363"/>
            <a:ext cx="347663" cy="920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11" idx="1"/>
          </p:cNvCxnSpPr>
          <p:nvPr/>
        </p:nvCxnSpPr>
        <p:spPr>
          <a:xfrm flipH="1" flipV="1">
            <a:off x="5076825" y="4194175"/>
            <a:ext cx="990600" cy="731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H="1" flipV="1">
            <a:off x="4706938" y="4340225"/>
            <a:ext cx="57150" cy="2825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50" name="ZoneTexte 33"/>
          <p:cNvSpPr txBox="1">
            <a:spLocks noChangeArrowheads="1"/>
          </p:cNvSpPr>
          <p:nvPr/>
        </p:nvSpPr>
        <p:spPr bwMode="auto">
          <a:xfrm rot="-501074">
            <a:off x="5453063" y="2995613"/>
            <a:ext cx="839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1800" smtClean="0">
                <a:solidFill>
                  <a:srgbClr val="FFFFFF"/>
                </a:solidFill>
                <a:ea typeface="+mn-ea"/>
                <a:cs typeface="+mn-cs"/>
              </a:rPr>
              <a:t>Blood</a:t>
            </a:r>
          </a:p>
        </p:txBody>
      </p:sp>
      <p:sp>
        <p:nvSpPr>
          <p:cNvPr id="22551" name="Text Box 24"/>
          <p:cNvSpPr txBox="1">
            <a:spLocks noChangeArrowheads="1"/>
          </p:cNvSpPr>
          <p:nvPr/>
        </p:nvSpPr>
        <p:spPr bwMode="auto">
          <a:xfrm>
            <a:off x="255588" y="2366963"/>
            <a:ext cx="22367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1800" smtClean="0">
                <a:solidFill>
                  <a:srgbClr val="FFFFFF"/>
                </a:solidFill>
                <a:ea typeface="+mn-ea"/>
                <a:cs typeface="+mn-cs"/>
              </a:rPr>
              <a:t>Network of referral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fr-FR" altLang="en-US" sz="1800" smtClean="0">
                <a:solidFill>
                  <a:srgbClr val="FFFFFF"/>
                </a:solidFill>
                <a:ea typeface="+mn-ea"/>
                <a:cs typeface="+mn-cs"/>
              </a:rPr>
              <a:t>centers</a:t>
            </a:r>
          </a:p>
        </p:txBody>
      </p:sp>
    </p:spTree>
    <p:extLst>
      <p:ext uri="{BB962C8B-B14F-4D97-AF65-F5344CB8AC3E}">
        <p14:creationId xmlns:p14="http://schemas.microsoft.com/office/powerpoint/2010/main" val="207168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28"/>
          <p:cNvSpPr/>
          <p:nvPr/>
        </p:nvSpPr>
        <p:spPr>
          <a:xfrm>
            <a:off x="4210659" y="1790079"/>
            <a:ext cx="717388" cy="315325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9429" y="240440"/>
            <a:ext cx="8467725" cy="1143000"/>
          </a:xfrm>
        </p:spPr>
        <p:txBody>
          <a:bodyPr/>
          <a:lstStyle/>
          <a:p>
            <a:r>
              <a:rPr lang="en-US" sz="3600" dirty="0" smtClean="0"/>
              <a:t>Example of a Basket Study: </a:t>
            </a:r>
            <a:br>
              <a:rPr lang="en-US" sz="3600" dirty="0" smtClean="0"/>
            </a:br>
            <a:r>
              <a:rPr lang="en-US" sz="3600" dirty="0" smtClean="0"/>
              <a:t>The Battle Trial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3239588" y="1381091"/>
            <a:ext cx="2664823" cy="400110"/>
          </a:xfrm>
          <a:prstGeom prst="rect">
            <a:avLst/>
          </a:prstGeom>
          <a:noFill/>
          <a:ln w="19050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Umbrella Protocol</a:t>
            </a:r>
            <a:endParaRPr lang="en-US" sz="2000" b="1" dirty="0"/>
          </a:p>
        </p:txBody>
      </p:sp>
      <p:sp useBgFill="1">
        <p:nvSpPr>
          <p:cNvPr id="5" name="TextBox 4"/>
          <p:cNvSpPr txBox="1"/>
          <p:nvPr/>
        </p:nvSpPr>
        <p:spPr>
          <a:xfrm>
            <a:off x="3239588" y="2103903"/>
            <a:ext cx="2664823" cy="400110"/>
          </a:xfrm>
          <a:prstGeom prst="rect">
            <a:avLst/>
          </a:prstGeom>
          <a:ln w="19050">
            <a:solidFill>
              <a:srgbClr val="66FF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Core Biopsy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35093" y="2783171"/>
            <a:ext cx="2899954" cy="707886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EGFR   KRAS/BRAF</a:t>
            </a:r>
          </a:p>
          <a:p>
            <a:r>
              <a:rPr lang="en-US" sz="2000" b="1" dirty="0" smtClean="0">
                <a:solidFill>
                  <a:schemeClr val="bg2"/>
                </a:solidFill>
              </a:rPr>
              <a:t>VEGF   RXR/CyclinD1</a:t>
            </a:r>
            <a:endParaRPr lang="en-US" sz="2000" b="1" dirty="0">
              <a:solidFill>
                <a:schemeClr val="bg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91" t="22229" r="74257" b="42596"/>
          <a:stretch/>
        </p:blipFill>
        <p:spPr>
          <a:xfrm>
            <a:off x="1309194" y="1830470"/>
            <a:ext cx="1471749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9689" t="22043" r="2449" b="42038"/>
          <a:stretch/>
        </p:blipFill>
        <p:spPr>
          <a:xfrm>
            <a:off x="6365966" y="1831148"/>
            <a:ext cx="1733646" cy="1680754"/>
          </a:xfrm>
          <a:prstGeom prst="rect">
            <a:avLst/>
          </a:prstGeom>
        </p:spPr>
      </p:pic>
      <p:sp useBgFill="1">
        <p:nvSpPr>
          <p:cNvPr id="10" name="TextBox 9"/>
          <p:cNvSpPr txBox="1"/>
          <p:nvPr/>
        </p:nvSpPr>
        <p:spPr>
          <a:xfrm>
            <a:off x="3230879" y="3756035"/>
            <a:ext cx="2664823" cy="707886"/>
          </a:xfrm>
          <a:prstGeom prst="rect">
            <a:avLst/>
          </a:prstGeom>
          <a:ln w="19050">
            <a:solidFill>
              <a:srgbClr val="00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Randomization:</a:t>
            </a:r>
          </a:p>
          <a:p>
            <a:pPr algn="ctr"/>
            <a:r>
              <a:rPr lang="en-US" sz="2000" b="1" i="1" dirty="0" smtClean="0"/>
              <a:t>Equal       Adaptive</a:t>
            </a:r>
            <a:endParaRPr lang="en-US" sz="2000" b="1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67195" y="4267201"/>
            <a:ext cx="287389" cy="0"/>
          </a:xfrm>
          <a:prstGeom prst="straightConnector1">
            <a:avLst/>
          </a:prstGeom>
          <a:ln w="28575">
            <a:solidFill>
              <a:srgbClr val="66FF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0419" y="5282788"/>
            <a:ext cx="1127732" cy="369332"/>
          </a:xfrm>
          <a:prstGeom prst="rect">
            <a:avLst/>
          </a:prstGeom>
          <a:noFill/>
          <a:ln w="19050">
            <a:solidFill>
              <a:srgbClr val="CC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Erlotinib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198962" y="5282788"/>
            <a:ext cx="1441235" cy="36933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Vandetanib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829620" y="5282788"/>
            <a:ext cx="2919537" cy="369332"/>
          </a:xfrm>
          <a:prstGeom prst="rect">
            <a:avLst/>
          </a:prstGeom>
          <a:noFill/>
          <a:ln w="19050">
            <a:solidFill>
              <a:srgbClr val="9999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Erlotinib + </a:t>
            </a:r>
            <a:r>
              <a:rPr lang="en-US" b="1" dirty="0" err="1" smtClean="0"/>
              <a:t>Bexarotene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37065" y="5282788"/>
            <a:ext cx="1441235" cy="369332"/>
          </a:xfrm>
          <a:prstGeom prst="rect">
            <a:avLst/>
          </a:prstGeom>
          <a:noFill/>
          <a:ln w="19050">
            <a:solidFill>
              <a:srgbClr val="99C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Sorafenib</a:t>
            </a:r>
            <a:endParaRPr lang="en-US" b="1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563290" y="4934455"/>
            <a:ext cx="1" cy="20116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404284" y="5150927"/>
            <a:ext cx="1" cy="1167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17429" y="5150927"/>
            <a:ext cx="1" cy="1167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133759" y="5150927"/>
            <a:ext cx="1" cy="1167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657682" y="5150927"/>
            <a:ext cx="1" cy="1167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>
            <a:off x="4533841" y="2012748"/>
            <a:ext cx="1" cy="627278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01121" y="2409413"/>
            <a:ext cx="1618488" cy="563231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dirty="0" smtClean="0">
                <a:solidFill>
                  <a:schemeClr val="bg2"/>
                </a:solidFill>
              </a:rPr>
              <a:t>Biomarker Profile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92412" y="1865982"/>
            <a:ext cx="1636776" cy="1584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rot="5400000" flipH="1">
            <a:off x="6145523" y="2020638"/>
            <a:ext cx="1" cy="493776"/>
          </a:xfrm>
          <a:prstGeom prst="line">
            <a:avLst/>
          </a:prstGeom>
          <a:ln w="28575">
            <a:solidFill>
              <a:srgbClr val="66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>
            <a:off x="2992699" y="2015480"/>
            <a:ext cx="1" cy="493776"/>
          </a:xfrm>
          <a:prstGeom prst="line">
            <a:avLst/>
          </a:prstGeom>
          <a:ln w="28575">
            <a:solidFill>
              <a:srgbClr val="66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1743953" y="5997484"/>
            <a:ext cx="565245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F09828"/>
              </a:buClr>
              <a:buChar char="•"/>
              <a:defRPr sz="3200" b="1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09828"/>
              </a:buClr>
              <a:buChar char="•"/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09828"/>
              </a:buClr>
              <a:buChar char="–"/>
              <a:defRPr sz="2000" b="1"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09828"/>
              </a:buClr>
              <a:buChar char="»"/>
              <a:defRPr sz="20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fr-FR" altLang="en-US" sz="1600" dirty="0" err="1" smtClean="0">
                <a:solidFill>
                  <a:srgbClr val="FFFFFF"/>
                </a:solidFill>
                <a:ea typeface="MS PGothic" pitchFamily="34" charset="-128"/>
              </a:rPr>
              <a:t>Primary</a:t>
            </a:r>
            <a:r>
              <a:rPr lang="fr-FR" altLang="en-US" sz="1600" dirty="0" smtClean="0">
                <a:solidFill>
                  <a:srgbClr val="FFFFFF"/>
                </a:solidFill>
                <a:ea typeface="MS PGothic" pitchFamily="34" charset="-128"/>
              </a:rPr>
              <a:t> </a:t>
            </a:r>
            <a:r>
              <a:rPr lang="fr-FR" altLang="en-US" sz="1600" dirty="0" err="1" smtClean="0">
                <a:solidFill>
                  <a:srgbClr val="FFFFFF"/>
                </a:solidFill>
                <a:ea typeface="MS PGothic" pitchFamily="34" charset="-128"/>
              </a:rPr>
              <a:t>endpoint</a:t>
            </a:r>
            <a:r>
              <a:rPr lang="fr-FR" altLang="en-US" sz="1600" dirty="0" smtClean="0">
                <a:solidFill>
                  <a:srgbClr val="FFFFFF"/>
                </a:solidFill>
                <a:ea typeface="MS PGothic" pitchFamily="34" charset="-128"/>
              </a:rPr>
              <a:t>: 8-week </a:t>
            </a:r>
            <a:r>
              <a:rPr lang="fr-FR" altLang="en-US" sz="1600" dirty="0" err="1" smtClean="0">
                <a:solidFill>
                  <a:srgbClr val="FFFFFF"/>
                </a:solidFill>
                <a:ea typeface="MS PGothic" pitchFamily="34" charset="-128"/>
              </a:rPr>
              <a:t>disease</a:t>
            </a:r>
            <a:r>
              <a:rPr lang="fr-FR" altLang="en-US" sz="1600" dirty="0" smtClean="0">
                <a:solidFill>
                  <a:srgbClr val="FFFFFF"/>
                </a:solidFill>
                <a:ea typeface="MS PGothic" pitchFamily="34" charset="-128"/>
              </a:rPr>
              <a:t> control (DC)</a:t>
            </a:r>
          </a:p>
        </p:txBody>
      </p:sp>
    </p:spTree>
    <p:extLst>
      <p:ext uri="{BB962C8B-B14F-4D97-AF65-F5344CB8AC3E}">
        <p14:creationId xmlns:p14="http://schemas.microsoft.com/office/powerpoint/2010/main" val="36076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701"/>
            <a:ext cx="9144000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600" dirty="0" smtClean="0"/>
              <a:t>Frequency of Mutations Across Cancer</a:t>
            </a:r>
            <a:endParaRPr lang="en-US" sz="3600" dirty="0"/>
          </a:p>
        </p:txBody>
      </p:sp>
      <p:pic>
        <p:nvPicPr>
          <p:cNvPr id="4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3" y="1106250"/>
            <a:ext cx="3762103" cy="541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428566" y="1752601"/>
            <a:ext cx="4294094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1200"/>
              </a:spcAft>
              <a:defRPr/>
            </a:pP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Melanomas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and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lung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tumors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display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many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more mutations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than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average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, </a:t>
            </a:r>
            <a:r>
              <a:rPr lang="fr-FR" sz="2000" b="1" dirty="0" err="1" smtClean="0">
                <a:solidFill>
                  <a:srgbClr val="FFFFFF"/>
                </a:solidFill>
                <a:ea typeface="+mn-ea"/>
                <a:cs typeface="+mn-cs"/>
              </a:rPr>
              <a:t>with</a:t>
            </a:r>
            <a:r>
              <a:rPr lang="fr-FR" sz="2000" b="1" dirty="0" smtClean="0">
                <a:solidFill>
                  <a:srgbClr val="FFFFFF"/>
                </a:solidFill>
                <a:ea typeface="+mn-ea"/>
                <a:cs typeface="+mn-cs"/>
              </a:rPr>
              <a:t> ~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200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nonsynonymous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mutations per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tumor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These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larger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numbers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reflect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the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involvement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of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potent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mutagens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.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Accordingly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,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lung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cancers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from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smokers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have 10 times as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many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somatic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mutations as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those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from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 </a:t>
            </a:r>
            <a:r>
              <a:rPr lang="fr-FR" sz="2000" b="1" dirty="0" err="1">
                <a:solidFill>
                  <a:srgbClr val="FFFFFF"/>
                </a:solidFill>
                <a:ea typeface="+mn-ea"/>
                <a:cs typeface="+mn-cs"/>
              </a:rPr>
              <a:t>nonsmokers</a:t>
            </a:r>
            <a:r>
              <a:rPr lang="fr-FR" sz="2000" b="1" dirty="0">
                <a:solidFill>
                  <a:srgbClr val="FFFFFF"/>
                </a:solidFill>
                <a:ea typeface="+mn-ea"/>
                <a:cs typeface="+mn-cs"/>
              </a:rPr>
              <a:t>.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68313" y="6593624"/>
            <a:ext cx="4134263" cy="23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Times New Roman" charset="0"/>
                <a:ea typeface="msgothic" charset="0"/>
                <a:cs typeface="msgothic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Times New Roman" charset="0"/>
                <a:ea typeface="msgothic" charset="0"/>
                <a:cs typeface="msgothic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Times New Roman" charset="0"/>
                <a:ea typeface="msgothic" charset="0"/>
                <a:cs typeface="msgothic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Times New Roman" charset="0"/>
                <a:ea typeface="msgothic" charset="0"/>
                <a:cs typeface="msgothic" charset="0"/>
              </a:defRPr>
            </a:lvl5pPr>
            <a:lvl6pPr marL="1536700" indent="-2159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Times New Roman" charset="0"/>
                <a:ea typeface="msgothic" charset="0"/>
                <a:cs typeface="msgothic" charset="0"/>
              </a:defRPr>
            </a:lvl6pPr>
            <a:lvl7pPr marL="1993900" indent="-2159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Times New Roman" charset="0"/>
                <a:ea typeface="msgothic" charset="0"/>
                <a:cs typeface="msgothic" charset="0"/>
              </a:defRPr>
            </a:lvl7pPr>
            <a:lvl8pPr marL="2451100" indent="-2159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Times New Roman" charset="0"/>
                <a:ea typeface="msgothic" charset="0"/>
                <a:cs typeface="msgothic" charset="0"/>
              </a:defRPr>
            </a:lvl8pPr>
            <a:lvl9pPr marL="2908300" indent="-2159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chemeClr val="tx1"/>
                </a:solidFill>
                <a:latin typeface="Times New Roman" charset="0"/>
                <a:ea typeface="msgothic" charset="0"/>
                <a:cs typeface="msgothic" charset="0"/>
              </a:defRPr>
            </a:lvl9pPr>
          </a:lstStyle>
          <a:p>
            <a:pPr eaLnBrk="1">
              <a:defRPr/>
            </a:pPr>
            <a:r>
              <a:rPr lang="en-GB" sz="1200" b="1" dirty="0" smtClean="0">
                <a:solidFill>
                  <a:srgbClr val="FFFFFF"/>
                </a:solidFill>
                <a:latin typeface="Arial" charset="0"/>
              </a:rPr>
              <a:t>Vogelstein B, et al. </a:t>
            </a:r>
            <a:r>
              <a:rPr lang="en-GB" sz="1200" b="1" i="1" dirty="0" smtClean="0">
                <a:solidFill>
                  <a:srgbClr val="FFFFFF"/>
                </a:solidFill>
                <a:latin typeface="Arial" charset="0"/>
              </a:rPr>
              <a:t>Science.</a:t>
            </a:r>
            <a:r>
              <a:rPr lang="en-GB" sz="1200" b="1" dirty="0" smtClean="0">
                <a:solidFill>
                  <a:srgbClr val="FFFFFF"/>
                </a:solidFill>
                <a:latin typeface="Arial" charset="0"/>
              </a:rPr>
              <a:t> 2013;339(6127):1546-1558.</a:t>
            </a:r>
          </a:p>
        </p:txBody>
      </p:sp>
    </p:spTree>
    <p:extLst>
      <p:ext uri="{BB962C8B-B14F-4D97-AF65-F5344CB8AC3E}">
        <p14:creationId xmlns:p14="http://schemas.microsoft.com/office/powerpoint/2010/main" val="280119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itle 1"/>
          <p:cNvSpPr>
            <a:spLocks noGrp="1"/>
          </p:cNvSpPr>
          <p:nvPr>
            <p:ph type="title"/>
          </p:nvPr>
        </p:nvSpPr>
        <p:spPr>
          <a:xfrm>
            <a:off x="323850" y="2689225"/>
            <a:ext cx="8467725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Conclusions and </a:t>
            </a:r>
            <a:r>
              <a:rPr lang="de-DE" altLang="en-US" dirty="0" err="1">
                <a:ea typeface="MS PGothic" pitchFamily="34" charset="-128"/>
              </a:rPr>
              <a:t>prIME</a:t>
            </a:r>
            <a:r>
              <a:rPr lang="de-DE" altLang="en-US" dirty="0">
                <a:ea typeface="MS PGothic" pitchFamily="34" charset="-128"/>
              </a:rPr>
              <a:t> </a:t>
            </a:r>
            <a:r>
              <a:rPr lang="de-DE" altLang="en-US" dirty="0" err="1">
                <a:ea typeface="MS PGothic" pitchFamily="34" charset="-128"/>
              </a:rPr>
              <a:t>Points</a:t>
            </a:r>
            <a:r>
              <a:rPr lang="de-DE" altLang="en-US" baseline="30000" dirty="0" err="1">
                <a:ea typeface="MS PGothic" pitchFamily="34" charset="-128"/>
              </a:rPr>
              <a:t>TM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ea typeface="MS PGothic" pitchFamily="34" charset="-128"/>
              </a:rPr>
              <a:t>prIME</a:t>
            </a:r>
            <a:r>
              <a:rPr lang="de-DE" altLang="en-US" dirty="0">
                <a:ea typeface="MS PGothic" pitchFamily="34" charset="-128"/>
              </a:rPr>
              <a:t> </a:t>
            </a:r>
            <a:r>
              <a:rPr lang="de-DE" altLang="en-US" dirty="0" err="1">
                <a:ea typeface="MS PGothic" pitchFamily="34" charset="-128"/>
              </a:rPr>
              <a:t>Points</a:t>
            </a:r>
            <a:r>
              <a:rPr lang="de-DE" altLang="en-US" baseline="30000" dirty="0" err="1">
                <a:ea typeface="MS PGothic" pitchFamily="34" charset="-128"/>
              </a:rPr>
              <a:t>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268760"/>
            <a:ext cx="8856984" cy="45259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800" dirty="0" smtClean="0"/>
              <a:t>Molecular targeted treatments are providing new therapeutic options across multiple malignancies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Predictive biomarkers needed to utilize targeted treatments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NGS provides detailed information on actionable mutations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Technical developments improving accuracy and reducing costs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Interpretation requires specialist knowledge</a:t>
            </a:r>
          </a:p>
          <a:p>
            <a:pPr>
              <a:spcBef>
                <a:spcPts val="1800"/>
              </a:spcBef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91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>
                <a:ea typeface="MS PGothic" pitchFamily="34" charset="-128"/>
              </a:rPr>
              <a:t>prIME</a:t>
            </a:r>
            <a:r>
              <a:rPr lang="de-DE" altLang="en-US" dirty="0">
                <a:ea typeface="MS PGothic" pitchFamily="34" charset="-128"/>
              </a:rPr>
              <a:t> </a:t>
            </a:r>
            <a:r>
              <a:rPr lang="de-DE" altLang="en-US" dirty="0" err="1">
                <a:ea typeface="MS PGothic" pitchFamily="34" charset="-128"/>
              </a:rPr>
              <a:t>Points</a:t>
            </a:r>
            <a:r>
              <a:rPr lang="de-DE" altLang="en-US" baseline="30000" dirty="0" err="1">
                <a:ea typeface="MS PGothic" pitchFamily="34" charset="-128"/>
              </a:rPr>
              <a:t>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268760"/>
            <a:ext cx="8856984" cy="4525963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sz="2800" dirty="0" smtClean="0"/>
              <a:t>Provides information on tumor biology and patient selection for clinical trials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May soon replace multiple individual biomarker testing in some cancers, </a:t>
            </a:r>
            <a:r>
              <a:rPr lang="en-US" sz="2800" dirty="0" err="1" smtClean="0"/>
              <a:t>eg</a:t>
            </a:r>
            <a:r>
              <a:rPr lang="en-US" sz="2800" dirty="0" smtClean="0"/>
              <a:t>, lung adenocarcinoma</a:t>
            </a:r>
          </a:p>
          <a:p>
            <a:pPr>
              <a:spcBef>
                <a:spcPts val="2400"/>
              </a:spcBef>
            </a:pPr>
            <a:r>
              <a:rPr lang="en-US" sz="2800" dirty="0" smtClean="0"/>
              <a:t>Of potential clinical value in rare solid tumors and for patients of good performance status with advanced disease who have exhausted standard treatments</a:t>
            </a:r>
          </a:p>
          <a:p>
            <a:pPr>
              <a:spcBef>
                <a:spcPts val="2400"/>
              </a:spcBef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963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4"/>
          <p:cNvSpPr txBox="1">
            <a:spLocks noChangeArrowheads="1"/>
          </p:cNvSpPr>
          <p:nvPr/>
        </p:nvSpPr>
        <p:spPr bwMode="auto">
          <a:xfrm>
            <a:off x="-26988" y="1906588"/>
            <a:ext cx="9144001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49263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49263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49263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49263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49263"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49263"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49263"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49263" eaLnBrk="0" hangingPunct="0">
              <a:buClr>
                <a:schemeClr val="tx2"/>
              </a:buCl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e-DE" sz="4000">
                <a:solidFill>
                  <a:schemeClr val="tx2"/>
                </a:solidFill>
                <a:ea typeface="Bitstream Vera Sans" charset="0"/>
                <a:cs typeface="Arial" charset="0"/>
              </a:rPr>
              <a:t>Targeted approaches allow rapid screening of multiple genes for clinically relevant mutations</a:t>
            </a:r>
          </a:p>
        </p:txBody>
      </p:sp>
    </p:spTree>
    <p:extLst>
      <p:ext uri="{BB962C8B-B14F-4D97-AF65-F5344CB8AC3E}">
        <p14:creationId xmlns:p14="http://schemas.microsoft.com/office/powerpoint/2010/main" val="2589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1"/>
          <p:cNvSpPr txBox="1">
            <a:spLocks noChangeArrowheads="1"/>
          </p:cNvSpPr>
          <p:nvPr/>
        </p:nvSpPr>
        <p:spPr bwMode="auto">
          <a:xfrm>
            <a:off x="307975" y="530550"/>
            <a:ext cx="85042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449263" eaLnBrk="0" hangingPunct="0">
              <a:buClr>
                <a:schemeClr val="tx2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449263" eaLnBrk="0" hangingPunct="0">
              <a:buClr>
                <a:schemeClr val="tx2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449263" eaLnBrk="0" hangingPunct="0">
              <a:buClr>
                <a:schemeClr val="tx2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449263" eaLnBrk="0" hangingPunct="0">
              <a:buClr>
                <a:schemeClr val="tx2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de-DE" sz="3600" dirty="0">
                <a:solidFill>
                  <a:schemeClr val="tx2"/>
                </a:solidFill>
                <a:cs typeface="Bitstream Vera Sans" charset="0"/>
              </a:rPr>
              <a:t>The Clinical Diagnostic Workflow</a:t>
            </a:r>
          </a:p>
        </p:txBody>
      </p:sp>
      <p:sp>
        <p:nvSpPr>
          <p:cNvPr id="107523" name="Rechteck 2"/>
          <p:cNvSpPr>
            <a:spLocks noChangeArrowheads="1"/>
          </p:cNvSpPr>
          <p:nvPr/>
        </p:nvSpPr>
        <p:spPr bwMode="auto">
          <a:xfrm>
            <a:off x="362603" y="6434817"/>
            <a:ext cx="3889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1pPr>
            <a:lvl2pPr marL="742950" indent="-28575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2pPr>
            <a:lvl3pPr marL="11430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3pPr>
            <a:lvl4pPr marL="16002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4pPr>
            <a:lvl5pPr marL="2057400" indent="-228600" defTabSz="449263" eaLnBrk="0" hangingPunct="0"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Frutiger LT Com 55 Roman"/>
                <a:ea typeface="Bitstream Vera Sans"/>
                <a:cs typeface="Bitstream Vera Sans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de-DE" altLang="de-DE" sz="1200" b="1" dirty="0" smtClean="0">
                <a:solidFill>
                  <a:schemeClr val="tx1"/>
                </a:solidFill>
                <a:latin typeface="+mn-lt"/>
              </a:rPr>
              <a:t>Cottrell CE, et al. </a:t>
            </a:r>
            <a:r>
              <a:rPr lang="de-DE" altLang="de-DE" sz="1200" b="1" i="1" dirty="0" smtClean="0">
                <a:solidFill>
                  <a:schemeClr val="tx1"/>
                </a:solidFill>
                <a:latin typeface="+mn-lt"/>
              </a:rPr>
              <a:t>J Mol Diagn. </a:t>
            </a:r>
            <a:r>
              <a:rPr lang="de-DE" altLang="de-DE" sz="1200" b="1" dirty="0" smtClean="0">
                <a:solidFill>
                  <a:schemeClr val="tx1"/>
                </a:solidFill>
                <a:latin typeface="+mn-lt"/>
              </a:rPr>
              <a:t>2014;16(1):89-105. </a:t>
            </a:r>
          </a:p>
        </p:txBody>
      </p:sp>
      <p:pic>
        <p:nvPicPr>
          <p:cNvPr id="1382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2" y="1317813"/>
            <a:ext cx="8420325" cy="497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71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>
          <a:xfrm>
            <a:off x="338138" y="241208"/>
            <a:ext cx="8467725" cy="11430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NGS Modalities</a:t>
            </a:r>
          </a:p>
        </p:txBody>
      </p:sp>
      <p:sp>
        <p:nvSpPr>
          <p:cNvPr id="135171" name="Content Placeholder 2"/>
          <p:cNvSpPr>
            <a:spLocks noGrp="1"/>
          </p:cNvSpPr>
          <p:nvPr>
            <p:ph idx="1"/>
          </p:nvPr>
        </p:nvSpPr>
        <p:spPr>
          <a:xfrm>
            <a:off x="363538" y="1116013"/>
            <a:ext cx="8416925" cy="4525962"/>
          </a:xfrm>
        </p:spPr>
        <p:txBody>
          <a:bodyPr/>
          <a:lstStyle/>
          <a:p>
            <a:r>
              <a:rPr lang="en-US" sz="2800" dirty="0" smtClean="0">
                <a:latin typeface="Arial" charset="0"/>
              </a:rPr>
              <a:t>Whole-genome </a:t>
            </a:r>
            <a:r>
              <a:rPr lang="en-US" sz="2800" dirty="0">
                <a:latin typeface="Arial" charset="0"/>
              </a:rPr>
              <a:t>sequencing</a:t>
            </a:r>
          </a:p>
          <a:p>
            <a:pPr lvl="1"/>
            <a:r>
              <a:rPr lang="en-US" sz="2400" dirty="0">
                <a:latin typeface="Arial" charset="0"/>
              </a:rPr>
              <a:t>Determines the complete DNA sequence of an organism’s genome at a single time</a:t>
            </a:r>
          </a:p>
          <a:p>
            <a:r>
              <a:rPr lang="en-US" sz="2800" dirty="0" smtClean="0">
                <a:latin typeface="Arial" charset="0"/>
              </a:rPr>
              <a:t>Whole-</a:t>
            </a:r>
            <a:r>
              <a:rPr lang="en-US" sz="2800" dirty="0" err="1" smtClean="0">
                <a:latin typeface="Arial" charset="0"/>
              </a:rPr>
              <a:t>exome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sequencing</a:t>
            </a:r>
          </a:p>
          <a:p>
            <a:pPr lvl="1"/>
            <a:r>
              <a:rPr lang="en-US" sz="2400" dirty="0">
                <a:latin typeface="Arial" charset="0"/>
              </a:rPr>
              <a:t>Selectively sequences only the coding areas of the genome</a:t>
            </a:r>
          </a:p>
          <a:p>
            <a:r>
              <a:rPr lang="en-US" sz="2800" dirty="0">
                <a:latin typeface="Arial" charset="0"/>
              </a:rPr>
              <a:t>Targeted sequencing (hot spot)</a:t>
            </a:r>
          </a:p>
          <a:p>
            <a:pPr lvl="1"/>
            <a:r>
              <a:rPr lang="en-US" sz="2400" dirty="0">
                <a:latin typeface="Arial" charset="0"/>
              </a:rPr>
              <a:t>Sequences only the hot spots of a subset of genes of interest</a:t>
            </a:r>
          </a:p>
          <a:p>
            <a:r>
              <a:rPr lang="en-US" sz="2800" dirty="0">
                <a:latin typeface="Arial" charset="0"/>
              </a:rPr>
              <a:t>Fully informative sequencing</a:t>
            </a:r>
          </a:p>
          <a:p>
            <a:pPr lvl="1"/>
            <a:r>
              <a:rPr lang="en-US" sz="2400" dirty="0">
                <a:latin typeface="Arial" charset="0"/>
              </a:rPr>
              <a:t>Sequences a defined subset of genes of interest in their </a:t>
            </a:r>
            <a:r>
              <a:rPr lang="en-US" sz="2400" dirty="0" smtClean="0">
                <a:latin typeface="Arial" charset="0"/>
              </a:rPr>
              <a:t>entirety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6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Modèle par défaut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7659</TotalTime>
  <Words>3649</Words>
  <Application>Microsoft Office PowerPoint</Application>
  <PresentationFormat>On-screen Show (4:3)</PresentationFormat>
  <Paragraphs>928</Paragraphs>
  <Slides>62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2_Default Design</vt:lpstr>
      <vt:lpstr>Modèle par défaut</vt:lpstr>
      <vt:lpstr>1_Modèle par défaut</vt:lpstr>
      <vt:lpstr>2_Modèle par défaut</vt:lpstr>
      <vt:lpstr>3_Modèle par défaut</vt:lpstr>
      <vt:lpstr>4_Modèle par défaut</vt:lpstr>
      <vt:lpstr>5_Modèle par défaut</vt:lpstr>
      <vt:lpstr>CorelDRAW</vt:lpstr>
      <vt:lpstr>PowerPoint Presentation</vt:lpstr>
      <vt:lpstr>PowerPoint Presentation</vt:lpstr>
      <vt:lpstr>Cancer Is a Disease of the Genome</vt:lpstr>
      <vt:lpstr>Cancer-Related Genes</vt:lpstr>
      <vt:lpstr>What is Next Generation Sequencing (NGS)?</vt:lpstr>
      <vt:lpstr>Frequency of Mutations Across Cancer</vt:lpstr>
      <vt:lpstr>PowerPoint Presentation</vt:lpstr>
      <vt:lpstr>PowerPoint Presentation</vt:lpstr>
      <vt:lpstr>NGS Modalities</vt:lpstr>
      <vt:lpstr>PowerPoint Presentation</vt:lpstr>
      <vt:lpstr>Mutation Detection in  Next-Generation Sequencing</vt:lpstr>
      <vt:lpstr>NGS Data Quality and Quantity</vt:lpstr>
      <vt:lpstr>Development of the Most Suitable Bioinformatics Workflow</vt:lpstr>
      <vt:lpstr>Sequencing vs Bioinformatic Costs</vt:lpstr>
      <vt:lpstr>Factors to Consider When Interpreting Results</vt:lpstr>
      <vt:lpstr>Interpreting Results (cont)</vt:lpstr>
      <vt:lpstr>Possible Applications of NGS to Better Understand Tumor Biology</vt:lpstr>
      <vt:lpstr>PowerPoint Presentation</vt:lpstr>
      <vt:lpstr>PowerPoint Presentation</vt:lpstr>
      <vt:lpstr>Genomic Tests to Identify Oncogenic Drivers at the Individual Scale</vt:lpstr>
      <vt:lpstr>Inducible expression of mutated HER2 (HER2YVMA): Rapid development/maintenance of adenosquamous lung tumors in mice</vt:lpstr>
      <vt:lpstr>PowerPoint Presentation</vt:lpstr>
      <vt:lpstr>How Could the Use of Genomic Tests Help Avoid Resistance?</vt:lpstr>
      <vt:lpstr>PowerPoint Presentation</vt:lpstr>
      <vt:lpstr>Does Intratumor Heterogeneity Predict Resistance to Therapy?</vt:lpstr>
      <vt:lpstr>PowerPoint Presentation</vt:lpstr>
      <vt:lpstr>Ultradeep sequencing (x40,000) could detect the lethal minority subclone in primary tumor</vt:lpstr>
      <vt:lpstr>PowerPoint Presentation</vt:lpstr>
      <vt:lpstr>Circulating DNA to monitor appearance of lethal clones</vt:lpstr>
      <vt:lpstr>Identify Mutational Processes and DNA Repair Defects in Each Single Patient</vt:lpstr>
      <vt:lpstr>PowerPoint Presentation</vt:lpstr>
      <vt:lpstr>PowerPoint Presentation</vt:lpstr>
      <vt:lpstr>PowerPoint Presentation</vt:lpstr>
      <vt:lpstr>Clinical Utility of NGS</vt:lpstr>
      <vt:lpstr>Information Needed for Adequate Sample Provision</vt:lpstr>
      <vt:lpstr>Sample Preparation</vt:lpstr>
      <vt:lpstr>Potential Indications for Requesting NGS in Patients With Solid Tumors</vt:lpstr>
      <vt:lpstr>Whom to Molecularly Assess For Target Identification in Advanced Cancer</vt:lpstr>
      <vt:lpstr>Whom to Molecularly Assess For Target Identification in Early Cancer</vt:lpstr>
      <vt:lpstr>Whom to Molecularly Assess For Target Identification in Early Cancer</vt:lpstr>
      <vt:lpstr>Potential Indications: NSCLC</vt:lpstr>
      <vt:lpstr>Frequency of Driver Alterations in  Lung Adenocarcinoma</vt:lpstr>
      <vt:lpstr>Driver Alterations:  What Should We Test For?</vt:lpstr>
      <vt:lpstr>Driver Alterations:  What Should We Test For?</vt:lpstr>
      <vt:lpstr>Survival of Patients With Drivers: Targeted Therapy vs No Targeted Therapy</vt:lpstr>
      <vt:lpstr>EGFR Mutations Are Located Predominantly on Exons 19 and 21</vt:lpstr>
      <vt:lpstr>T790M Mechanism at Resistance</vt:lpstr>
      <vt:lpstr>EML4-ALK Fusion Oncogene  Key Driver in 2% to 7% NSCLC </vt:lpstr>
      <vt:lpstr>ROS1 and ALK TK Domains Are Similar 77% Identity in ATP-Binding Site</vt:lpstr>
      <vt:lpstr>ROS1 and ALK TK Domains Are Similar 77% Identity in ATP-Binding Site</vt:lpstr>
      <vt:lpstr>A More Complex Picture Missing Driver Proof of Concept</vt:lpstr>
      <vt:lpstr>Potential Indications:  Cancer of Unknown Primary, Rare Tumors, and Patients Who Have Exhausted Standard Treatments</vt:lpstr>
      <vt:lpstr>PowerPoint Presentation</vt:lpstr>
      <vt:lpstr>A Specific Driver Mutation in Anaplastic Thyroid Cancer</vt:lpstr>
      <vt:lpstr>Potential Indications:  Breast Cancer</vt:lpstr>
      <vt:lpstr>Candidate Actionable Genomic Alterations in Breast Cancer (With Drugs Under Development) </vt:lpstr>
      <vt:lpstr>Challenges in Stratified Medicine for mBC</vt:lpstr>
      <vt:lpstr>Possible Solution: Use of Circulating DNA to Screen Genomic Alterations in Centers That Do Not Routinely Perform Biopsies</vt:lpstr>
      <vt:lpstr>Example of a Basket Study:  The Battle Trial</vt:lpstr>
      <vt:lpstr>Conclusions and prIME PointsTM</vt:lpstr>
      <vt:lpstr>prIME PointsTM</vt:lpstr>
      <vt:lpstr>prIME PointsTM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Karin Jordan</dc:creator>
  <cp:lastModifiedBy>Ben DeGiglio</cp:lastModifiedBy>
  <cp:revision>183</cp:revision>
  <dcterms:created xsi:type="dcterms:W3CDTF">2014-09-20T09:07:07Z</dcterms:created>
  <dcterms:modified xsi:type="dcterms:W3CDTF">2015-03-06T14:53:38Z</dcterms:modified>
</cp:coreProperties>
</file>